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70" r:id="rId6"/>
    <p:sldId id="271" r:id="rId7"/>
    <p:sldId id="272" r:id="rId8"/>
    <p:sldId id="261" r:id="rId9"/>
    <p:sldId id="262" r:id="rId10"/>
    <p:sldId id="263" r:id="rId11"/>
    <p:sldId id="264" r:id="rId12"/>
    <p:sldId id="265" r:id="rId13"/>
    <p:sldId id="286" r:id="rId14"/>
    <p:sldId id="268" r:id="rId15"/>
    <p:sldId id="277" r:id="rId16"/>
    <p:sldId id="269" r:id="rId17"/>
    <p:sldId id="283" r:id="rId18"/>
    <p:sldId id="266" r:id="rId19"/>
    <p:sldId id="274" r:id="rId20"/>
    <p:sldId id="275" r:id="rId21"/>
    <p:sldId id="276" r:id="rId22"/>
    <p:sldId id="288" r:id="rId23"/>
    <p:sldId id="289" r:id="rId24"/>
    <p:sldId id="290" r:id="rId25"/>
    <p:sldId id="278" r:id="rId26"/>
    <p:sldId id="293" r:id="rId27"/>
    <p:sldId id="294" r:id="rId28"/>
    <p:sldId id="279" r:id="rId29"/>
    <p:sldId id="287" r:id="rId30"/>
    <p:sldId id="299" r:id="rId31"/>
    <p:sldId id="281" r:id="rId32"/>
    <p:sldId id="297" r:id="rId33"/>
    <p:sldId id="295" r:id="rId34"/>
    <p:sldId id="296" r:id="rId35"/>
    <p:sldId id="29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72" y="2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canva.com/templates/?query=&#1074;&#1080;&#1088;&#1090;&#1091;&#1072;&#1083;&#1100;&#1085;&#1099;&#1077;-&#1092;&#1086;&#1085;&#1099;-&#1076;&#1083;&#1103;-zo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rpano.ru/list-all-virtual-tours.php" TargetMode="External"/><Relationship Id="rId2" Type="http://schemas.openxmlformats.org/officeDocument/2006/relationships/hyperlink" Target="https://geo-ege.sdamgia.ru/?redir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hyperlink" Target="https://online.seterra.com/r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seterra.com/ru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online.seterra.com/ru/fl/2044" TargetMode="Externa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infourok.ru/videouroki/701" TargetMode="External"/><Relationship Id="rId12" Type="http://schemas.openxmlformats.org/officeDocument/2006/relationships/image" Target="../media/image42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jpeg"/><Relationship Id="rId11" Type="http://schemas.openxmlformats.org/officeDocument/2006/relationships/hyperlink" Target="https://infourok.ru/videouroki/683" TargetMode="External"/><Relationship Id="rId5" Type="http://schemas.openxmlformats.org/officeDocument/2006/relationships/hyperlink" Target="https://infourok.ru/videouroki/598" TargetMode="External"/><Relationship Id="rId10" Type="http://schemas.openxmlformats.org/officeDocument/2006/relationships/image" Target="../media/image41.jpeg"/><Relationship Id="rId4" Type="http://schemas.openxmlformats.org/officeDocument/2006/relationships/image" Target="../media/image38.jpeg"/><Relationship Id="rId9" Type="http://schemas.openxmlformats.org/officeDocument/2006/relationships/hyperlink" Target="https://infourok.ru/videouroki/710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hyperlink" Target="https://infourok.ru/videouroki" TargetMode="External"/><Relationship Id="rId7" Type="http://schemas.openxmlformats.org/officeDocument/2006/relationships/image" Target="../media/image44.jpeg"/><Relationship Id="rId2" Type="http://schemas.openxmlformats.org/officeDocument/2006/relationships/hyperlink" Target="https://infourok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hyperlink" Target="https://infourok.ru/videouroki/klass-7" TargetMode="External"/><Relationship Id="rId10" Type="http://schemas.openxmlformats.org/officeDocument/2006/relationships/hyperlink" Target="https://fs08.infourok.ru/file/009c-0008da3b-c102cb16.ppt" TargetMode="External"/><Relationship Id="rId4" Type="http://schemas.openxmlformats.org/officeDocument/2006/relationships/hyperlink" Target="https://infourok.ru/videouroki/geografija" TargetMode="External"/><Relationship Id="rId9" Type="http://schemas.openxmlformats.org/officeDocument/2006/relationships/hyperlink" Target="https://fs08.infourok.ru/file/009b-0008da3a-933ae4b1.doc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video-18879883_456239644" TargetMode="External"/><Relationship Id="rId2" Type="http://schemas.openxmlformats.org/officeDocument/2006/relationships/hyperlink" Target="https://infourok.ru/videouroki/643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way.php?to=https://us04web.zoom.us/j/72648972881&amp;el=snippet" TargetMode="External"/><Relationship Id="rId2" Type="http://schemas.openxmlformats.org/officeDocument/2006/relationships/hyperlink" Target="https://vk.com/away.php?to=https://us04web.zoom.us/j/72648972881&amp;cc_key=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ufa23sch.ru/wp-content/uploads/2020/04/Zoom-Pro-Annually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267200"/>
            <a:ext cx="2286000" cy="228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2362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Использование </a:t>
            </a:r>
            <a:r>
              <a:rPr lang="en-US" dirty="0" smtClean="0"/>
              <a:t>zoom</a:t>
            </a:r>
            <a:r>
              <a:rPr lang="ru-RU" dirty="0" smtClean="0"/>
              <a:t> платформы и «</a:t>
            </a:r>
            <a:r>
              <a:rPr lang="ru-RU" dirty="0" err="1" smtClean="0"/>
              <a:t>Инфоурок.ру</a:t>
            </a:r>
            <a:r>
              <a:rPr lang="ru-RU" dirty="0" smtClean="0"/>
              <a:t>» для проведения дистанционных уроков.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учитель географии: Егорова Юлия Владимировна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50" name="AutoShape 2" descr="Инфоур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Инфоур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Инфоур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Инфоур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https://ltop-48.ru/wp-content/uploads/2019/03/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724400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mg2.freepng.ru/20180228/tcw/kisspng-apple-icon-discussion-on-video-flattened-apple-computer-video-5a964a95d1f6c5.67773464151979893386.jpg"/>
          <p:cNvPicPr>
            <a:picLocks noChangeAspect="1" noChangeArrowheads="1"/>
          </p:cNvPicPr>
          <p:nvPr/>
        </p:nvPicPr>
        <p:blipFill>
          <a:blip r:embed="rId2" cstate="print"/>
          <a:srcRect l="-4286" b="32857"/>
          <a:stretch>
            <a:fillRect/>
          </a:stretch>
        </p:blipFill>
        <p:spPr bwMode="auto">
          <a:xfrm>
            <a:off x="2743200" y="2584537"/>
            <a:ext cx="6400800" cy="4121063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04800"/>
            <a:ext cx="8305800" cy="2514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Zoom</a:t>
            </a:r>
            <a:r>
              <a:rPr lang="ru-RU" dirty="0" smtClean="0"/>
              <a:t> позволяет преподавателю вести </a:t>
            </a:r>
            <a:r>
              <a:rPr lang="ru-RU" dirty="0" smtClean="0"/>
              <a:t>урок</a:t>
            </a:r>
            <a:r>
              <a:rPr lang="ru-RU" dirty="0" smtClean="0"/>
              <a:t> </a:t>
            </a:r>
            <a:r>
              <a:rPr lang="ru-RU" dirty="0" smtClean="0"/>
              <a:t>с включенной камерой, аудио связью, демонстрацией своего экрана (или отдельного окна, части экрана и т.п.) и использовать встроенную интерактивную доску. Кроме того, преподаватель может контролировать подключение и отключение микрофонов слушателей – это удобно, если во время проведения лекции вам необходима тишина.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До начала занятия стоит подготовить свое рабочее место: компьютер или ноутбук, на котором вы будете проводить урок, камеру, наушники с гарнитурой или отдельно микрофон.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2362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Веб-камера</a:t>
            </a:r>
            <a:r>
              <a:rPr lang="ru-RU" dirty="0" smtClean="0"/>
              <a:t> необходима с вашего компьютера или ноутбука, чтобы периодически переключаться с показа презентации на общение с учениками, когда вас самого видно. Это повышает вовлеченность учащихся в занятия.</a:t>
            </a:r>
            <a:endParaRPr lang="ru-RU" dirty="0"/>
          </a:p>
        </p:txBody>
      </p:sp>
      <p:pic>
        <p:nvPicPr>
          <p:cNvPr id="14338" name="Picture 2" descr="Видеокамера над панель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733800"/>
            <a:ext cx="6553200" cy="2957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ак работать в Zoom: пошаговая настройка видеоконферен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39416"/>
            <a:ext cx="7086600" cy="53028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Перед началом конференции, в настройках можно включить видео и отредактировать, если есть необходимость.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 С рабочего стола вашего ноутбука или компьютера лучше убрать любые файлы и документы, которые нежелательно </a:t>
            </a:r>
            <a:r>
              <a:rPr lang="ru-RU" dirty="0" err="1" smtClean="0"/>
              <a:t>показыватьученикам</a:t>
            </a:r>
            <a:r>
              <a:rPr lang="ru-RU" dirty="0" smtClean="0"/>
              <a:t>, закрыть все посторонние окна. Так как вы будете расширять экран для показа презентации. И можно случайно показать и свой рабочий стол (если вы демонстрируете весь экран).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Виртуальный фон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914400"/>
            <a:ext cx="8610600" cy="1600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ru-RU" dirty="0" smtClean="0"/>
              <a:t>Перед началом занятия м</a:t>
            </a:r>
            <a:r>
              <a:rPr lang="ru-RU" dirty="0" smtClean="0"/>
              <a:t>ожно создать виртуальный фон.  Чтобы </a:t>
            </a:r>
            <a:r>
              <a:rPr lang="ru-RU" dirty="0" smtClean="0"/>
              <a:t>выбрать виртуальный фон для вашей следующей встречи, </a:t>
            </a:r>
            <a:r>
              <a:rPr lang="ru-RU" dirty="0" smtClean="0"/>
              <a:t>скачайте его на специальных сайтах. </a:t>
            </a:r>
            <a:r>
              <a:rPr lang="en-US" dirty="0" smtClean="0"/>
              <a:t>  </a:t>
            </a:r>
            <a:r>
              <a:rPr lang="en-US" dirty="0" smtClean="0">
                <a:hlinkClick r:id="rId2"/>
              </a:rPr>
              <a:t>https://www.canva.com/templates/?query=</a:t>
            </a:r>
            <a:r>
              <a:rPr lang="ru-RU" dirty="0" err="1" smtClean="0">
                <a:hlinkClick r:id="rId2"/>
              </a:rPr>
              <a:t>виртуальные-фоны-для</a:t>
            </a:r>
            <a:r>
              <a:rPr lang="ru-RU" dirty="0" smtClean="0">
                <a:hlinkClick r:id="rId2"/>
              </a:rPr>
              <a:t>-</a:t>
            </a:r>
            <a:r>
              <a:rPr lang="en-US" dirty="0" smtClean="0">
                <a:hlinkClick r:id="rId2"/>
              </a:rPr>
              <a:t>zoom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147" name="AutoShape 3" descr="фоны для Zo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9" name="AutoShape 5" descr="фоны для Zo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1" name="AutoShape 7" descr="фоны для Zo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C:\Users\User\Desktop\Mosco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743200"/>
            <a:ext cx="6705600" cy="3771900"/>
          </a:xfrm>
          <a:prstGeom prst="rect">
            <a:avLst/>
          </a:prstGeom>
          <a:noFill/>
        </p:spPr>
      </p:pic>
      <p:pic>
        <p:nvPicPr>
          <p:cNvPr id="16386" name="Picture 2" descr="https://epifanovaec.detskysad-45.caduk.ru/images/teacher_png4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191000"/>
            <a:ext cx="2973934" cy="2333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hsbi.hse.ru/upload/articles/2020/zoom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7937500" cy="534167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Можно сделать запись урока.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hsbi.hse.ru/upload/articles/2020/zoom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"/>
            <a:ext cx="6215260" cy="4419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4800" y="4800600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Перейдите в окно </a:t>
            </a:r>
            <a:r>
              <a:rPr lang="ru-RU" b="1" dirty="0" smtClean="0"/>
              <a:t>«Конференции»</a:t>
            </a:r>
            <a:r>
              <a:rPr lang="ru-RU" dirty="0" smtClean="0"/>
              <a:t>, </a:t>
            </a:r>
            <a:r>
              <a:rPr lang="ru-RU" b="1" dirty="0" smtClean="0"/>
              <a:t>«Записано»</a:t>
            </a:r>
            <a:r>
              <a:rPr lang="ru-RU" dirty="0" smtClean="0"/>
              <a:t> </a:t>
            </a:r>
          </a:p>
          <a:p>
            <a:r>
              <a:rPr lang="ru-RU" dirty="0" smtClean="0"/>
              <a:t>Нажмите кнопку </a:t>
            </a:r>
            <a:r>
              <a:rPr lang="ru-RU" b="1" dirty="0" smtClean="0"/>
              <a:t>«Преобразовать»</a:t>
            </a:r>
            <a:r>
              <a:rPr lang="ru-RU" dirty="0" smtClean="0"/>
              <a:t>, дождитесь окончания процесса. </a:t>
            </a:r>
          </a:p>
          <a:p>
            <a:r>
              <a:rPr lang="ru-RU" dirty="0" smtClean="0"/>
              <a:t>Нажмите кнопку </a:t>
            </a:r>
            <a:r>
              <a:rPr lang="ru-RU" b="1" dirty="0" smtClean="0"/>
              <a:t>«Открыть»</a:t>
            </a:r>
            <a:r>
              <a:rPr lang="ru-RU" dirty="0" smtClean="0"/>
              <a:t>, в папке лежат файлы с записью урока.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4gconnect.ru/wp-content/uploads/2020/03/zoom-konferentsiya-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8695893" cy="5334000"/>
          </a:xfrm>
          <a:prstGeom prst="rect">
            <a:avLst/>
          </a:prstGeom>
          <a:noFill/>
        </p:spPr>
      </p:pic>
      <p:pic>
        <p:nvPicPr>
          <p:cNvPr id="2050" name="Picture 2" descr="Картинка 736x981 | Нарисованный человечек с удовольствием слушает музыку в наушниках | Музыка, Человечки, Наушники,   картинка на ав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53881"/>
            <a:ext cx="1086219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адостный человечек с большими глазам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293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Человечки, авата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8288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Начало работы: Организатор видит себя и всех участников конференции.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81000"/>
            <a:ext cx="3276600" cy="60960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     В открывшемся окне вы увидите список участников конференции. При необходимости, нажмите внизу этого окна кнопку </a:t>
            </a:r>
            <a:r>
              <a:rPr lang="ru-RU" b="1" dirty="0" smtClean="0"/>
              <a:t>«Выключить звук для всех»</a:t>
            </a:r>
            <a:r>
              <a:rPr lang="ru-RU" dirty="0" smtClean="0"/>
              <a:t>, чтобы отключить микрофон у слушателей, т.к. посторонние звуки могут мешать проведению урока. Если позже возникнет необходимость включить звук, нажмите рядом на кнопку </a:t>
            </a:r>
            <a:r>
              <a:rPr lang="ru-RU" b="1" dirty="0" smtClean="0"/>
              <a:t>«Включить звук для всех»</a:t>
            </a:r>
            <a:r>
              <a:rPr lang="ru-RU" dirty="0" smtClean="0"/>
              <a:t>. В открывшемся окне подтверждения нажмите </a:t>
            </a:r>
            <a:r>
              <a:rPr lang="ru-RU" b="1" dirty="0" smtClean="0"/>
              <a:t>«Да»</a:t>
            </a:r>
          </a:p>
          <a:p>
            <a:pPr>
              <a:buNone/>
            </a:pPr>
            <a:r>
              <a:rPr lang="ru-RU" dirty="0" smtClean="0"/>
              <a:t>      Ученик может поднять руку. У него на экране есть такая функция</a:t>
            </a:r>
            <a:r>
              <a:rPr lang="ru-RU" dirty="0" smtClean="0"/>
              <a:t>.  </a:t>
            </a:r>
            <a:r>
              <a:rPr lang="ru-RU" dirty="0" smtClean="0"/>
              <a:t>Вы можете </a:t>
            </a:r>
            <a:r>
              <a:rPr lang="ru-RU" dirty="0" smtClean="0"/>
              <a:t>предложить </a:t>
            </a:r>
            <a:r>
              <a:rPr lang="ru-RU" dirty="0" smtClean="0"/>
              <a:t>включить ему свой микрофон самостоятельно.</a:t>
            </a:r>
            <a:endParaRPr lang="ru-RU" dirty="0"/>
          </a:p>
        </p:txBody>
      </p:sp>
      <p:pic>
        <p:nvPicPr>
          <p:cNvPr id="9218" name="Picture 2" descr="https://hsbi.hse.ru/upload/articles/2020/zoom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6766" y="1600200"/>
            <a:ext cx="5409461" cy="3862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1066800"/>
            <a:ext cx="4191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dirty="0" err="1" smtClean="0"/>
              <a:t>Zoom</a:t>
            </a:r>
            <a:r>
              <a:rPr lang="ru-RU" dirty="0" smtClean="0"/>
              <a:t> — сервис для проведения видеоконференций, </a:t>
            </a:r>
            <a:r>
              <a:rPr lang="ru-RU" dirty="0" err="1" smtClean="0"/>
              <a:t>онлайн-встреч</a:t>
            </a:r>
            <a:r>
              <a:rPr lang="ru-RU" dirty="0" smtClean="0"/>
              <a:t> и организации дистанционного обучения. Организовать </a:t>
            </a:r>
            <a:r>
              <a:rPr lang="ru-RU" dirty="0" err="1" smtClean="0"/>
              <a:t>онлайн-урок</a:t>
            </a:r>
            <a:r>
              <a:rPr lang="ru-RU" dirty="0" smtClean="0"/>
              <a:t> может любой преподаватель, создавший учетную запись. Бесплатная учетная запись позволяет проводить видеоконференцию длительностью 40 минут. Пригласить возможно до 100 человек. </a:t>
            </a:r>
            <a:r>
              <a:rPr lang="ru-RU" dirty="0" smtClean="0"/>
              <a:t>Но, </a:t>
            </a:r>
            <a:r>
              <a:rPr lang="ru-RU" dirty="0" smtClean="0"/>
              <a:t>по моему </a:t>
            </a:r>
            <a:r>
              <a:rPr lang="ru-RU" dirty="0" smtClean="0"/>
              <a:t>опыту, </a:t>
            </a:r>
            <a:r>
              <a:rPr lang="ru-RU" dirty="0" smtClean="0"/>
              <a:t>лучше проводить занятия с одним классом (до 30 человек)</a:t>
            </a:r>
            <a:endParaRPr lang="ru-RU" dirty="0"/>
          </a:p>
        </p:txBody>
      </p:sp>
      <p:pic>
        <p:nvPicPr>
          <p:cNvPr id="1026" name="Picture 2" descr="https://exigen.pl/wp-content/uploads/2019/01/zoom-logo.fw_-e15470613774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1518" y="3048000"/>
            <a:ext cx="3480457" cy="2962275"/>
          </a:xfrm>
          <a:prstGeom prst="rect">
            <a:avLst/>
          </a:prstGeom>
          <a:noFill/>
        </p:spPr>
      </p:pic>
      <p:sp>
        <p:nvSpPr>
          <p:cNvPr id="1028" name="AutoShape 4" descr="Инфоур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Можно пользоваться чатом.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1746" name="Picture 2" descr="https://hsbi.hse.ru/upload/articles/2020/zoom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8458200" cy="5207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7239000" cy="114300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4000" b="1" i="1" dirty="0" smtClean="0"/>
              <a:t>Возможность делить учеников на пары и группы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2000" y="12954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Учеников  во время конференции можно разделить на группы (Сессионные залы), чтобы внутри группы они могли вести свои мини-конференции.</a:t>
            </a:r>
            <a:endParaRPr lang="ru-RU" dirty="0"/>
          </a:p>
        </p:txBody>
      </p:sp>
      <p:pic>
        <p:nvPicPr>
          <p:cNvPr id="7170" name="Picture 2" descr="https://ds01.infourok.ru/uploads/ex/11c9/0000d518-e0db35fa/640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133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fontAlgn="base"/>
            <a:r>
              <a:rPr lang="ru-RU" sz="2800" b="1" dirty="0" smtClean="0"/>
              <a:t>Настройка нескольких сессионных залов в </a:t>
            </a:r>
            <a:r>
              <a:rPr lang="ru-RU" sz="2800" b="1" dirty="0" err="1" smtClean="0"/>
              <a:t>Zoom</a:t>
            </a:r>
            <a:endParaRPr lang="ru-RU" sz="2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28600" y="838201"/>
            <a:ext cx="8458200" cy="2133600"/>
          </a:xfrm>
        </p:spPr>
        <p:txBody>
          <a:bodyPr>
            <a:normAutofit fontScale="47500" lnSpcReduction="20000"/>
          </a:bodyPr>
          <a:lstStyle/>
          <a:p>
            <a:pPr fontAlgn="base">
              <a:buNone/>
            </a:pPr>
            <a:r>
              <a:rPr lang="ru-RU" dirty="0" smtClean="0"/>
              <a:t>В программе </a:t>
            </a:r>
            <a:r>
              <a:rPr lang="en-US" dirty="0" smtClean="0"/>
              <a:t>zoom </a:t>
            </a:r>
            <a:r>
              <a:rPr lang="ru-RU" dirty="0" smtClean="0"/>
              <a:t>можно создавать несколько разных сессионных залов, в каждом из которых будет видно определённое количество участников. Они не будут видеть друг друга и не будут иметь возможности общаться между собой. По умолчанию эта возможность в программе отключена.</a:t>
            </a:r>
          </a:p>
          <a:p>
            <a:pPr fontAlgn="base">
              <a:buNone/>
            </a:pPr>
            <a:r>
              <a:rPr lang="ru-RU" dirty="0" smtClean="0"/>
              <a:t>Чтобы включить её, нужно авторизоваться на сайте и выполнить некоторые настройки:</a:t>
            </a:r>
          </a:p>
          <a:p>
            <a:pPr fontAlgn="base">
              <a:buNone/>
            </a:pPr>
            <a:r>
              <a:rPr lang="ru-RU" dirty="0" smtClean="0"/>
              <a:t>На главной странице выберите «Моя учётная запись»;</a:t>
            </a:r>
          </a:p>
          <a:p>
            <a:pPr fontAlgn="base">
              <a:buNone/>
            </a:pPr>
            <a:r>
              <a:rPr lang="ru-RU" dirty="0" smtClean="0"/>
              <a:t>В меню слева на странице профиля нажмите на строку «Настройки»</a:t>
            </a:r>
          </a:p>
          <a:p>
            <a:pPr fontAlgn="base">
              <a:buNone/>
            </a:pPr>
            <a:r>
              <a:rPr lang="ru-RU" dirty="0" smtClean="0"/>
              <a:t>В основном блоке справа выберите «На конференции (расширенные)» </a:t>
            </a:r>
            <a:endParaRPr lang="en-US" dirty="0" smtClean="0"/>
          </a:p>
          <a:p>
            <a:pPr fontAlgn="base">
              <a:buNone/>
            </a:pPr>
            <a:r>
              <a:rPr lang="ru-RU" dirty="0" smtClean="0"/>
              <a:t>Передвиньте кнопку «Сессионный зал». </a:t>
            </a:r>
            <a:endParaRPr lang="en-US" dirty="0" smtClean="0"/>
          </a:p>
          <a:p>
            <a:pPr fontAlgn="base">
              <a:buNone/>
            </a:pPr>
            <a:r>
              <a:rPr lang="ru-RU" dirty="0" smtClean="0"/>
              <a:t>Также поставьте флажок на пункте «Разрешить добавлять участников в залы».</a:t>
            </a:r>
            <a:endParaRPr lang="en-US" dirty="0" smtClean="0"/>
          </a:p>
          <a:p>
            <a:pPr fontAlgn="base">
              <a:buNone/>
            </a:pPr>
            <a:endParaRPr lang="en-US" dirty="0" smtClean="0"/>
          </a:p>
          <a:p>
            <a:pPr fontAlgn="base">
              <a:buNone/>
            </a:pPr>
            <a:endParaRPr lang="ru-RU" dirty="0"/>
          </a:p>
        </p:txBody>
      </p:sp>
      <p:pic>
        <p:nvPicPr>
          <p:cNvPr id="43010" name="Picture 2" descr="Настрой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417570"/>
            <a:ext cx="6934200" cy="3293747"/>
          </a:xfrm>
          <a:prstGeom prst="rect">
            <a:avLst/>
          </a:prstGeom>
          <a:noFill/>
        </p:spPr>
      </p:pic>
      <p:pic>
        <p:nvPicPr>
          <p:cNvPr id="43012" name="Picture 4" descr="На конференции (расширенные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429000"/>
            <a:ext cx="7986770" cy="3208021"/>
          </a:xfrm>
          <a:prstGeom prst="rect">
            <a:avLst/>
          </a:prstGeom>
          <a:noFill/>
        </p:spPr>
      </p:pic>
      <p:pic>
        <p:nvPicPr>
          <p:cNvPr id="43014" name="Picture 6" descr="Сессионный за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048000"/>
            <a:ext cx="6705600" cy="3632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kyteach.ru/wp-content/uploads/2019/01/z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627865" cy="501490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" y="51816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Во время мероприятия, когда вам нужно разделить участников на группы, - нажимаем - </a:t>
            </a:r>
            <a:r>
              <a:rPr lang="ru-RU" i="1" dirty="0" smtClean="0"/>
              <a:t>сессионный зал</a:t>
            </a:r>
            <a:r>
              <a:rPr lang="ru-RU" dirty="0" smtClean="0"/>
              <a:t> и вручную или автоматически делим участников по комнатам.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7086600" y="5181600"/>
            <a:ext cx="609600" cy="990600"/>
          </a:xfrm>
          <a:prstGeom prst="straightConnector1">
            <a:avLst/>
          </a:prstGeom>
          <a:ln w="539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810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Участники видят приглашение присоединиться в комнату, которое им нужно принять.</a:t>
            </a:r>
          </a:p>
          <a:p>
            <a:r>
              <a:rPr lang="ru-RU" dirty="0" smtClean="0"/>
              <a:t>Проставьте необходимые настройки сессий, нажав на </a:t>
            </a:r>
            <a:r>
              <a:rPr lang="ru-RU" b="1" dirty="0" smtClean="0"/>
              <a:t>параметры, </a:t>
            </a:r>
            <a:r>
              <a:rPr lang="ru-RU" dirty="0" smtClean="0"/>
              <a:t>- например, время, через которое все участники должны вернуться в основной зал.</a:t>
            </a:r>
            <a:endParaRPr lang="ru-RU" dirty="0"/>
          </a:p>
        </p:txBody>
      </p:sp>
      <p:pic>
        <p:nvPicPr>
          <p:cNvPr id="45058" name="Picture 2" descr="https://avatars.mds.yandex.net/get-zen_doc/1589334/pub_5eaad09e1e913540cb9afc70_5eaad318d581e21cea5c3c93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5276850" cy="22955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1000" y="44196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Вы, как организатор, можете ходить между комнатами и смотреть, что делают участники, помогать в случае необходимости.</a:t>
            </a:r>
          </a:p>
          <a:p>
            <a:r>
              <a:rPr lang="ru-RU" dirty="0" smtClean="0"/>
              <a:t>По окончании времени, запланированного на обсуждение, участники попадают в основной зал.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4gconnect.ru/wp-content/uploads/2020/03/zoom-konferentsiya-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119448"/>
            <a:ext cx="7476693" cy="45861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Интерактивная доска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609600"/>
            <a:ext cx="8077200" cy="1447799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6200" dirty="0" smtClean="0"/>
              <a:t>В платформу встроена интерактивная доска, можно легко и быстро переключаться с демонстрации экрана на доску</a:t>
            </a:r>
            <a:endParaRPr lang="en-US" sz="6200" dirty="0" smtClean="0"/>
          </a:p>
          <a:p>
            <a:pPr>
              <a:buNone/>
            </a:pP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2" descr="https://skyteach.ru/wp-content/uploads/2019/01/%D0%B4%D0%BE%D1%81%D0%BA%D0%B0.jpg"/>
          <p:cNvPicPr>
            <a:picLocks noChangeAspect="1" noChangeArrowheads="1"/>
          </p:cNvPicPr>
          <p:nvPr/>
        </p:nvPicPr>
        <p:blipFill>
          <a:blip r:embed="rId3" cstate="print"/>
          <a:srcRect r="44525" b="-2128"/>
          <a:stretch>
            <a:fillRect/>
          </a:stretch>
        </p:blipFill>
        <p:spPr bwMode="auto">
          <a:xfrm>
            <a:off x="457200" y="1981200"/>
            <a:ext cx="6858000" cy="4389120"/>
          </a:xfrm>
          <a:prstGeom prst="rect">
            <a:avLst/>
          </a:prstGeom>
          <a:noFill/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1524000" y="3657600"/>
            <a:ext cx="1905000" cy="685800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81000" y="11430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Чтобы воспользоваться “Белой доской” – </a:t>
            </a:r>
            <a:r>
              <a:rPr lang="ru-RU" dirty="0" err="1" smtClean="0"/>
              <a:t>Whiteboard</a:t>
            </a:r>
            <a:r>
              <a:rPr lang="ru-RU" dirty="0" smtClean="0"/>
              <a:t> = Доска сообщений - нажимаем на </a:t>
            </a:r>
            <a:r>
              <a:rPr lang="ru-RU" b="1" dirty="0" smtClean="0"/>
              <a:t>Демонстрация экрана</a:t>
            </a:r>
            <a:r>
              <a:rPr lang="ru-RU" dirty="0" smtClean="0"/>
              <a:t>(зеленая кнопка) и выбираем там </a:t>
            </a:r>
            <a:r>
              <a:rPr lang="ru-RU" b="1" dirty="0" smtClean="0"/>
              <a:t>Доска сообщений. </a:t>
            </a:r>
            <a:r>
              <a:rPr lang="ru-RU" dirty="0" smtClean="0"/>
              <a:t>После чего появляется панель для рисования. 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810000" y="5486400"/>
            <a:ext cx="1219200" cy="990600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3400" y="1828800"/>
            <a:ext cx="7772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 время урока можно воспользоваться </a:t>
            </a:r>
            <a:r>
              <a:rPr lang="ru-RU" b="1" dirty="0" smtClean="0"/>
              <a:t>панелью для комментирования</a:t>
            </a:r>
            <a:r>
              <a:rPr lang="ru-RU" dirty="0" smtClean="0"/>
              <a:t>. На панели для комментирования есть функции: </a:t>
            </a:r>
          </a:p>
          <a:p>
            <a:r>
              <a:rPr lang="ru-RU" b="1" dirty="0" smtClean="0"/>
              <a:t>Текст</a:t>
            </a:r>
            <a:r>
              <a:rPr lang="ru-RU" dirty="0" smtClean="0"/>
              <a:t>. Позволяет вводить текстовые сообщения; </a:t>
            </a:r>
          </a:p>
          <a:p>
            <a:r>
              <a:rPr lang="ru-RU" b="1" dirty="0" smtClean="0"/>
              <a:t>рисовать на доске</a:t>
            </a:r>
            <a:r>
              <a:rPr lang="ru-RU" dirty="0" smtClean="0"/>
              <a:t>. Включает выбор фигур - круг, квадрат, ромб, прямоугольник, стрелки, линии, кисть, карандаш. Выбранную фигуру можно мышкой перенести в любую часть экрана, изменить размер; формы. Позволяет поменять цвет линий, букв, толщину;</a:t>
            </a:r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3886200"/>
            <a:ext cx="8077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метка. </a:t>
            </a:r>
            <a:r>
              <a:rPr lang="ru-RU" dirty="0" smtClean="0"/>
              <a:t>Можно выбрать фигурки для создания пометок - галочки, сердечки; стрелка. В отдельном разделе есть выбор стрелок;</a:t>
            </a:r>
          </a:p>
          <a:p>
            <a:r>
              <a:rPr lang="ru-RU" b="1" dirty="0" smtClean="0"/>
              <a:t>отслеживание. </a:t>
            </a:r>
            <a:r>
              <a:rPr lang="ru-RU" dirty="0" smtClean="0"/>
              <a:t>Можно использовать в качестве указки. Либо поставить стрелку, на которой будет написано имя того, кто поставил её. </a:t>
            </a:r>
            <a:endParaRPr lang="ru-RU" b="1" dirty="0" smtClean="0"/>
          </a:p>
          <a:p>
            <a:r>
              <a:rPr lang="ru-RU" dirty="0" smtClean="0"/>
              <a:t> </a:t>
            </a:r>
            <a:r>
              <a:rPr lang="ru-RU" b="1" dirty="0" smtClean="0"/>
              <a:t>ластик. </a:t>
            </a:r>
            <a:r>
              <a:rPr lang="ru-RU" dirty="0" smtClean="0"/>
              <a:t>Стирает ненужный материал.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 descr="https://zoom-us.ru/images/cms/data/zoom-na-noutbuk/zoom_na_nounbook_virt_doska.png"/>
          <p:cNvPicPr>
            <a:picLocks noChangeAspect="1" noChangeArrowheads="1"/>
          </p:cNvPicPr>
          <p:nvPr/>
        </p:nvPicPr>
        <p:blipFill>
          <a:blip r:embed="rId2" cstate="print"/>
          <a:srcRect r="2198" b="78159"/>
          <a:stretch>
            <a:fillRect/>
          </a:stretch>
        </p:blipFill>
        <p:spPr bwMode="auto">
          <a:xfrm>
            <a:off x="228600" y="304800"/>
            <a:ext cx="872197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04801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некоторых случаях рисование учениками на доске - необходимая часть учебного процесса. В других это нарушение дисциплины.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066800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Отключить рисование можно также, как отключают микрофоны, когда учащиеся шумят.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676400"/>
            <a:ext cx="792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Если запрет на рисование не введен, учитель может легко узнать, кто из учеников рисует на доске. Чтобы определить нарушителей: зайдите в панель управления конференцией. Она - подвижная, может находиться в любой части экрана; нажмите кнопку «Подробнее»; выберите «Показывать имена авторов комментариев»; как только начнут на доске рисовать, станет видно имя.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0178" name="Picture 2" descr="https://zoom-us.ru/images/cms/data/zoom-na-noutbuk/zoom_na_nounbook_virt_doska.png"/>
          <p:cNvPicPr>
            <a:picLocks noChangeAspect="1" noChangeArrowheads="1"/>
          </p:cNvPicPr>
          <p:nvPr/>
        </p:nvPicPr>
        <p:blipFill>
          <a:blip r:embed="rId2" cstate="print"/>
          <a:srcRect r="2198" b="78159"/>
          <a:stretch>
            <a:fillRect/>
          </a:stretch>
        </p:blipFill>
        <p:spPr bwMode="auto">
          <a:xfrm>
            <a:off x="422030" y="5486400"/>
            <a:ext cx="872197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Использование карты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83819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Ученики могут стрелками показывать заданные объекты. На стрелках учитель увидит имя отвечающего.</a:t>
            </a:r>
            <a:endParaRPr lang="ru-RU" dirty="0"/>
          </a:p>
        </p:txBody>
      </p:sp>
      <p:pic>
        <p:nvPicPr>
          <p:cNvPr id="35842" name="Picture 2" descr="http://xn--d1atmn3a.xn--e1agak4ah4a.xn--p1ai/images/%D0%9E%D1%82%D0%B4%D1%8B%D1%85/%D0%90%D0%BA%D1%82%D0%B8%D0%B2%D0%BD%D1%8B%D0%B9/%D0%95%D0%B2%D1%80%D0%B0%D0%B7%D0%B8%D1%8F/%D0%95%D0%B2%D1%80%D0%B0%D0%B7%D0%B8%D1%8F_-%D0%9A%D1%83%D1%81%D0%B0_%D0%BA%D0%B0%D1%80%D1%82%D0%B0_%D0%A7%D0%9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601209"/>
            <a:ext cx="3810000" cy="4256791"/>
          </a:xfrm>
          <a:prstGeom prst="rect">
            <a:avLst/>
          </a:prstGeom>
          <a:noFill/>
        </p:spPr>
      </p:pic>
      <p:sp>
        <p:nvSpPr>
          <p:cNvPr id="6" name="Стрелка вправо 5"/>
          <p:cNvSpPr/>
          <p:nvPr/>
        </p:nvSpPr>
        <p:spPr>
          <a:xfrm>
            <a:off x="6858000" y="3657600"/>
            <a:ext cx="914400" cy="304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858000" y="3657600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FF0000"/>
                </a:solidFill>
              </a:rPr>
              <a:t>Иванов Иван</a:t>
            </a:r>
            <a:endParaRPr lang="ru-RU" sz="1000" dirty="0">
              <a:solidFill>
                <a:srgbClr val="FF0000"/>
              </a:solidFill>
            </a:endParaRPr>
          </a:p>
        </p:txBody>
      </p:sp>
      <p:pic>
        <p:nvPicPr>
          <p:cNvPr id="8" name="Picture 2" descr="https://zoom-us.ru/images/cms/data/zoom-na-noutbuk/zoom_na_nounbook_virt_doska.png"/>
          <p:cNvPicPr>
            <a:picLocks noChangeAspect="1" noChangeArrowheads="1"/>
          </p:cNvPicPr>
          <p:nvPr/>
        </p:nvPicPr>
        <p:blipFill>
          <a:blip r:embed="rId3" cstate="print"/>
          <a:srcRect r="2198" b="78159"/>
          <a:stretch>
            <a:fillRect/>
          </a:stretch>
        </p:blipFill>
        <p:spPr bwMode="auto">
          <a:xfrm>
            <a:off x="228600" y="2057400"/>
            <a:ext cx="7848600" cy="692010"/>
          </a:xfrm>
          <a:prstGeom prst="rect">
            <a:avLst/>
          </a:prstGeom>
          <a:noFill/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3276600" y="2362200"/>
            <a:ext cx="720000" cy="828000"/>
          </a:xfrm>
          <a:prstGeom prst="straightConnector1">
            <a:avLst/>
          </a:prstGeom>
          <a:ln w="476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1524000"/>
            <a:ext cx="647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hlinkClick r:id="rId2"/>
            </a:endParaRPr>
          </a:p>
          <a:p>
            <a:r>
              <a:rPr lang="ru-RU" dirty="0" smtClean="0"/>
              <a:t>1. Решение вариантов ОГЭ, ЕГЭ в режиме реального времени.</a:t>
            </a:r>
            <a:endParaRPr lang="ru-RU" dirty="0" smtClean="0">
              <a:hlinkClick r:id="rId2"/>
            </a:endParaRPr>
          </a:p>
          <a:p>
            <a:r>
              <a:rPr lang="ru-RU" dirty="0" smtClean="0">
                <a:hlinkClick r:id="rId2"/>
              </a:rPr>
              <a:t>ЕГЭ−2020, география: задания, ответы, решения. Обучающая система «РЕШУ ЕГЭ» Дмитрия Гущина.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любым сайтом.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38200" y="2819401"/>
            <a:ext cx="7772400" cy="16764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2000" y="2667000"/>
            <a:ext cx="6934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dirty="0" smtClean="0"/>
              <a:t>2. Виртуальные экскурсии</a:t>
            </a:r>
          </a:p>
          <a:p>
            <a:r>
              <a:rPr lang="ru-RU" dirty="0" smtClean="0"/>
              <a:t>Откройте для учеников музеи и национальные памятники по всему миру, не выходя из класса. Совместимость </a:t>
            </a:r>
            <a:r>
              <a:rPr lang="ru-RU" dirty="0" err="1" smtClean="0"/>
              <a:t>Zoom</a:t>
            </a:r>
            <a:r>
              <a:rPr lang="ru-RU" dirty="0" smtClean="0"/>
              <a:t> с мобильными устройствами позволяет учителю без труда проводить экскурсии прямо со своего телефона. </a:t>
            </a:r>
          </a:p>
          <a:p>
            <a:r>
              <a:rPr lang="ru-RU" dirty="0" smtClean="0">
                <a:hlinkClick r:id="rId3"/>
              </a:rPr>
              <a:t>360° Виртуальные Туры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95400" y="6324600"/>
            <a:ext cx="3963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hlinkClick r:id="rId4"/>
              </a:rPr>
              <a:t>Seterra</a:t>
            </a:r>
            <a:r>
              <a:rPr lang="en-US" dirty="0" smtClean="0">
                <a:hlinkClick r:id="rId4"/>
              </a:rPr>
              <a:t> - </a:t>
            </a:r>
            <a:r>
              <a:rPr lang="ru-RU" dirty="0" smtClean="0">
                <a:hlinkClick r:id="rId4"/>
              </a:rPr>
              <a:t>Географические </a:t>
            </a:r>
            <a:r>
              <a:rPr lang="ru-RU" dirty="0" err="1" smtClean="0">
                <a:hlinkClick r:id="rId4"/>
              </a:rPr>
              <a:t>Онлайн</a:t>
            </a:r>
            <a:r>
              <a:rPr lang="ru-RU" dirty="0" smtClean="0">
                <a:hlinkClick r:id="rId4"/>
              </a:rPr>
              <a:t> Игры</a:t>
            </a:r>
            <a:endParaRPr lang="ru-RU" dirty="0"/>
          </a:p>
        </p:txBody>
      </p:sp>
      <p:pic>
        <p:nvPicPr>
          <p:cNvPr id="4098" name="Picture 2" descr="география игр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5029200"/>
            <a:ext cx="3992880" cy="1247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219200" y="309213"/>
            <a:ext cx="6172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YS Text Fallback"/>
                <a:cs typeface="Arial" pitchFamily="34" charset="0"/>
              </a:rPr>
              <a:t>1. Установить программу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YS Text Fallback"/>
                <a:cs typeface="Arial" pitchFamily="34" charset="0"/>
              </a:rPr>
              <a:t>На компьютере идём по ссылке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YS Text Fallback"/>
                <a:cs typeface="Arial" pitchFamily="34" charset="0"/>
              </a:rPr>
              <a:t>zoom.us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YS Text Fallback"/>
                <a:cs typeface="Arial" pitchFamily="34" charset="0"/>
              </a:rPr>
              <a:t>, на вкладке загрузить качаем клиент: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15362" name="Picture 2" descr="Загрузи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143125"/>
            <a:ext cx="5610225" cy="471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914400"/>
            <a:ext cx="7162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3. Географические </a:t>
            </a:r>
            <a:r>
              <a:rPr lang="ru-RU" b="1" dirty="0" err="1" smtClean="0"/>
              <a:t>Онлайн</a:t>
            </a:r>
            <a:r>
              <a:rPr lang="ru-RU" b="1" dirty="0" smtClean="0"/>
              <a:t> Игры . </a:t>
            </a:r>
          </a:p>
          <a:p>
            <a:r>
              <a:rPr lang="ru-RU" dirty="0" err="1" smtClean="0"/>
              <a:t>Seterra</a:t>
            </a:r>
            <a:r>
              <a:rPr lang="ru-RU" dirty="0" smtClean="0"/>
              <a:t> - это увлекательная образовательная географическая игра. Изучайте страны, столицы, флаги, океаны, реки и многое другое при помощи упражнений с контурными картами! Разработанная в 1997 году и переведенная на 36 языков, </a:t>
            </a:r>
            <a:r>
              <a:rPr lang="ru-RU" dirty="0" err="1" smtClean="0"/>
              <a:t>Seterra</a:t>
            </a:r>
            <a:r>
              <a:rPr lang="ru-RU" dirty="0" smtClean="0"/>
              <a:t> пользуется большой популярностью среди людей любых возрастов и помогает познать мир, в котором мы живем.</a:t>
            </a:r>
            <a:endParaRPr lang="ru-RU" dirty="0"/>
          </a:p>
        </p:txBody>
      </p:sp>
      <p:pic>
        <p:nvPicPr>
          <p:cNvPr id="3" name="Picture 2" descr="география иг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819400"/>
            <a:ext cx="3992880" cy="12477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66800" y="4114800"/>
            <a:ext cx="3963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hlinkClick r:id="rId3"/>
              </a:rPr>
              <a:t>Seterra</a:t>
            </a:r>
            <a:r>
              <a:rPr lang="en-US" dirty="0" smtClean="0">
                <a:hlinkClick r:id="rId3"/>
              </a:rPr>
              <a:t> - </a:t>
            </a:r>
            <a:r>
              <a:rPr lang="ru-RU" dirty="0" smtClean="0">
                <a:hlinkClick r:id="rId3"/>
              </a:rPr>
              <a:t>Географические </a:t>
            </a:r>
            <a:r>
              <a:rPr lang="ru-RU" dirty="0" err="1" smtClean="0">
                <a:hlinkClick r:id="rId3"/>
              </a:rPr>
              <a:t>Онлайн</a:t>
            </a:r>
            <a:r>
              <a:rPr lang="ru-RU" dirty="0" smtClean="0">
                <a:hlinkClick r:id="rId3"/>
              </a:rPr>
              <a:t> Игры</a:t>
            </a:r>
            <a:endParaRPr lang="ru-RU" dirty="0"/>
          </a:p>
        </p:txBody>
      </p:sp>
      <p:pic>
        <p:nvPicPr>
          <p:cNvPr id="52226" name="Picture 2" descr="Россия: Субъекты Российской Федерации, Флаг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648200"/>
            <a:ext cx="1428750" cy="10763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38200" y="5791200"/>
            <a:ext cx="251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hlinkClick r:id="rId5"/>
              </a:rPr>
              <a:t>Россия: Субъекты Российской Федерации, Флаги</a:t>
            </a:r>
            <a:endParaRPr lang="ru-RU" sz="1600" b="1" dirty="0">
              <a:hlinkClick r:id="rId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err="1" smtClean="0"/>
              <a:t>Видеоуроки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8914" name="Picture 2" descr="https://is04.infourok.ru/img/009f-00077aae-36535ead-250x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3124200" cy="43738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10000" y="1600200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/>
              <a:t>ОНЛАЙН-ШКОЛА«ИНФОУРОК»</a:t>
            </a:r>
          </a:p>
          <a:p>
            <a:r>
              <a:rPr lang="ru-RU" sz="1600" b="1" cap="all" dirty="0" smtClean="0"/>
              <a:t>УДОБНЫЙ НАБОР ИНСТРУМЕНТОВ ДЛЯ ПРОВЕДЕНИЯ ДИСТАНЦИОННЫХ ЗАНЯТИЙ С УЧЕНИКАМИ</a:t>
            </a:r>
          </a:p>
          <a:p>
            <a:r>
              <a:rPr lang="ru-RU" sz="1600" b="1" cap="all" dirty="0" smtClean="0"/>
              <a:t>БЕСПЛАТНЫЙ ДОСТУП ДЛЯ ВСЕХ</a:t>
            </a:r>
            <a:endParaRPr lang="ru-RU" sz="1600" b="1" cap="all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57600" y="3048000"/>
            <a:ext cx="4953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 помощи бесплатных видеоуроков каждый ребенок может закрепить пройденный материал, узнать что-то новое или разобрать непонятную для него тему. Что же касается преподавателей, то они могут использовать </a:t>
            </a:r>
            <a:r>
              <a:rPr lang="ru-RU" dirty="0" err="1" smtClean="0"/>
              <a:t>видеоуроки</a:t>
            </a:r>
            <a:r>
              <a:rPr lang="ru-RU" dirty="0" smtClean="0"/>
              <a:t> в качестве демонстрационного материала на своих занятиях. Кроме того, к каждому уроку прилагается дополнительная информация в виде файлов. Это могут быть текстовые документы или презентации, которые можно скачать на свой компьютер.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infourok-24.ru/wp-content/uploads/2018/11/c-users-user-desktop-v-rabote-zenden-untitled-png-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7620000" cy="3105150"/>
          </a:xfrm>
          <a:prstGeom prst="rect">
            <a:avLst/>
          </a:prstGeom>
          <a:noFill/>
        </p:spPr>
      </p:pic>
      <p:pic>
        <p:nvPicPr>
          <p:cNvPr id="48132" name="Picture 4" descr="https://avatars.mds.yandex.net/get-pdb/1996727/8d90805a-f072-4793-b602-98b6e1cd8958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471862"/>
            <a:ext cx="6019800" cy="3386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7543800" y="609600"/>
            <a:ext cx="990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4800" y="838200"/>
            <a:ext cx="3038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/>
              <a:t>НАЙДЕНО 87 ВИДЕОУРОКОВ</a:t>
            </a:r>
            <a:endParaRPr lang="ru-RU" dirty="0"/>
          </a:p>
        </p:txBody>
      </p:sp>
      <p:pic>
        <p:nvPicPr>
          <p:cNvPr id="1039" name="Picture 15" descr=" Америка. Канада. Общая характеристи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447800"/>
            <a:ext cx="2857500" cy="146685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267200" y="3048000"/>
            <a:ext cx="4349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hlinkClick r:id="rId5" tooltip=" Америка. Канада. Общая характеристика"/>
              </a:rPr>
              <a:t>Америка. Канада. Общая характеристика</a:t>
            </a:r>
            <a:endParaRPr lang="ru-RU" dirty="0"/>
          </a:p>
        </p:txBody>
      </p:sp>
      <p:pic>
        <p:nvPicPr>
          <p:cNvPr id="1041" name="Picture 17" descr=" Разнообразие природы Еврази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4114800"/>
            <a:ext cx="2857500" cy="1466851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457200" y="6019800"/>
            <a:ext cx="3434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hlinkClick r:id="rId7" tooltip=" Разнообразие природы Евразии"/>
              </a:rPr>
              <a:t>Разнообразие природы Евразии</a:t>
            </a:r>
            <a:endParaRPr lang="ru-RU" dirty="0"/>
          </a:p>
        </p:txBody>
      </p:sp>
      <p:pic>
        <p:nvPicPr>
          <p:cNvPr id="1043" name="Picture 19" descr=" Климатообразующие факторы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1219200"/>
            <a:ext cx="2857500" cy="1466851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457200" y="2971800"/>
            <a:ext cx="3279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hlinkClick r:id="rId9" tooltip=" Климатообразующие факторы"/>
              </a:rPr>
              <a:t>Климатообразующие факторы</a:t>
            </a:r>
            <a:endParaRPr lang="ru-RU" dirty="0"/>
          </a:p>
        </p:txBody>
      </p:sp>
      <p:pic>
        <p:nvPicPr>
          <p:cNvPr id="1045" name="Picture 21" descr=" Климат Южной Америки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10200" y="4038600"/>
            <a:ext cx="2857500" cy="1466851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5715000" y="5867400"/>
            <a:ext cx="2711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hlinkClick r:id="rId11" tooltip=" Климат Южной Америки"/>
              </a:rPr>
              <a:t>Климат Южной Америки</a:t>
            </a:r>
            <a:endParaRPr lang="ru-RU" dirty="0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457200" y="152400"/>
            <a:ext cx="19661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ПОИСК ВИДЕОУРОКОВ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15200" y="152400"/>
            <a:ext cx="15772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Open Sans"/>
                <a:cs typeface="Arial" pitchFamily="34" charset="0"/>
              </a:rPr>
              <a:t>Выберите класс:</a:t>
            </a:r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962400" y="152400"/>
            <a:ext cx="18090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Open Sans"/>
                <a:cs typeface="Arial" pitchFamily="34" charset="0"/>
              </a:rPr>
              <a:t>Выберите предмет: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43800" y="6096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7</a:t>
            </a:r>
            <a:endParaRPr lang="ru-RU" sz="1400" b="1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47" name="DefaultOcx" r:id="rId2" imgW="1219320" imgH="304920"/>
        </mc:Choice>
        <mc:Fallback>
          <p:control name="DefaultOcx" r:id="rId2" imgW="1219320" imgH="30492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62400" y="533400"/>
                  <a:ext cx="15240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4648200"/>
            <a:ext cx="312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/>
              <a:t>МАТЕРИАЛЫ К ВИДЕОУРОКУ: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381000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hlinkClick r:id="rId2"/>
              </a:rPr>
              <a:t>Инфоурок</a:t>
            </a:r>
            <a:r>
              <a:rPr lang="ru-RU" dirty="0" smtClean="0"/>
              <a:t>›</a:t>
            </a:r>
            <a:r>
              <a:rPr lang="ru-RU" dirty="0" err="1" smtClean="0">
                <a:hlinkClick r:id="rId3"/>
              </a:rPr>
              <a:t>Видеоуроки</a:t>
            </a:r>
            <a:r>
              <a:rPr lang="ru-RU" dirty="0" smtClean="0"/>
              <a:t>›</a:t>
            </a:r>
            <a:r>
              <a:rPr lang="ru-RU" dirty="0" smtClean="0">
                <a:hlinkClick r:id="rId4"/>
              </a:rPr>
              <a:t>География</a:t>
            </a:r>
            <a:r>
              <a:rPr lang="ru-RU" dirty="0" smtClean="0"/>
              <a:t>›</a:t>
            </a:r>
            <a:r>
              <a:rPr lang="ru-RU" dirty="0" smtClean="0">
                <a:hlinkClick r:id="rId5"/>
              </a:rPr>
              <a:t>7 класс</a:t>
            </a:r>
            <a:r>
              <a:rPr lang="ru-RU" dirty="0" smtClean="0"/>
              <a:t>›Климат Южной Америки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990600"/>
            <a:ext cx="3016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/>
              <a:t>КЛИМАТ ЮЖНОЙ АМЕРИКИ</a:t>
            </a:r>
            <a:endParaRPr lang="ru-RU" b="1" cap="all" dirty="0"/>
          </a:p>
        </p:txBody>
      </p:sp>
      <p:pic>
        <p:nvPicPr>
          <p:cNvPr id="5" name="Picture 3" descr="D:\Job\География\New\38\Images\0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203" y="2309870"/>
            <a:ext cx="1066799" cy="1114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3" name="Picture 1" descr="https://src.infourok.ru/15h/84f6b078/img/videourok/do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5387975"/>
            <a:ext cx="533400" cy="688975"/>
          </a:xfrm>
          <a:prstGeom prst="rect">
            <a:avLst/>
          </a:prstGeom>
          <a:noFill/>
        </p:spPr>
      </p:pic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-469359"/>
            <a:ext cx="91440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5" name="Picture 3" descr="https://src.infourok.ru/15h/84f6b078/img/videourok/pp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0" y="5334000"/>
            <a:ext cx="457200" cy="59055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990600" y="5562600"/>
            <a:ext cx="304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hlinkClick r:id="rId9"/>
              </a:rPr>
              <a:t>38. Климат Южной </a:t>
            </a:r>
            <a:r>
              <a:rPr lang="ru-RU" sz="1400" b="1" dirty="0" err="1" smtClean="0">
                <a:hlinkClick r:id="rId9"/>
              </a:rPr>
              <a:t>Америки.doc</a:t>
            </a:r>
            <a:endParaRPr lang="ru-RU" sz="1400" b="1" dirty="0" smtClean="0"/>
          </a:p>
          <a:p>
            <a:r>
              <a:rPr lang="ru-RU" sz="1400" b="1" dirty="0" smtClean="0"/>
              <a:t>38.5 KB.</a:t>
            </a:r>
            <a:endParaRPr lang="ru-RU" sz="1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943600" y="5486400"/>
            <a:ext cx="27192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hlinkClick r:id="rId10"/>
              </a:rPr>
              <a:t>38. Климат Южной </a:t>
            </a:r>
            <a:r>
              <a:rPr lang="ru-RU" sz="1400" b="1" dirty="0" err="1" smtClean="0">
                <a:hlinkClick r:id="rId10"/>
              </a:rPr>
              <a:t>Америки.ppt</a:t>
            </a:r>
            <a:endParaRPr lang="ru-RU" sz="1400" b="1" dirty="0" smtClean="0"/>
          </a:p>
          <a:p>
            <a:r>
              <a:rPr lang="ru-RU" sz="1400" b="1" dirty="0" smtClean="0"/>
              <a:t>4.71 MB.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838200" y="460656"/>
            <a:ext cx="78486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.05. 2020.                  Биосфера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Посмотреть видеоурок. Для этого пройдите по одной из ссылок: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География От кого нужно защищать природу. Биосфера и охрана природы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https://vk.com/video-18879883_456239644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Прочитать  </a:t>
            </a: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§ </a:t>
            </a: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48</a:t>
            </a:r>
            <a:r>
              <a:rPr lang="ru-RU" sz="16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49</a:t>
            </a: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тетради запишите число и тему урока.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Запишите – кто такие: Вернадский Владимир Иванович и Тимирязев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Климент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Аркадьевич?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Запишите определение понятия: биосфера ( перевод слова и пределы распространения).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два фактора ограничивают существование живой части биосферы? Как определил  В. И. Вернадский  биосферу? (ответы найдите в видеоуроке)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Запишите в тетради: В чём значение фотосинтеза?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Найдите в интернете значение терминов: национальный парк, заповедник. Запишите определения в тетрадь. Запишите в тетрадь сходство и различие этих территорий.  Приведите пример заповедника и национального парка на территории Челябинской  области.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Дайте краткое описание одного животного и одного растения, занесённого в Красную книгу Челябинской области.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4gconnect.ru/wp-content/uploads/2020/03/zoom-konferentsiya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8439150" cy="5053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hsbi.hse.ru/upload/articles/2020/zoom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8396051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hsbi.hse.ru/upload/articles/2020/zoom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762000"/>
            <a:ext cx="8954965" cy="5543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hsbi.hse.ru/upload/articles/2020/zoom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837489" cy="6550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Приглашение на конференцию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1600201"/>
            <a:ext cx="7391400" cy="3657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Юлия Владимировна приглашает вас на запланированную конференцию: </a:t>
            </a:r>
            <a:r>
              <a:rPr lang="ru-RU" dirty="0" err="1" smtClean="0"/>
              <a:t>Zoom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Тема: 7А География.</a:t>
            </a:r>
            <a:br>
              <a:rPr lang="ru-RU" dirty="0" smtClean="0"/>
            </a:br>
            <a:r>
              <a:rPr lang="ru-RU" dirty="0" smtClean="0"/>
              <a:t>Время: 20 </a:t>
            </a:r>
            <a:r>
              <a:rPr lang="ru-RU" dirty="0" err="1" smtClean="0"/>
              <a:t>апр</a:t>
            </a:r>
            <a:r>
              <a:rPr lang="ru-RU" dirty="0" smtClean="0"/>
              <a:t> 2020 10:00 AM Екатеринбург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Подключиться к конференции </a:t>
            </a:r>
            <a:r>
              <a:rPr lang="ru-RU" dirty="0" err="1" smtClean="0"/>
              <a:t>Zoom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2"/>
              </a:rPr>
              <a:t>https://us04web.zoom.us/j/72648972881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Идентификатор конференции: 726 4897 2881</a:t>
            </a:r>
            <a:r>
              <a:rPr lang="ru-RU" b="1" dirty="0" smtClean="0">
                <a:hlinkClick r:id="rId3"/>
              </a:rPr>
              <a:t>Join </a:t>
            </a:r>
            <a:r>
              <a:rPr lang="ru-RU" b="1" dirty="0" err="1" smtClean="0">
                <a:hlinkClick r:id="rId3"/>
              </a:rPr>
              <a:t>our</a:t>
            </a:r>
            <a:r>
              <a:rPr lang="ru-RU" b="1" dirty="0" smtClean="0">
                <a:hlinkClick r:id="rId3"/>
              </a:rPr>
              <a:t> </a:t>
            </a:r>
            <a:r>
              <a:rPr lang="ru-RU" b="1" dirty="0" err="1" smtClean="0">
                <a:hlinkClick r:id="rId3"/>
              </a:rPr>
              <a:t>Cloud</a:t>
            </a:r>
            <a:r>
              <a:rPr lang="ru-RU" b="1" dirty="0" smtClean="0">
                <a:hlinkClick r:id="rId3"/>
              </a:rPr>
              <a:t> HD </a:t>
            </a:r>
            <a:r>
              <a:rPr lang="ru-RU" b="1" dirty="0" err="1" smtClean="0">
                <a:hlinkClick r:id="rId3"/>
              </a:rPr>
              <a:t>Video</a:t>
            </a:r>
            <a:r>
              <a:rPr lang="ru-RU" b="1" dirty="0" smtClean="0">
                <a:hlinkClick r:id="rId3"/>
              </a:rPr>
              <a:t> </a:t>
            </a:r>
            <a:r>
              <a:rPr lang="ru-RU" b="1" dirty="0" err="1" smtClean="0">
                <a:hlinkClick r:id="rId3"/>
              </a:rPr>
              <a:t>Meeting</a:t>
            </a:r>
            <a:r>
              <a:rPr lang="ru-RU" b="1" dirty="0" smtClean="0">
                <a:hlinkClick r:id="rId3"/>
              </a:rPr>
              <a:t> now</a:t>
            </a:r>
            <a:r>
              <a:rPr lang="ru-RU" dirty="0" smtClean="0">
                <a:hlinkClick r:id="rId3"/>
              </a:rPr>
              <a:t>us04web.zoom.us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mageog.flaticon.com/icons/png/512/554/554854.png?size=1200x630f&amp;pad=10,10,10,10&amp;ext=png&amp;bg=FFFFFF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429000"/>
            <a:ext cx="6241142" cy="32766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81000" y="304800"/>
            <a:ext cx="7848600" cy="44497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К </a:t>
            </a:r>
            <a:r>
              <a:rPr lang="ru-RU" dirty="0" smtClean="0"/>
              <a:t>конферен</a:t>
            </a:r>
            <a:r>
              <a:rPr lang="ru-RU" dirty="0" smtClean="0"/>
              <a:t>ции </a:t>
            </a:r>
            <a:r>
              <a:rPr lang="ru-RU" dirty="0" smtClean="0"/>
              <a:t>может подключиться любой слушатель, имеющий ее идентификатор или ссылку на нее. Вы можете запланировать занятие заранее и сделать повторяющуюся конференцию, чтобы ваши занятия постоянно начинались в определенное время.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1222</Words>
  <Application>Microsoft Office PowerPoint</Application>
  <PresentationFormat>Экран (4:3)</PresentationFormat>
  <Paragraphs>107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Office Theme</vt:lpstr>
      <vt:lpstr>Использование zoom платформы и «Инфоурок.ру» для проведения дистанционных уроков.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Приглашение на конференцию</vt:lpstr>
      <vt:lpstr>Презентация PowerPoint</vt:lpstr>
      <vt:lpstr>Презентация PowerPoint</vt:lpstr>
      <vt:lpstr>1</vt:lpstr>
      <vt:lpstr>2</vt:lpstr>
      <vt:lpstr>Перед началом конференции, в настройках можно включить видео и отредактировать, если есть необходимость.</vt:lpstr>
      <vt:lpstr>3</vt:lpstr>
      <vt:lpstr>Виртуальный фон </vt:lpstr>
      <vt:lpstr>Можно сделать запись урока.</vt:lpstr>
      <vt:lpstr>Презентация PowerPoint</vt:lpstr>
      <vt:lpstr>Начало работы: Организатор видит себя и всех участников конференции. </vt:lpstr>
      <vt:lpstr>Презентация PowerPoint</vt:lpstr>
      <vt:lpstr>Можно пользоваться чатом.</vt:lpstr>
      <vt:lpstr>Возможность делить учеников на пары и группы   </vt:lpstr>
      <vt:lpstr>Настройка нескольких сессионных залов в Zoom</vt:lpstr>
      <vt:lpstr>Презентация PowerPoint</vt:lpstr>
      <vt:lpstr>Презентация PowerPoint</vt:lpstr>
      <vt:lpstr>Интерактивная доска </vt:lpstr>
      <vt:lpstr>Презентация PowerPoint</vt:lpstr>
      <vt:lpstr>Презентация PowerPoint</vt:lpstr>
      <vt:lpstr>Использование карты</vt:lpstr>
      <vt:lpstr>Работа с любым сайтом. </vt:lpstr>
      <vt:lpstr>Презентация PowerPoint</vt:lpstr>
      <vt:lpstr>Видеоуроки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Egorova</cp:lastModifiedBy>
  <cp:revision>58</cp:revision>
  <dcterms:created xsi:type="dcterms:W3CDTF">2006-08-16T00:00:00Z</dcterms:created>
  <dcterms:modified xsi:type="dcterms:W3CDTF">2020-06-02T08:45:58Z</dcterms:modified>
</cp:coreProperties>
</file>