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5" r:id="rId2"/>
    <p:sldId id="258" r:id="rId3"/>
    <p:sldId id="260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86" autoAdjust="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96752"/>
            <a:ext cx="7416824" cy="3312368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Подготовка </a:t>
            </a:r>
            <a:r>
              <a:rPr lang="ru-RU" sz="4000" dirty="0"/>
              <a:t>к государственной итоговой аттестации по учебному предмету «География»: изменения в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err="1" smtClean="0"/>
              <a:t>КИМах</a:t>
            </a:r>
            <a:r>
              <a:rPr lang="ru-RU" sz="4000" dirty="0" smtClean="0"/>
              <a:t> ОГЭ </a:t>
            </a:r>
            <a:r>
              <a:rPr lang="ru-RU" sz="4000" dirty="0"/>
              <a:t>и ЕГЭ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07903" y="4797152"/>
            <a:ext cx="4786809" cy="1800200"/>
          </a:xfrm>
        </p:spPr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Мазепова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С.Г.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«СОШ №147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1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20880" cy="936104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 smtClean="0"/>
              <a:t>ОГЭ 2022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920880" cy="504056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 проводится  в соответствии:</a:t>
            </a:r>
          </a:p>
          <a:p>
            <a:pPr marL="285750" indent="-285750" algn="l">
              <a:buFontTx/>
              <a:buChar char="-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от 29.12.2012 №273-ФЗ «Об образовании в Российской Федерации»</a:t>
            </a:r>
          </a:p>
          <a:p>
            <a:pPr marL="0" algn="l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проведения государственной итоговой аттестации по образовательным программам основного общего образования , утвержденным приказом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России и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07.11.2018  №189/ 1513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00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776864" cy="576064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ln w="12700">
                  <a:solidFill>
                    <a:srgbClr val="438086">
                      <a:shade val="90000"/>
                      <a:satMod val="150000"/>
                    </a:srgbClr>
                  </a:solidFill>
                </a:ln>
              </a:rPr>
              <a:t>ОГЭ 2022</a:t>
            </a:r>
            <a:br>
              <a:rPr lang="ru-RU" sz="2000" dirty="0">
                <a:ln w="12700">
                  <a:solidFill>
                    <a:srgbClr val="438086">
                      <a:shade val="90000"/>
                      <a:satMod val="150000"/>
                    </a:srgbClr>
                  </a:solidFill>
                </a:ln>
              </a:rPr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340768"/>
            <a:ext cx="8064896" cy="468052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Экзаменационная работа состоит из 30 заданий.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содержит 27 заданий с записью краткого ответа, из них:</a:t>
            </a:r>
          </a:p>
          <a:p>
            <a:pPr mar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8 заданий с ответом в виде одной цифры;</a:t>
            </a:r>
          </a:p>
          <a:p>
            <a:pPr mar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5 заданий с ответом в виде слова или словосочетания;</a:t>
            </a:r>
          </a:p>
          <a:p>
            <a:pPr mar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14 заданий с ответом в виде числа или последовательности цифр.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содержит 3 задания с развернутым ответом, в двух из которых, в заданиях 12 и 28 требуется записать полный обоснованный ответ.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2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76673"/>
            <a:ext cx="7772400" cy="504056"/>
          </a:xfrm>
        </p:spPr>
        <p:txBody>
          <a:bodyPr/>
          <a:lstStyle/>
          <a:p>
            <a:r>
              <a:rPr lang="ru-RU" sz="2800" dirty="0" smtClean="0"/>
              <a:t>ЕГЭ 2022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4968552"/>
          </a:xfrm>
        </p:spPr>
        <p:txBody>
          <a:bodyPr>
            <a:normAutofit/>
          </a:bodyPr>
          <a:lstStyle/>
          <a:p>
            <a:pPr lvl="0">
              <a:buClr>
                <a:srgbClr val="A04DA3"/>
              </a:buClr>
            </a:pPr>
            <a:r>
              <a:rPr lang="ru-RU" b="1" dirty="0" smtClean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 </a:t>
            </a:r>
            <a:r>
              <a:rPr lang="ru-RU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 в соответствии:</a:t>
            </a:r>
          </a:p>
          <a:p>
            <a:pPr marL="285750" lvl="0" indent="-285750">
              <a:buClr>
                <a:srgbClr val="A04DA3"/>
              </a:buClr>
              <a:buFontTx/>
              <a:buChar char="-"/>
            </a:pPr>
            <a:r>
              <a:rPr lang="ru-RU" sz="2800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от 29.12.2012 №273-ФЗ «Об образовании в Российской Федерации»</a:t>
            </a:r>
          </a:p>
          <a:p>
            <a:pPr marL="0" lvl="0">
              <a:buClr>
                <a:srgbClr val="A04DA3"/>
              </a:buClr>
            </a:pPr>
            <a:endParaRPr lang="ru-RU" sz="2800" b="1" dirty="0">
              <a:solidFill>
                <a:srgbClr val="42445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A04DA3"/>
              </a:buClr>
            </a:pPr>
            <a:r>
              <a:rPr lang="ru-RU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 проведения государственной итоговой аттестации по образовательным программам </a:t>
            </a:r>
            <a:r>
              <a:rPr lang="ru-RU" sz="2800" b="1" dirty="0" smtClean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</a:t>
            </a:r>
            <a:r>
              <a:rPr lang="ru-RU" sz="2800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 , утвержденным приказом </a:t>
            </a:r>
            <a:r>
              <a:rPr lang="ru-RU" sz="2800" b="1" dirty="0" err="1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России и </a:t>
            </a:r>
            <a:r>
              <a:rPr lang="ru-RU" sz="2800" b="1" dirty="0" err="1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2800" b="1" dirty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07.11.2018  №</a:t>
            </a:r>
            <a:r>
              <a:rPr lang="ru-RU" sz="2800" b="1" dirty="0" smtClean="0">
                <a:solidFill>
                  <a:srgbClr val="4244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190/ 1512</a:t>
            </a:r>
            <a:endParaRPr lang="ru-RU" sz="2800" b="1" dirty="0">
              <a:solidFill>
                <a:srgbClr val="42445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5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76673"/>
            <a:ext cx="7772400" cy="648072"/>
          </a:xfrm>
        </p:spPr>
        <p:txBody>
          <a:bodyPr/>
          <a:lstStyle/>
          <a:p>
            <a:r>
              <a:rPr lang="ru-RU" sz="2800" dirty="0" smtClean="0"/>
              <a:t>ЕГЭ 2022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268760"/>
            <a:ext cx="7772400" cy="5112568"/>
          </a:xfrm>
        </p:spPr>
        <p:txBody>
          <a:bodyPr/>
          <a:lstStyle/>
          <a:p>
            <a:pPr marL="38862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заданий сокращено с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 до 31.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увеличено количество заданий с развернутым ответом.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КИМ ЕГЭ 2022 включен мини-тест из двух заданий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(задание 19-20),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проверяющих умение определять и находить информацию, недостающую для решения задачи, и информацию, необходимую для классификации географических объектов по  заданным основаниям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 контекст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13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проверяющего умения использовать географические знания для установления хронологии событий в геологической истории земли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9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576064"/>
          </a:xfrm>
        </p:spPr>
        <p:txBody>
          <a:bodyPr/>
          <a:lstStyle/>
          <a:p>
            <a:r>
              <a:rPr lang="ru-RU" sz="2800" dirty="0" smtClean="0"/>
              <a:t>ЕГЭ 2022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5040560"/>
          </a:xfrm>
        </p:spPr>
        <p:txBody>
          <a:bodyPr>
            <a:normAutofit lnSpcReduction="10000"/>
          </a:bodyPr>
          <a:lstStyle/>
          <a:p>
            <a:pPr marL="38862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КИМ включен ряд заданий ,аналогичных по конструкции тем, которые использовались на протяжении последних четырех лет в ВПР для 11 класса:</a:t>
            </a:r>
          </a:p>
          <a:p>
            <a:pPr marL="388620" indent="-342900">
              <a:buFontTx/>
              <a:buChar char="-"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проверяющее умение использовать знания об основных географических закономерностях;</a:t>
            </a:r>
          </a:p>
          <a:p>
            <a:pPr marL="388620" indent="-342900">
              <a:buFontTx/>
              <a:buChar char="-"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8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проверяющее умение использовать географические знания для установления взаимосвязей между изученными процессами и явлениями;</a:t>
            </a:r>
          </a:p>
          <a:p>
            <a:pPr marL="388620" indent="-342900">
              <a:buFontTx/>
              <a:buChar char="-"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23-25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мини-тест из трех заданий  к тексту, проверяющих умение использовать географические знания для определения положения и взаиморасположения объектов;</a:t>
            </a:r>
          </a:p>
          <a:p>
            <a:pPr marL="388620" indent="-342900">
              <a:buFontTx/>
              <a:buChar char="-"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проверяющее умение использовать географические знания для аргументации различных точек зрения на решение актуальных экологических и социально-экономических  проблем.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1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393</TotalTime>
  <Words>363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Подготовка к государственной итоговой аттестации по учебному предмету «География»: изменения в  КИМах ОГЭ и ЕГЭ</vt:lpstr>
      <vt:lpstr>ОГЭ 2022 </vt:lpstr>
      <vt:lpstr>ОГЭ 2022 </vt:lpstr>
      <vt:lpstr>ЕГЭ 2022</vt:lpstr>
      <vt:lpstr>ЕГЭ 2022</vt:lpstr>
      <vt:lpstr>ЕГЭ 2022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HP</cp:lastModifiedBy>
  <cp:revision>24</cp:revision>
  <dcterms:created xsi:type="dcterms:W3CDTF">2020-11-25T13:56:55Z</dcterms:created>
  <dcterms:modified xsi:type="dcterms:W3CDTF">2021-10-07T05:44:39Z</dcterms:modified>
</cp:coreProperties>
</file>