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71" r:id="rId3"/>
    <p:sldId id="272" r:id="rId4"/>
    <p:sldId id="274" r:id="rId5"/>
    <p:sldId id="275" r:id="rId6"/>
    <p:sldId id="27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3795" y="3356993"/>
            <a:ext cx="5637010" cy="2577672"/>
          </a:xfrm>
        </p:spPr>
        <p:txBody>
          <a:bodyPr>
            <a:normAutofit/>
          </a:bodyPr>
          <a:lstStyle/>
          <a:p>
            <a:pPr algn="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Составитель </a:t>
            </a:r>
          </a:p>
          <a:p>
            <a:pPr algn="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Царицына Татьяна Викторовна</a:t>
            </a:r>
          </a:p>
          <a:p>
            <a:pPr algn="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уководитель городского методического объединения учителей биологии, учитель биологии высшей категории МАОУ « СОШ № 46 г. Челябинска»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1124745"/>
            <a:ext cx="7175351" cy="2016223"/>
          </a:xfrm>
        </p:spPr>
        <p:txBody>
          <a:bodyPr/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особенностях преподавания учебного предмета « Биология» в 2020-2021 учебном году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340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175351" cy="5256584"/>
          </a:xfrm>
        </p:spPr>
        <p:txBody>
          <a:bodyPr/>
          <a:lstStyle/>
          <a:p>
            <a:pPr marL="18288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2020-2021 учебном году в общеобразовательных организациях Челябинской области реализуются: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 образовательный стандарт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общего образования- 1-4 классы 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 образовательный стандарт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общего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образования-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5-9 классы 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 образовательный стандарт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образования-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 класс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Федеральный компонент государственных образовательных стандартов общего образования – 11 класс 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за исключением школ, реализующих ФГОС среднего общего образования в пилотном режиме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55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827584" y="260648"/>
            <a:ext cx="7992888" cy="5674017"/>
          </a:xfrm>
        </p:spPr>
        <p:txBody>
          <a:bodyPr/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проект Образование» предполагает реализацию 4 основных направлений развития системы образования </a:t>
            </a:r>
          </a:p>
          <a:p>
            <a:pPr algn="just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 содержания и технологий общего образования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необходимой современной инфраструктуры</a:t>
            </a:r>
          </a:p>
          <a:p>
            <a:pPr marL="342900" indent="-342900" algn="just">
              <a:buFont typeface="+mj-lt"/>
              <a:buAutoNum type="arabicPeriod"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соответствующих профессиональных кадров, их переподготовка и повышение квалификации</a:t>
            </a:r>
          </a:p>
          <a:p>
            <a:pPr marL="342900" indent="-342900" algn="just">
              <a:buFont typeface="+mj-lt"/>
              <a:buAutoNum type="arabicPeriod"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наиболее эффективных механизмов управления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10 федеральных проектов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5701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539552" y="1700808"/>
            <a:ext cx="8352928" cy="423385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Общеобразовательная организация на уровне среднего образования обеспечивает реализацию учебных планов одного или нескольких профилей обучения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план профиля обучения ( кроме универсального) должен содержать не менее 3 (4) учебных предмета на углубленном уровне изучения из соответствующей профилю обучения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план профиля должен включать курсы по выбору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учебном плане должно быть предусмотрено выполнение обучающимися индивидуальных проектов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17581" y="692697"/>
            <a:ext cx="7175351" cy="936103"/>
          </a:xfrm>
        </p:spPr>
        <p:txBody>
          <a:bodyPr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среднего общего образования по ФГОС: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398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2" cy="4824535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16 Федерального закона от29.12.2012г. № 273-ФЗ « об образовании в Российской Федерации»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от 23. 08.2017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№816 « Об утверждении Порядка применения организациями, осуществляющими образовательную деятельность, электронного обучения,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дистанционныз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образовательных технологий при реализации образовательных программ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Министерства просвещения Российской Федерации от 19 марта 2020г. № ГД-39/04 «О направлении методических рекомендаций»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17581" y="404665"/>
            <a:ext cx="7175351" cy="1008111"/>
          </a:xfrm>
        </p:spPr>
        <p:txBody>
          <a:bodyPr/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преподавания с использование дистанционных технологий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264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23528" y="1268761"/>
            <a:ext cx="8496944" cy="466590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«Российская электронная школа»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http://rech.edu.ru/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Сириус»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http://edu.sirius.online//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институт педагогических измерений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wwwfipi.ru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информационный портал единого государственного экзамена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www.ege.edu.ru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Учительский портал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http://www.uchportal.ru/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Открытый класс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http://www.openclass.ru/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Домашний урок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http://rcokio.ru/ lesson/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Виртуальный методический кабинет ГБУ ДПО ЧИППКРО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http://ipk74.ru/virtualcab/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17581" y="332657"/>
            <a:ext cx="7175351" cy="864095"/>
          </a:xfrm>
        </p:spPr>
        <p:txBody>
          <a:bodyPr/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ресурсы, рекомендуемые к использованию  в преподавании биологии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87353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153</TotalTime>
  <Words>297</Words>
  <Application>Microsoft Office PowerPoint</Application>
  <PresentationFormat>Экран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Об особенностях преподавания учебного предмета « Биология» в 2020-2021 учебном году</vt:lpstr>
      <vt:lpstr>В 2020-2021 учебном году в общеобразовательных организациях Челябинской области реализуются:  Федеральный государственный  образовательный стандарт начального общего образования- 1-4 классы   Федеральный государственный  образовательный стандарт основного общего образования- 5-9 классы   Федеральный государственный  образовательный стандарт среднего  общего образования-  10 класс   Федеральный компонент государственных образовательных стандартов общего образования – 11 класс  ( за исключением школ, реализующих ФГОС среднего общего образования в пилотном режиме)</vt:lpstr>
      <vt:lpstr>Презентация PowerPoint</vt:lpstr>
      <vt:lpstr>Специфика среднего общего образования по ФГОС:</vt:lpstr>
      <vt:lpstr>Организация преподавания с использование дистанционных технологий</vt:lpstr>
      <vt:lpstr>Информационные ресурсы, рекомендуемые к использованию  в преподавании биологии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user</cp:lastModifiedBy>
  <cp:revision>22</cp:revision>
  <dcterms:created xsi:type="dcterms:W3CDTF">2020-09-16T04:57:22Z</dcterms:created>
  <dcterms:modified xsi:type="dcterms:W3CDTF">2020-09-21T03:16:51Z</dcterms:modified>
</cp:coreProperties>
</file>