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7" r:id="rId6"/>
    <p:sldId id="268" r:id="rId7"/>
    <p:sldId id="264" r:id="rId8"/>
    <p:sldId id="261" r:id="rId9"/>
    <p:sldId id="262" r:id="rId10"/>
    <p:sldId id="269" r:id="rId11"/>
    <p:sldId id="270" r:id="rId12"/>
    <p:sldId id="271" r:id="rId13"/>
    <p:sldId id="274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143271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 образовательных платформ для дистанционного обучения  биологии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000636"/>
            <a:ext cx="3428992" cy="12144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 МАОУ «СОШ №14 г. Челябинска» </a:t>
            </a:r>
          </a:p>
          <a:p>
            <a:r>
              <a:rPr lang="ru-RU" dirty="0" err="1" smtClean="0"/>
              <a:t>Бадамшина</a:t>
            </a:r>
            <a:r>
              <a:rPr lang="ru-RU" dirty="0" smtClean="0"/>
              <a:t> А.Ю.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oom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5859"/>
          </a:xfr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1428728" y="714356"/>
            <a:ext cx="2357454" cy="1928826"/>
          </a:xfrm>
          <a:prstGeom prst="straightConnector1">
            <a:avLst/>
          </a:prstGeom>
          <a:ln w="28575" cap="sq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smtClean="0"/>
              <a:t>VIDEOUROKI</a:t>
            </a:r>
            <a:endParaRPr lang="ru-RU" dirty="0"/>
          </a:p>
        </p:txBody>
      </p:sp>
      <p:pic>
        <p:nvPicPr>
          <p:cNvPr id="4" name="Содержимое 3" descr="Скриншот 02-06-2020 1650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44065"/>
            <a:ext cx="8229600" cy="531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00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286124"/>
          </a:xfrm>
        </p:spPr>
      </p:pic>
      <p:pic>
        <p:nvPicPr>
          <p:cNvPr id="6" name="Рисунок 5" descr="Скриншот 03-06-2020 080253.png"/>
          <p:cNvPicPr>
            <a:picLocks noChangeAspect="1"/>
          </p:cNvPicPr>
          <p:nvPr/>
        </p:nvPicPr>
        <p:blipFill>
          <a:blip r:embed="rId3"/>
          <a:srcRect t="4255"/>
          <a:stretch>
            <a:fillRect/>
          </a:stretch>
        </p:blipFill>
        <p:spPr>
          <a:xfrm>
            <a:off x="214282" y="3429000"/>
            <a:ext cx="8501122" cy="321471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750067" y="3321843"/>
            <a:ext cx="1928826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1319.png"/>
          <p:cNvPicPr>
            <a:picLocks noGrp="1" noChangeAspect="1"/>
          </p:cNvPicPr>
          <p:nvPr>
            <p:ph idx="1"/>
          </p:nvPr>
        </p:nvPicPr>
        <p:blipFill>
          <a:blip r:embed="rId2"/>
          <a:srcRect l="25000" t="11162"/>
          <a:stretch>
            <a:fillRect/>
          </a:stretch>
        </p:blipFill>
        <p:spPr>
          <a:xfrm>
            <a:off x="0" y="0"/>
            <a:ext cx="6858016" cy="2274026"/>
          </a:xfrm>
        </p:spPr>
      </p:pic>
      <p:pic>
        <p:nvPicPr>
          <p:cNvPr id="5" name="Рисунок 4" descr="Скриншот 03-06-2020 081344.png"/>
          <p:cNvPicPr>
            <a:picLocks noChangeAspect="1"/>
          </p:cNvPicPr>
          <p:nvPr/>
        </p:nvPicPr>
        <p:blipFill>
          <a:blip r:embed="rId3"/>
          <a:srcRect b="9202"/>
          <a:stretch>
            <a:fillRect/>
          </a:stretch>
        </p:blipFill>
        <p:spPr>
          <a:xfrm>
            <a:off x="2285952" y="2500306"/>
            <a:ext cx="6858048" cy="392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4429132"/>
            <a:ext cx="171451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06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6429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криншот 03-06-2020 0808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1748.png"/>
          <p:cNvPicPr>
            <a:picLocks noGrp="1" noChangeAspect="1"/>
          </p:cNvPicPr>
          <p:nvPr>
            <p:ph idx="1"/>
          </p:nvPr>
        </p:nvPicPr>
        <p:blipFill>
          <a:blip r:embed="rId2"/>
          <a:srcRect b="26304"/>
          <a:stretch>
            <a:fillRect/>
          </a:stretch>
        </p:blipFill>
        <p:spPr>
          <a:xfrm>
            <a:off x="214282" y="214290"/>
            <a:ext cx="8229600" cy="2357454"/>
          </a:xfrm>
        </p:spPr>
      </p:pic>
      <p:pic>
        <p:nvPicPr>
          <p:cNvPr id="5" name="Рисунок 4" descr="Скриншот 03-06-2020 081820.png"/>
          <p:cNvPicPr>
            <a:picLocks noChangeAspect="1"/>
          </p:cNvPicPr>
          <p:nvPr/>
        </p:nvPicPr>
        <p:blipFill>
          <a:blip r:embed="rId3"/>
          <a:srcRect t="4121"/>
          <a:stretch>
            <a:fillRect/>
          </a:stretch>
        </p:blipFill>
        <p:spPr>
          <a:xfrm>
            <a:off x="2857488" y="2714620"/>
            <a:ext cx="5809524" cy="1661895"/>
          </a:xfrm>
          <a:prstGeom prst="rect">
            <a:avLst/>
          </a:prstGeom>
        </p:spPr>
      </p:pic>
      <p:pic>
        <p:nvPicPr>
          <p:cNvPr id="6" name="Рисунок 5" descr="Скриншот 03-06-2020 0818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5895238" cy="163809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71406" y="3857628"/>
            <a:ext cx="2071702" cy="500066"/>
          </a:xfrm>
          <a:prstGeom prst="straightConnector1">
            <a:avLst/>
          </a:prstGeom>
          <a:ln w="381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1903.png"/>
          <p:cNvPicPr>
            <a:picLocks noGrp="1" noChangeAspect="1"/>
          </p:cNvPicPr>
          <p:nvPr>
            <p:ph idx="1"/>
          </p:nvPr>
        </p:nvPicPr>
        <p:blipFill>
          <a:blip r:embed="rId2"/>
          <a:srcRect b="24768"/>
          <a:stretch>
            <a:fillRect/>
          </a:stretch>
        </p:blipFill>
        <p:spPr>
          <a:xfrm>
            <a:off x="428596" y="214290"/>
            <a:ext cx="8229600" cy="2857520"/>
          </a:xfrm>
        </p:spPr>
      </p:pic>
      <p:pic>
        <p:nvPicPr>
          <p:cNvPr id="5" name="Рисунок 4" descr="Скриншот 03-06-2020 0822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928934"/>
            <a:ext cx="5857884" cy="365890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607191" y="1178703"/>
            <a:ext cx="1357322" cy="1143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23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3635941"/>
          </a:xfrm>
        </p:spPr>
      </p:pic>
      <p:sp>
        <p:nvSpPr>
          <p:cNvPr id="6" name="Кольцо 5"/>
          <p:cNvSpPr/>
          <p:nvPr/>
        </p:nvSpPr>
        <p:spPr>
          <a:xfrm>
            <a:off x="2214546" y="214290"/>
            <a:ext cx="1785950" cy="8572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Скриншот 03-06-2020 0823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738389"/>
            <a:ext cx="5000628" cy="3119611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1142976" y="4786322"/>
            <a:ext cx="3714776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24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643710"/>
          </a:xfrm>
        </p:spPr>
      </p:pic>
      <p:sp>
        <p:nvSpPr>
          <p:cNvPr id="5" name="Кольцо 4"/>
          <p:cNvSpPr/>
          <p:nvPr/>
        </p:nvSpPr>
        <p:spPr>
          <a:xfrm>
            <a:off x="2500298" y="1500174"/>
            <a:ext cx="1643074" cy="92869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платформы</a:t>
            </a:r>
            <a:endParaRPr lang="ru-RU" dirty="0"/>
          </a:p>
        </p:txBody>
      </p:sp>
      <p:pic>
        <p:nvPicPr>
          <p:cNvPr id="4" name="Содержимое 3" descr="Скриншот 02-06-2020 164821.png"/>
          <p:cNvPicPr>
            <a:picLocks noGrp="1" noChangeAspect="1"/>
          </p:cNvPicPr>
          <p:nvPr>
            <p:ph idx="1"/>
          </p:nvPr>
        </p:nvPicPr>
        <p:blipFill>
          <a:blip r:embed="rId2"/>
          <a:srcRect r="50794"/>
          <a:stretch>
            <a:fillRect/>
          </a:stretch>
        </p:blipFill>
        <p:spPr>
          <a:xfrm>
            <a:off x="214282" y="1571612"/>
            <a:ext cx="3276608" cy="2643206"/>
          </a:xfrm>
        </p:spPr>
      </p:pic>
      <p:pic>
        <p:nvPicPr>
          <p:cNvPr id="5" name="Рисунок 4" descr="Скриншот 02-06-2020 1649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572008"/>
            <a:ext cx="4786205" cy="1928826"/>
          </a:xfrm>
          <a:prstGeom prst="rect">
            <a:avLst/>
          </a:prstGeom>
        </p:spPr>
      </p:pic>
      <p:pic>
        <p:nvPicPr>
          <p:cNvPr id="6" name="Рисунок 5" descr="Скриншот 02-06-2020 1650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928802"/>
            <a:ext cx="457715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28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429684" cy="5483245"/>
          </a:xfrm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2464579" y="2393149"/>
            <a:ext cx="642942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3-06-2020 0830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49132" r="8333" b="13737"/>
          <a:stretch>
            <a:fillRect/>
          </a:stretch>
        </p:blipFill>
        <p:spPr>
          <a:xfrm>
            <a:off x="285720" y="0"/>
            <a:ext cx="3500462" cy="3045684"/>
          </a:xfrm>
        </p:spPr>
      </p:pic>
      <p:pic>
        <p:nvPicPr>
          <p:cNvPr id="6" name="Рисунок 5" descr="Скриншот 03-06-2020 083317.png"/>
          <p:cNvPicPr>
            <a:picLocks noChangeAspect="1"/>
          </p:cNvPicPr>
          <p:nvPr/>
        </p:nvPicPr>
        <p:blipFill>
          <a:blip r:embed="rId3"/>
          <a:srcRect r="35937"/>
          <a:stretch>
            <a:fillRect/>
          </a:stretch>
        </p:blipFill>
        <p:spPr>
          <a:xfrm>
            <a:off x="3286116" y="1643050"/>
            <a:ext cx="5857884" cy="501627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5786446" y="3000372"/>
            <a:ext cx="1857388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893735" y="4607727"/>
            <a:ext cx="1500198" cy="11430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3143271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 образовательных платформ для дистанционного обучения  биологии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000636"/>
            <a:ext cx="3428992" cy="121444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 МАОУ «СОШ №14 г. Челябинска» </a:t>
            </a:r>
          </a:p>
          <a:p>
            <a:r>
              <a:rPr lang="ru-RU" dirty="0" err="1" smtClean="0"/>
              <a:t>Бадамшина</a:t>
            </a:r>
            <a:r>
              <a:rPr lang="ru-RU" dirty="0" smtClean="0"/>
              <a:t> А.Ю.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dirty="0" smtClean="0"/>
              <a:t>Платформа </a:t>
            </a:r>
            <a:r>
              <a:rPr lang="en-US" dirty="0" smtClean="0"/>
              <a:t>Zoom</a:t>
            </a:r>
            <a:endParaRPr lang="ru-RU" dirty="0"/>
          </a:p>
        </p:txBody>
      </p:sp>
      <p:pic>
        <p:nvPicPr>
          <p:cNvPr id="5" name="Содержимое 4" descr="zoom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48956"/>
            <a:ext cx="8429684" cy="5123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om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oom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oom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zoom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1-06-2020 155102.png"/>
          <p:cNvPicPr>
            <a:picLocks noGrp="1" noChangeAspect="1"/>
          </p:cNvPicPr>
          <p:nvPr>
            <p:ph idx="1"/>
          </p:nvPr>
        </p:nvPicPr>
        <p:blipFill>
          <a:blip r:embed="rId2"/>
          <a:srcRect l="5575" r="9195" b="6742"/>
          <a:stretch>
            <a:fillRect/>
          </a:stretch>
        </p:blipFill>
        <p:spPr>
          <a:xfrm>
            <a:off x="0" y="-1"/>
            <a:ext cx="9144000" cy="6760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01-06-2020 1551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51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Использование  образовательных платформ для дистанционного обучения  биологии</vt:lpstr>
      <vt:lpstr>Образовательные платформы</vt:lpstr>
      <vt:lpstr>Платформа Zoom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VIDEOUROKI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образовательных платформ для дистанционного обучения  биологии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user</cp:lastModifiedBy>
  <cp:revision>35</cp:revision>
  <dcterms:modified xsi:type="dcterms:W3CDTF">2020-09-21T03:14:35Z</dcterms:modified>
</cp:coreProperties>
</file>