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5" r:id="rId3"/>
    <p:sldId id="263" r:id="rId4"/>
    <p:sldId id="266" r:id="rId5"/>
    <p:sldId id="262" r:id="rId6"/>
    <p:sldId id="269" r:id="rId7"/>
    <p:sldId id="270" r:id="rId8"/>
    <p:sldId id="259" r:id="rId9"/>
    <p:sldId id="261" r:id="rId10"/>
    <p:sldId id="260" r:id="rId11"/>
    <p:sldId id="257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71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56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5840" y="1967960"/>
            <a:ext cx="10314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атрибутов для игр как средство развития творческих способностей детей с ОВЗ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53728" y="4142232"/>
            <a:ext cx="32461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 МАДОУ ДС №75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Орлова Светлана Александровна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353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79" y="3160852"/>
            <a:ext cx="3932026" cy="53052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2477" y="3875176"/>
            <a:ext cx="4313304" cy="26536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6424" y="404881"/>
            <a:ext cx="5472214" cy="14157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58" y="514174"/>
            <a:ext cx="3962743" cy="23776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281" y="147815"/>
            <a:ext cx="4663500" cy="349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66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71303" y="2589474"/>
            <a:ext cx="4040124" cy="30300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4014" y="3037910"/>
            <a:ext cx="3945636" cy="29592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153" y="965731"/>
            <a:ext cx="3437128" cy="25778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72154" y="3666370"/>
            <a:ext cx="3765296" cy="28239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54801" y="597958"/>
            <a:ext cx="64636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Спортивные игры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329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53588" y="712858"/>
            <a:ext cx="10570464" cy="25853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Мастер-класс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«Изготовление новогодних масок для детей»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776" y="3600946"/>
            <a:ext cx="3910272" cy="302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00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626" y="150917"/>
            <a:ext cx="8773414" cy="6580059"/>
          </a:xfrm>
        </p:spPr>
      </p:pic>
    </p:spTree>
    <p:extLst>
      <p:ext uri="{BB962C8B-B14F-4D97-AF65-F5344CB8AC3E}">
        <p14:creationId xmlns:p14="http://schemas.microsoft.com/office/powerpoint/2010/main" val="1662122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408" y="548048"/>
            <a:ext cx="8119871" cy="6089901"/>
          </a:xfrm>
        </p:spPr>
      </p:pic>
    </p:spTree>
    <p:extLst>
      <p:ext uri="{BB962C8B-B14F-4D97-AF65-F5344CB8AC3E}">
        <p14:creationId xmlns:p14="http://schemas.microsoft.com/office/powerpoint/2010/main" val="933487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802" y="450383"/>
            <a:ext cx="8288782" cy="6216585"/>
          </a:xfrm>
        </p:spPr>
      </p:pic>
    </p:spTree>
    <p:extLst>
      <p:ext uri="{BB962C8B-B14F-4D97-AF65-F5344CB8AC3E}">
        <p14:creationId xmlns:p14="http://schemas.microsoft.com/office/powerpoint/2010/main" val="2479040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642" y="336083"/>
            <a:ext cx="8599678" cy="6449757"/>
          </a:xfrm>
        </p:spPr>
      </p:pic>
    </p:spTree>
    <p:extLst>
      <p:ext uri="{BB962C8B-B14F-4D97-AF65-F5344CB8AC3E}">
        <p14:creationId xmlns:p14="http://schemas.microsoft.com/office/powerpoint/2010/main" val="4272706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72" y="187452"/>
            <a:ext cx="8479536" cy="635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86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472" y="208026"/>
            <a:ext cx="8772144" cy="657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690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05328" y="1053084"/>
            <a:ext cx="6388608" cy="479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647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304" y="1602314"/>
            <a:ext cx="61904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«Дети охотно всегда чем-нибудь  занимаются. Это весьма полезно, а потому не только не следует этому мешать, но нужно принимать меры к тому, чтобы всегда у них было что делать» </a:t>
            </a:r>
          </a:p>
          <a:p>
            <a:pPr algn="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Амос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Коменский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8697" y="1735111"/>
            <a:ext cx="4584589" cy="327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3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35707" y="980821"/>
            <a:ext cx="6643624" cy="498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80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78379" y="1069213"/>
            <a:ext cx="6521704" cy="489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58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12574" y="1050560"/>
            <a:ext cx="6502496" cy="4876871"/>
          </a:xfrm>
        </p:spPr>
      </p:pic>
    </p:spTree>
    <p:extLst>
      <p:ext uri="{BB962C8B-B14F-4D97-AF65-F5344CB8AC3E}">
        <p14:creationId xmlns:p14="http://schemas.microsoft.com/office/powerpoint/2010/main" val="688489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41447" y="1012825"/>
            <a:ext cx="6460744" cy="484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107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07919" y="979297"/>
            <a:ext cx="6216904" cy="466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688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9339" y="1111885"/>
            <a:ext cx="6326632" cy="474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472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5039" y="1180465"/>
            <a:ext cx="6216904" cy="466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6403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5840" y="1967960"/>
            <a:ext cx="10314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атрибутов для игр как средство развития творческих способностей детей с ОВЗ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53728" y="4142232"/>
            <a:ext cx="32461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 МАДОУ ДС №75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Орлова Светлана Александровна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572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5541" y="1822815"/>
            <a:ext cx="3438367" cy="458313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582" y="1895255"/>
            <a:ext cx="3133616" cy="41822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98" y="1586690"/>
            <a:ext cx="3188484" cy="42431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32509" y="663360"/>
            <a:ext cx="9233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Сюжетно – ролевые игры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3139" y="5983763"/>
            <a:ext cx="32169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«Сбербанк»</a:t>
            </a:r>
          </a:p>
        </p:txBody>
      </p:sp>
    </p:spTree>
    <p:extLst>
      <p:ext uri="{BB962C8B-B14F-4D97-AF65-F5344CB8AC3E}">
        <p14:creationId xmlns:p14="http://schemas.microsoft.com/office/powerpoint/2010/main" val="1697800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35483" y="807356"/>
            <a:ext cx="40439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«Магазин»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817" y="1453687"/>
            <a:ext cx="3981033" cy="48284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936819" y="363974"/>
            <a:ext cx="34370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«Космонавты</a:t>
            </a:r>
            <a:r>
              <a:rPr lang="ru-RU" dirty="0"/>
              <a:t>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26104" y="2136815"/>
            <a:ext cx="4616257" cy="34621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496" y="3520303"/>
            <a:ext cx="4218798" cy="31640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-1" t="37568" r="-2346"/>
          <a:stretch/>
        </p:blipFill>
        <p:spPr>
          <a:xfrm>
            <a:off x="284496" y="690348"/>
            <a:ext cx="3150987" cy="256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27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87" y="152566"/>
            <a:ext cx="4832220" cy="36215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916" y="4133088"/>
            <a:ext cx="5004468" cy="25946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936" y="273292"/>
            <a:ext cx="5598460" cy="419884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43855" y="4622399"/>
            <a:ext cx="6655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Театральные игры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9136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910" y="1586111"/>
            <a:ext cx="3765343" cy="50189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6525" y="1586111"/>
            <a:ext cx="3765344" cy="50189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03" y="1397243"/>
            <a:ext cx="3907035" cy="520783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989136" y="436891"/>
            <a:ext cx="50206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Тантамарески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553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8797" y="2274448"/>
            <a:ext cx="5043792" cy="37828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94959" y="805571"/>
            <a:ext cx="5043791" cy="37828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6625" y="863937"/>
            <a:ext cx="4888149" cy="36661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65799" y="379777"/>
            <a:ext cx="2496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Маски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8845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688" y="201342"/>
            <a:ext cx="4901184" cy="65286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781" y="447472"/>
            <a:ext cx="3251043" cy="43411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700530" y="2962329"/>
            <a:ext cx="4651651" cy="288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28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8D3E6A-1978-4B50-93D6-507F60003E2E}"/>
              </a:ext>
            </a:extLst>
          </p:cNvPr>
          <p:cNvSpPr txBox="1"/>
          <p:nvPr/>
        </p:nvSpPr>
        <p:spPr>
          <a:xfrm>
            <a:off x="4451268" y="1937424"/>
            <a:ext cx="6658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>
                <a:solidFill>
                  <a:schemeClr val="accent4">
                    <a:lumMod val="75000"/>
                  </a:schemeClr>
                </a:solidFill>
              </a:rPr>
              <a:t>Декорации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9E3833-54FE-44E8-B6F6-E92D2E212F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04" y="358260"/>
            <a:ext cx="3181680" cy="64997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E34385-CA07-41F2-AD9F-2091FC3980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9" b="8513"/>
          <a:stretch/>
        </p:blipFill>
        <p:spPr>
          <a:xfrm rot="5400000">
            <a:off x="6942206" y="2134525"/>
            <a:ext cx="5902488" cy="338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22047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8109</TotalTime>
  <Words>111</Words>
  <Application>Microsoft Office PowerPoint</Application>
  <PresentationFormat>Широкоэкранный</PresentationFormat>
  <Paragraphs>19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Century Gothic</vt:lpstr>
      <vt:lpstr>Times New Roman</vt:lpstr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31</cp:revision>
  <dcterms:created xsi:type="dcterms:W3CDTF">2023-10-17T14:32:58Z</dcterms:created>
  <dcterms:modified xsi:type="dcterms:W3CDTF">2023-11-24T10:46:11Z</dcterms:modified>
</cp:coreProperties>
</file>