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4" r:id="rId2"/>
    <p:sldId id="258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300" r:id="rId12"/>
    <p:sldId id="278" r:id="rId13"/>
    <p:sldId id="279" r:id="rId14"/>
    <p:sldId id="280" r:id="rId15"/>
    <p:sldId id="281" r:id="rId16"/>
    <p:sldId id="313" r:id="rId17"/>
    <p:sldId id="282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312" r:id="rId32"/>
    <p:sldId id="297" r:id="rId33"/>
    <p:sldId id="298" r:id="rId34"/>
    <p:sldId id="301" r:id="rId35"/>
    <p:sldId id="299" r:id="rId36"/>
    <p:sldId id="302" r:id="rId37"/>
    <p:sldId id="304" r:id="rId38"/>
    <p:sldId id="306" r:id="rId39"/>
    <p:sldId id="307" r:id="rId40"/>
    <p:sldId id="305" r:id="rId41"/>
    <p:sldId id="308" r:id="rId42"/>
    <p:sldId id="315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CC"/>
    <a:srgbClr val="FFFF99"/>
    <a:srgbClr val="CCFF66"/>
    <a:srgbClr val="BDBDFF"/>
    <a:srgbClr val="FF6600"/>
    <a:srgbClr val="FF9900"/>
    <a:srgbClr val="FF3399"/>
    <a:srgbClr val="9999FF"/>
    <a:srgbClr val="99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132" y="-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6914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904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6528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8750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1038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01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1618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5847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5115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5840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0815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5E2EB-7958-4058-9349-A2E5B88B08E6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064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93.png"/><Relationship Id="rId4" Type="http://schemas.openxmlformats.org/officeDocument/2006/relationships/image" Target="../media/image9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9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9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7700"/>
            <a:ext cx="12192000" cy="7505700"/>
          </a:xfrm>
          <a:prstGeom prst="rect">
            <a:avLst/>
          </a:prstGeom>
        </p:spPr>
      </p:pic>
      <p:pic>
        <p:nvPicPr>
          <p:cNvPr id="102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719" y="770074"/>
            <a:ext cx="3936732" cy="40651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84061" y="1682441"/>
            <a:ext cx="7036903" cy="35801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Семинар – практикум</a:t>
            </a:r>
          </a:p>
          <a:p>
            <a:pPr algn="ctr"/>
            <a:endParaRPr lang="ru-RU" sz="2400" b="1" cap="all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Мастерская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Уральских промыслов</a:t>
            </a:r>
            <a:endParaRPr lang="ru-RU" sz="28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30.01.2024г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Место проведения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МБДОУ «ДС № 332 г. Челябинска»</a:t>
            </a: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61987" y="-528639"/>
            <a:ext cx="9293917" cy="17716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Городское объединение «Уральский калейдоскоп»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Городское профессиональное сообщество педагогов по изобразительной деятельности </a:t>
            </a: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846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00" y="2453471"/>
            <a:ext cx="5530850" cy="39206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25" y="555103"/>
            <a:ext cx="5273675" cy="3955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430963" y="638749"/>
            <a:ext cx="5267324" cy="1200329"/>
          </a:xfrm>
          <a:prstGeom prst="rect">
            <a:avLst/>
          </a:prstGeom>
          <a:solidFill>
            <a:srgbClr val="BDBDFF"/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285750" marR="359410" indent="-285750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Златоустовская гравюра (чеканка). </a:t>
            </a:r>
          </a:p>
          <a:p>
            <a:pPr marR="359410"/>
            <a:r>
              <a:rPr lang="ru-RU" i="1" dirty="0" err="1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Нечеухина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Ольга Сергеевна,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ПДО (ИЗО)  МБДОУ «ДС № 257 г. Челябинска»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422" y="4807668"/>
            <a:ext cx="1753024" cy="17530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835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399" y="475059"/>
            <a:ext cx="7877175" cy="59078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94617" y="819745"/>
            <a:ext cx="5901383" cy="923330"/>
          </a:xfrm>
          <a:prstGeom prst="rect">
            <a:avLst/>
          </a:prstGeom>
          <a:solidFill>
            <a:srgbClr val="BDBDFF"/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R="359410" algn="ctr"/>
            <a:r>
              <a:rPr lang="ru-RU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algn="ctr"/>
            <a:r>
              <a:rPr lang="ru-RU" i="1" dirty="0" err="1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Нечеухина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Ольга Сергеевна,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359410"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257 г. Челябинска»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70" y="2362200"/>
            <a:ext cx="2995403" cy="29954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1456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7" y="371475"/>
            <a:ext cx="4082108" cy="59958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399" y="2268605"/>
            <a:ext cx="5319091" cy="39893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5285107" y="535648"/>
            <a:ext cx="5901383" cy="923330"/>
          </a:xfrm>
          <a:prstGeom prst="rect">
            <a:avLst/>
          </a:prstGeom>
          <a:solidFill>
            <a:srgbClr val="BDBDFF"/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R="359410" algn="ctr"/>
            <a:r>
              <a:rPr lang="ru-RU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algn="ctr"/>
            <a:r>
              <a:rPr lang="ru-RU" i="1" dirty="0" err="1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Нечеухина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Ольга Сергеевна,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359410"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257 г. Челябинска»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5763" y="728643"/>
            <a:ext cx="1347161" cy="13471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4900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05384" y="535647"/>
            <a:ext cx="5901383" cy="923330"/>
          </a:xfrm>
          <a:prstGeom prst="rect">
            <a:avLst/>
          </a:prstGeom>
          <a:solidFill>
            <a:srgbClr val="BDBDFF"/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R="359410" algn="ctr"/>
            <a:r>
              <a:rPr lang="ru-RU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algn="ctr"/>
            <a:r>
              <a:rPr lang="ru-RU" i="1" dirty="0" err="1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Нечеухина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Ольга Сергеевна,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359410"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257 г. Челябинска»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97179" y="1083468"/>
            <a:ext cx="6076951" cy="45577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376" y="1862964"/>
            <a:ext cx="6121400" cy="4591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344225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49" y="757506"/>
            <a:ext cx="6772275" cy="5079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04800" y="509856"/>
            <a:ext cx="6096000" cy="1323439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sz="2000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старших дошкольников с Уральскими промыслами (</a:t>
            </a:r>
            <a:r>
              <a:rPr lang="ru-RU" sz="2000" b="1" i="1" dirty="0" err="1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изонить</a:t>
            </a:r>
            <a:r>
              <a:rPr lang="ru-RU" sz="2000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 lvl="0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ПДО (ИЗО)  МБДОУ «ДС № 332 г. Челябинска»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83" y="2535268"/>
            <a:ext cx="4300484" cy="38274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95118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76" y="341125"/>
            <a:ext cx="6688030" cy="3722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" y="504825"/>
            <a:ext cx="3300413" cy="4400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08363" y="3058151"/>
            <a:ext cx="2817799" cy="36944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799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6" y="331320"/>
            <a:ext cx="3567114" cy="47561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20094" y="331320"/>
            <a:ext cx="5608806" cy="13168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03211" y="5418791"/>
            <a:ext cx="2833359" cy="70788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Раздаточный материал</a:t>
            </a:r>
            <a:endParaRPr lang="ru-RU" sz="2000" b="1" i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66" t="15000"/>
          <a:stretch/>
        </p:blipFill>
        <p:spPr>
          <a:xfrm>
            <a:off x="5492180" y="2133773"/>
            <a:ext cx="6205569" cy="4238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48952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432" y="2781060"/>
            <a:ext cx="4961893" cy="27910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63" y="980835"/>
            <a:ext cx="5780106" cy="45912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639325" y="833464"/>
            <a:ext cx="5209118" cy="1323439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</p:spTree>
    <p:extLst>
      <p:ext uri="{BB962C8B-B14F-4D97-AF65-F5344CB8AC3E}">
        <p14:creationId xmlns="" xmlns:p14="http://schemas.microsoft.com/office/powerpoint/2010/main" val="375265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914400"/>
            <a:ext cx="6934200" cy="5200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715250" y="457200"/>
            <a:ext cx="4266542" cy="1938992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387091" y="3514725"/>
            <a:ext cx="3475967" cy="40011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err="1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Тагильский</a:t>
            </a:r>
            <a:r>
              <a:rPr lang="ru-RU" sz="2000" b="1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поднос</a:t>
            </a:r>
            <a:endParaRPr lang="ru-RU" sz="2000" b="1" i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597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463" y="1557337"/>
            <a:ext cx="3735439" cy="50768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60" y="323849"/>
            <a:ext cx="4346580" cy="6000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4991100" y="323849"/>
            <a:ext cx="6915150" cy="1009651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19972" y="3322706"/>
            <a:ext cx="2833359" cy="70788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Златоустовская гравюра</a:t>
            </a:r>
            <a:endParaRPr lang="ru-RU" sz="2000" b="1" i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40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76390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714377"/>
            <a:ext cx="12192000" cy="64293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cap="all" dirty="0" smtClean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algn="ctr"/>
            <a:endParaRPr lang="ru-RU" sz="3200" b="1" cap="all" dirty="0" smtClean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algn="ctr"/>
            <a:endParaRPr lang="ru-RU" sz="3200" b="1" cap="all" dirty="0" smtClean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r>
              <a:rPr lang="ru-RU" sz="3200" b="1" cap="all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Georgia" panose="02040502050405020303" pitchFamily="18" charset="0"/>
              </a:rPr>
              <a:t>                           </a:t>
            </a:r>
            <a:r>
              <a:rPr lang="ru-RU" sz="3200" b="1" cap="all" dirty="0" smtClean="0">
                <a:ln w="22225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Мастер – классы:</a:t>
            </a:r>
            <a:endParaRPr lang="ru-RU" sz="3200" b="1" cap="all" dirty="0" smtClean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algn="ctr"/>
            <a:endParaRPr lang="ru-RU" sz="1100" b="1" cap="all" dirty="0" smtClean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200" b="1" i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Камнерезное искусство Урала. Малахитовая шкатулка. (</a:t>
            </a:r>
            <a:r>
              <a:rPr lang="ru-RU" sz="2200" b="1" i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граттаж</a:t>
            </a:r>
            <a:r>
              <a:rPr lang="ru-RU" sz="2200" b="1" i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</a:p>
          <a:p>
            <a:r>
              <a:rPr lang="ru-RU" sz="2000" i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Мокеева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64 г. Челябинска»</a:t>
            </a:r>
          </a:p>
          <a:p>
            <a:pPr marL="285750" marR="359410" indent="-285750">
              <a:buFont typeface="Wingdings" panose="05000000000000000000" pitchFamily="2" charset="2"/>
              <a:buChar char="q"/>
            </a:pPr>
            <a:r>
              <a:rPr lang="ru-RU" sz="2200" b="1" i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Златоустовская гравюра (чеканка). </a:t>
            </a:r>
          </a:p>
          <a:p>
            <a:pPr marR="359410"/>
            <a:r>
              <a:rPr lang="ru-RU" sz="2000" i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Нечеухина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Ольга Сергеевна,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ПДО (ИЗО)  МБДОУ «ДС № 257 г. Челябинска»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старших дошкольников с Уральскими промыслами (</a:t>
            </a:r>
            <a:r>
              <a:rPr lang="ru-RU" sz="2200" b="1" i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изонить</a:t>
            </a: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ПДО (ИЗО)  МБДОУ «ДС № 332 г. Челябинска»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359410" indent="-285750">
              <a:buFont typeface="Wingdings" panose="05000000000000000000" pitchFamily="2" charset="2"/>
              <a:buChar char="q"/>
            </a:pP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Каслинское литьё (пластилинография). </a:t>
            </a:r>
          </a:p>
          <a:p>
            <a:pPr marR="359410"/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Смирнова Ольга Владимировна,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124 г. Челябинска»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359410" indent="-285750">
              <a:buFont typeface="Wingdings" panose="05000000000000000000" pitchFamily="2" charset="2"/>
              <a:buChar char="q"/>
            </a:pP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Ювелирная мастерская. От камня до украшения (восковой мелок, акварель). </a:t>
            </a:r>
          </a:p>
          <a:p>
            <a:pPr marR="359410"/>
            <a:r>
              <a:rPr lang="ru-RU" sz="2000" i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Ярушина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421 г. Челябинска»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</a:t>
            </a:r>
            <a:r>
              <a:rPr lang="ru-RU" sz="2200" b="1" i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нетрадиционной техники в </a:t>
            </a: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Урало-сибирской </a:t>
            </a:r>
            <a:r>
              <a:rPr lang="ru-RU" sz="2200" b="1" i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росписи (</a:t>
            </a:r>
            <a:r>
              <a:rPr lang="ru-RU" sz="2200" b="1" i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пальцеграфия</a:t>
            </a: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Васильченко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Надежда Васильевна, 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Мерзлякова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Ирина 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Владимировна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МБДОУ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125 г. Челябинска»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4432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35744" y="1088231"/>
            <a:ext cx="5886450" cy="44148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663141" y="376264"/>
            <a:ext cx="5209118" cy="1323439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141" y="2276475"/>
            <a:ext cx="5916420" cy="3962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8621351" y="2465456"/>
            <a:ext cx="2833359" cy="70788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Златоустовская гравюра</a:t>
            </a:r>
            <a:endParaRPr lang="ru-RU" sz="2000" b="1" i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80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772" y="161924"/>
            <a:ext cx="3901128" cy="63795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486" y="474049"/>
            <a:ext cx="5729928" cy="39336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6096000" y="5145870"/>
            <a:ext cx="5209118" cy="1323439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7482" y="4576725"/>
            <a:ext cx="3475967" cy="40011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Уральская вышивка</a:t>
            </a:r>
            <a:endParaRPr lang="ru-RU" sz="2000" b="1" i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963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045" y="2457450"/>
            <a:ext cx="5464862" cy="3962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695" r="1794"/>
          <a:stretch/>
        </p:blipFill>
        <p:spPr>
          <a:xfrm>
            <a:off x="369498" y="390525"/>
            <a:ext cx="5862973" cy="36385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6534550" y="695860"/>
            <a:ext cx="5209118" cy="1323439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98319" y="4438650"/>
            <a:ext cx="4652633" cy="40011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err="1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Южноуральский</a:t>
            </a:r>
            <a:r>
              <a:rPr lang="ru-RU" sz="2000" b="1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фарфор </a:t>
            </a:r>
            <a:endParaRPr lang="ru-RU" sz="2000" b="1" i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221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834839"/>
            <a:ext cx="6406015" cy="54707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762399" y="1233514"/>
            <a:ext cx="6390875" cy="1015663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62399" y="2719433"/>
            <a:ext cx="4129081" cy="40011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err="1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Урало</a:t>
            </a:r>
            <a:r>
              <a:rPr lang="ru-RU" sz="2000" b="1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сибирская роспись</a:t>
            </a:r>
            <a:endParaRPr lang="ru-RU" sz="2000" b="1" i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919" y="3429000"/>
            <a:ext cx="2728696" cy="27286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951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" y="336423"/>
            <a:ext cx="4888932" cy="3587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593781" y="336423"/>
            <a:ext cx="6302943" cy="1323439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Раздаточный материал. </a:t>
            </a:r>
          </a:p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Буклет. Шаблоны.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11010" y="1063229"/>
            <a:ext cx="4467967" cy="6150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23" y="4025110"/>
            <a:ext cx="2471364" cy="24713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1690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71064" y="1142414"/>
            <a:ext cx="3909963" cy="5901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183"/>
          <a:stretch/>
        </p:blipFill>
        <p:spPr>
          <a:xfrm>
            <a:off x="7572375" y="476249"/>
            <a:ext cx="3724275" cy="5644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75066" y="336423"/>
            <a:ext cx="6302943" cy="1323439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Раздаточный материал. </a:t>
            </a:r>
          </a:p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Буклет. Шаблоны.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</p:spTree>
    <p:extLst>
      <p:ext uri="{BB962C8B-B14F-4D97-AF65-F5344CB8AC3E}">
        <p14:creationId xmlns="" xmlns:p14="http://schemas.microsoft.com/office/powerpoint/2010/main" val="38295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027" b="6111"/>
          <a:stretch/>
        </p:blipFill>
        <p:spPr>
          <a:xfrm rot="16200000">
            <a:off x="935943" y="-249550"/>
            <a:ext cx="4720004" cy="5838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368" t="11528" r="21132" b="16944"/>
          <a:stretch/>
        </p:blipFill>
        <p:spPr>
          <a:xfrm rot="16200000">
            <a:off x="7769944" y="21357"/>
            <a:ext cx="2867173" cy="3948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508616" y="5336833"/>
            <a:ext cx="6302943" cy="1323439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Раздаточный материал. </a:t>
            </a:r>
          </a:p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Буклет. Шаблоны.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  <p:pic>
        <p:nvPicPr>
          <p:cNvPr id="10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542" y="3888696"/>
            <a:ext cx="2693079" cy="26930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749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500" r="9471" b="11666"/>
          <a:stretch/>
        </p:blipFill>
        <p:spPr>
          <a:xfrm>
            <a:off x="671146" y="428625"/>
            <a:ext cx="4510454" cy="5543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602003" y="1876961"/>
            <a:ext cx="6302943" cy="1323439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Раздаточный материал. </a:t>
            </a:r>
          </a:p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Буклет. Шаблоны.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Худышкина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Танзиля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Рифкатовна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 № 332 г. Челябинска» </a:t>
            </a: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766" y="3391435"/>
            <a:ext cx="2898083" cy="28980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8603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81000"/>
            <a:ext cx="4057650" cy="541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895850" y="381000"/>
            <a:ext cx="7115175" cy="1015663"/>
          </a:xfrm>
          <a:prstGeom prst="rect">
            <a:avLst/>
          </a:prstGeom>
          <a:solidFill>
            <a:srgbClr val="CCFF66"/>
          </a:solidFill>
          <a:ln w="57150">
            <a:noFill/>
          </a:ln>
        </p:spPr>
        <p:txBody>
          <a:bodyPr wrap="square">
            <a:spAutoFit/>
          </a:bodyPr>
          <a:lstStyle/>
          <a:p>
            <a:pPr marL="285750" marR="359410" lvl="0" indent="-285750">
              <a:buFont typeface="Wingdings" panose="05000000000000000000" pitchFamily="2" charset="2"/>
              <a:buChar char="q"/>
            </a:pPr>
            <a:r>
              <a:rPr lang="ru-RU" sz="2000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Каслинское литьё (пластилинография). </a:t>
            </a:r>
          </a:p>
          <a:p>
            <a:pPr marR="359410" lvl="0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Смирнова Ольга Владимировна,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124 г. Челябинска»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612" y="1748463"/>
            <a:ext cx="6343650" cy="47577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75195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68" y="644128"/>
            <a:ext cx="4352925" cy="3264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874" y="361950"/>
            <a:ext cx="2871788" cy="38290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660" y="857249"/>
            <a:ext cx="3076277" cy="41017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04799" y="5238750"/>
            <a:ext cx="7115175" cy="1015663"/>
          </a:xfrm>
          <a:prstGeom prst="rect">
            <a:avLst/>
          </a:prstGeom>
          <a:solidFill>
            <a:srgbClr val="CCFF66"/>
          </a:solidFill>
          <a:ln w="57150">
            <a:noFill/>
          </a:ln>
        </p:spPr>
        <p:txBody>
          <a:bodyPr wrap="square">
            <a:spAutoFit/>
          </a:bodyPr>
          <a:lstStyle/>
          <a:p>
            <a:pPr marL="285750" marR="359410" lvl="0" indent="-285750">
              <a:buFont typeface="Wingdings" panose="05000000000000000000" pitchFamily="2" charset="2"/>
              <a:buChar char="q"/>
            </a:pPr>
            <a:r>
              <a:rPr lang="ru-RU" sz="2000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Каслинское литьё (пластилинография). </a:t>
            </a:r>
          </a:p>
          <a:p>
            <a:pPr marR="359410" lvl="0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Смирнова Ольга Владимировна,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124 г. Челябинска»</a:t>
            </a:r>
          </a:p>
        </p:txBody>
      </p:sp>
      <p:pic>
        <p:nvPicPr>
          <p:cNvPr id="7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874" y="4538663"/>
            <a:ext cx="1971675" cy="19716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986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33" t="15030" b="11537"/>
          <a:stretch/>
        </p:blipFill>
        <p:spPr>
          <a:xfrm>
            <a:off x="4591049" y="781050"/>
            <a:ext cx="7065011" cy="46996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71474" y="733492"/>
            <a:ext cx="4029075" cy="4847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979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Я родился на Южном Урале…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Я родился на Южном</a:t>
            </a:r>
            <a:r>
              <a:rPr kumimoji="0" lang="ru-RU" altLang="ru-RU" sz="24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Урале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в стихотворчестве гор и</a:t>
            </a:r>
            <a:r>
              <a:rPr lang="ru-RU" altLang="ru-RU" sz="2400" b="1" dirty="0">
                <a:solidFill>
                  <a:schemeClr val="bg1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лесов, где поэзия листьев в начале, раскрывалась движением слов, и природа дышала стихами над огнями ночных городов.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Константин </a:t>
            </a:r>
            <a:r>
              <a:rPr kumimoji="0" lang="ru-RU" altLang="ru-RU" sz="16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Былинин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86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5125" y="1085850"/>
            <a:ext cx="3111500" cy="157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525" y="1339375"/>
            <a:ext cx="1952542" cy="2823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527" r="13540"/>
          <a:stretch/>
        </p:blipFill>
        <p:spPr>
          <a:xfrm>
            <a:off x="4656486" y="334963"/>
            <a:ext cx="1801464" cy="30765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527" y="850119"/>
            <a:ext cx="4924717" cy="2312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822325" y="4739174"/>
            <a:ext cx="7115175" cy="1015663"/>
          </a:xfrm>
          <a:prstGeom prst="rect">
            <a:avLst/>
          </a:prstGeom>
          <a:solidFill>
            <a:srgbClr val="CCFF66"/>
          </a:solidFill>
          <a:ln w="57150">
            <a:noFill/>
          </a:ln>
        </p:spPr>
        <p:txBody>
          <a:bodyPr wrap="square">
            <a:spAutoFit/>
          </a:bodyPr>
          <a:lstStyle/>
          <a:p>
            <a:pPr marR="359410"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Смирнова Ольга Владимировна,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124 г. Челябинска»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665" y="3454400"/>
            <a:ext cx="2813070" cy="3111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3726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4325" y="4739174"/>
            <a:ext cx="5210175" cy="1323439"/>
          </a:xfrm>
          <a:prstGeom prst="rect">
            <a:avLst/>
          </a:prstGeom>
          <a:solidFill>
            <a:srgbClr val="CCFF66"/>
          </a:solidFill>
          <a:ln w="57150">
            <a:noFill/>
          </a:ln>
        </p:spPr>
        <p:txBody>
          <a:bodyPr wrap="square">
            <a:spAutoFit/>
          </a:bodyPr>
          <a:lstStyle/>
          <a:p>
            <a:pPr marR="359410"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Смирнова Ольга Владимировна, </a:t>
            </a:r>
            <a:endParaRPr lang="ru-RU" sz="2000" i="1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124 г. Челябинска»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37" t="16917" r="-2037" b="5834"/>
          <a:stretch/>
        </p:blipFill>
        <p:spPr>
          <a:xfrm>
            <a:off x="5773379" y="276225"/>
            <a:ext cx="5974121" cy="6153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7189" y="249054"/>
            <a:ext cx="4214411" cy="44901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7090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79" y="588976"/>
            <a:ext cx="3250037" cy="3297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111" t="4024" r="13334" b="6608"/>
          <a:stretch/>
        </p:blipFill>
        <p:spPr>
          <a:xfrm>
            <a:off x="5128189" y="1171575"/>
            <a:ext cx="2967757" cy="2714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500" r="14375"/>
          <a:stretch/>
        </p:blipFill>
        <p:spPr>
          <a:xfrm>
            <a:off x="8647833" y="352425"/>
            <a:ext cx="2610565" cy="2714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248" y="3419475"/>
            <a:ext cx="3219450" cy="3219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100062" y="4581525"/>
            <a:ext cx="7115175" cy="1015663"/>
          </a:xfrm>
          <a:prstGeom prst="rect">
            <a:avLst/>
          </a:prstGeom>
          <a:solidFill>
            <a:srgbClr val="CCFF66"/>
          </a:solidFill>
          <a:ln w="57150">
            <a:noFill/>
          </a:ln>
        </p:spPr>
        <p:txBody>
          <a:bodyPr wrap="square">
            <a:spAutoFit/>
          </a:bodyPr>
          <a:lstStyle/>
          <a:p>
            <a:pPr marR="359410"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Раздаточный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Смирнова Ольга Владимировна,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124 г. Челябинска»</a:t>
            </a:r>
          </a:p>
        </p:txBody>
      </p:sp>
    </p:spTree>
    <p:extLst>
      <p:ext uri="{BB962C8B-B14F-4D97-AF65-F5344CB8AC3E}">
        <p14:creationId xmlns="" xmlns:p14="http://schemas.microsoft.com/office/powerpoint/2010/main" val="251678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713" r="14001"/>
          <a:stretch/>
        </p:blipFill>
        <p:spPr>
          <a:xfrm>
            <a:off x="1060024" y="483777"/>
            <a:ext cx="4157747" cy="54502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509" y="882980"/>
            <a:ext cx="4570753" cy="38434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4976727" y="5284372"/>
            <a:ext cx="7115175" cy="1015663"/>
          </a:xfrm>
          <a:prstGeom prst="rect">
            <a:avLst/>
          </a:prstGeom>
          <a:solidFill>
            <a:srgbClr val="CCFF66"/>
          </a:solidFill>
          <a:ln w="57150">
            <a:noFill/>
          </a:ln>
        </p:spPr>
        <p:txBody>
          <a:bodyPr wrap="square">
            <a:spAutoFit/>
          </a:bodyPr>
          <a:lstStyle/>
          <a:p>
            <a:pPr marR="359410" lvl="0" algn="ct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Раздаточный материал.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 algn="ctr"/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Смирнова Ольга Владимировна,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</a:t>
            </a:r>
            <a:endParaRPr lang="ru-RU" sz="2000" dirty="0" smtClean="0">
              <a:solidFill>
                <a:srgbClr val="4472C4">
                  <a:lumMod val="50000"/>
                </a:srgb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lvl="0"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sz="2000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124 г. Челябинска»</a:t>
            </a:r>
          </a:p>
        </p:txBody>
      </p:sp>
    </p:spTree>
    <p:extLst>
      <p:ext uri="{BB962C8B-B14F-4D97-AF65-F5344CB8AC3E}">
        <p14:creationId xmlns="" xmlns:p14="http://schemas.microsoft.com/office/powerpoint/2010/main" val="148205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4" y="454223"/>
            <a:ext cx="8150225" cy="45845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552575" y="5386298"/>
            <a:ext cx="9191625" cy="923330"/>
          </a:xfrm>
          <a:prstGeom prst="rect">
            <a:avLst/>
          </a:prstGeom>
          <a:solidFill>
            <a:srgbClr val="FFFF99"/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285750" marR="359410" indent="-285750" algn="ctr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Ювелирная мастерская. От камня до украшения </a:t>
            </a:r>
            <a:endParaRPr lang="ru-RU" b="1" i="1" dirty="0" smtClean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algn="ctr"/>
            <a:r>
              <a:rPr lang="ru-RU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восковой мелок, акварель). </a:t>
            </a:r>
          </a:p>
          <a:p>
            <a:pPr marR="359410"/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Ярушина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421 г. Челябинска»</a:t>
            </a:r>
          </a:p>
        </p:txBody>
      </p:sp>
      <p:pic>
        <p:nvPicPr>
          <p:cNvPr id="5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899" y="2186460"/>
            <a:ext cx="2651465" cy="26514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1812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55" y="266699"/>
            <a:ext cx="4560095" cy="60801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5794375" y="2333625"/>
            <a:ext cx="5651500" cy="35718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527675" y="466636"/>
            <a:ext cx="6096000" cy="1200329"/>
          </a:xfrm>
          <a:prstGeom prst="rect">
            <a:avLst/>
          </a:prstGeom>
          <a:solidFill>
            <a:srgbClr val="FFFF99"/>
          </a:solidFill>
          <a:ln w="381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 marL="285750" marR="359410" indent="-285750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Ювелирная мастерская. От камня до украшения (восковой мелок, акварель). </a:t>
            </a:r>
          </a:p>
          <a:p>
            <a:pPr marR="359410"/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Ярушина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421 г. Челябинска»</a:t>
            </a:r>
          </a:p>
        </p:txBody>
      </p:sp>
    </p:spTree>
    <p:extLst>
      <p:ext uri="{BB962C8B-B14F-4D97-AF65-F5344CB8AC3E}">
        <p14:creationId xmlns="" xmlns:p14="http://schemas.microsoft.com/office/powerpoint/2010/main" val="97327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" y="427434"/>
            <a:ext cx="7334250" cy="41255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228" y="538758"/>
            <a:ext cx="3251522" cy="57804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441450" y="4980384"/>
            <a:ext cx="6096000" cy="1200329"/>
          </a:xfrm>
          <a:prstGeom prst="rect">
            <a:avLst/>
          </a:prstGeom>
          <a:solidFill>
            <a:srgbClr val="FFFF99"/>
          </a:solidFill>
          <a:ln w="381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 marL="285750" marR="359410" indent="-285750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Ювелирная мастерская. От камня до украшения (восковой мелок, акварель). </a:t>
            </a:r>
          </a:p>
          <a:p>
            <a:pPr marR="359410"/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Ярушина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421 г. Челябинска»</a:t>
            </a:r>
          </a:p>
        </p:txBody>
      </p:sp>
    </p:spTree>
    <p:extLst>
      <p:ext uri="{BB962C8B-B14F-4D97-AF65-F5344CB8AC3E}">
        <p14:creationId xmlns="" xmlns:p14="http://schemas.microsoft.com/office/powerpoint/2010/main" val="256352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450" y="1341834"/>
            <a:ext cx="8858250" cy="49827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069975" y="347752"/>
            <a:ext cx="9512300" cy="646331"/>
          </a:xfrm>
          <a:prstGeom prst="rect">
            <a:avLst/>
          </a:prstGeom>
          <a:solidFill>
            <a:srgbClr val="FFFF99"/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R="359410" algn="ctr"/>
            <a:r>
              <a:rPr lang="ru-RU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algn="ctr"/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Ярушина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421 г. Челябинска»</a:t>
            </a: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98" y="1585388"/>
            <a:ext cx="2340654" cy="23406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960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0" y="495300"/>
            <a:ext cx="4400550" cy="5867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445"/>
          <a:stretch/>
        </p:blipFill>
        <p:spPr>
          <a:xfrm>
            <a:off x="1000124" y="1941970"/>
            <a:ext cx="3495675" cy="42207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11943" y="594479"/>
            <a:ext cx="6138864" cy="923330"/>
          </a:xfrm>
          <a:prstGeom prst="rect">
            <a:avLst/>
          </a:prstGeom>
          <a:solidFill>
            <a:srgbClr val="FFFF99"/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R="359410" algn="ctr"/>
            <a:r>
              <a:rPr lang="ru-RU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материал. </a:t>
            </a:r>
            <a:endParaRPr lang="ru-RU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algn="ctr"/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Ярушина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59410"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421 г. Челябинска»</a:t>
            </a: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742" y="1882345"/>
            <a:ext cx="1537040" cy="15370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1524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725" y="1722011"/>
            <a:ext cx="3195638" cy="4260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778" b="9584"/>
          <a:stretch/>
        </p:blipFill>
        <p:spPr>
          <a:xfrm>
            <a:off x="6305550" y="476250"/>
            <a:ext cx="5314950" cy="5501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5859" y="369461"/>
            <a:ext cx="5789936" cy="983089"/>
          </a:xfrm>
          <a:prstGeom prst="rect">
            <a:avLst/>
          </a:prstGeom>
        </p:spPr>
      </p:pic>
      <p:pic>
        <p:nvPicPr>
          <p:cNvPr id="7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82" y="4073185"/>
            <a:ext cx="1584665" cy="15846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4548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57" y="893310"/>
            <a:ext cx="5897217" cy="33220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764" y="3061925"/>
            <a:ext cx="6059655" cy="34136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5" y="4451777"/>
            <a:ext cx="1787386" cy="17873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43065" y="846464"/>
            <a:ext cx="5570834" cy="1200329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Камнерезное искусство Урала. Малахитовая шкатулка. (</a:t>
            </a:r>
            <a:r>
              <a:rPr lang="ru-RU" b="1" i="1" dirty="0" err="1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граттаж</a:t>
            </a: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</a:p>
          <a:p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Мокеева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64 г. Челябинска»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808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69" y="695325"/>
            <a:ext cx="4100513" cy="5467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610100" y="266700"/>
            <a:ext cx="7267575" cy="1477328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нетрадиционной техники в Урало-сибирской росписи (</a:t>
            </a:r>
            <a:r>
              <a:rPr lang="ru-RU" b="1" i="1" dirty="0" err="1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пальцеграфия</a:t>
            </a: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Васильченко Надежда Васильевна, </a:t>
            </a:r>
            <a:endParaRPr lang="ru-RU" i="1" dirty="0" smtClean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Мерзлякова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Ирина Владимировна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125 г. Челябинска»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466" y="2010728"/>
            <a:ext cx="3390899" cy="45211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223" y="2468223"/>
            <a:ext cx="2340654" cy="23406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8728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138" y="768350"/>
            <a:ext cx="3881437" cy="5321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" y="574675"/>
            <a:ext cx="3748088" cy="4997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495675" y="4032151"/>
            <a:ext cx="4610100" cy="2308324"/>
          </a:xfrm>
          <a:prstGeom prst="rect">
            <a:avLst/>
          </a:prstGeom>
          <a:solidFill>
            <a:srgbClr val="FFCCCC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нетрадиционной техники в Урало-сибирской росписи (</a:t>
            </a:r>
            <a:r>
              <a:rPr lang="ru-RU" b="1" i="1" dirty="0" err="1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пальцеграфия</a:t>
            </a: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Васильченко Надежда Васильевна, </a:t>
            </a:r>
            <a:endParaRPr lang="ru-RU" i="1" dirty="0" smtClean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Мерзлякова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Ирина Владимировна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125 г. Челябинска» </a:t>
            </a: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973" y="1229924"/>
            <a:ext cx="2340654" cy="23406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5839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7700"/>
            <a:ext cx="12192000" cy="7505700"/>
          </a:xfrm>
          <a:prstGeom prst="rect">
            <a:avLst/>
          </a:prstGeom>
        </p:spPr>
      </p:pic>
      <p:pic>
        <p:nvPicPr>
          <p:cNvPr id="102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719" y="770074"/>
            <a:ext cx="3936732" cy="40651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84061" y="1682441"/>
            <a:ext cx="7036903" cy="35801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Семинар – практикум</a:t>
            </a:r>
          </a:p>
          <a:p>
            <a:pPr algn="ctr"/>
            <a:endParaRPr lang="ru-RU" sz="2400" b="1" cap="all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Мастерская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Уральских промыслов</a:t>
            </a:r>
            <a:endParaRPr lang="ru-RU" sz="28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30.01.2024г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Место проведения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МБДОУ «ДС № 332 г. Челябинска»</a:t>
            </a: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61987" y="-528639"/>
            <a:ext cx="9293917" cy="17716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Городское объединение «Уральский калейдоскоп»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Городское профессиональное сообщество педагогов по изобразительной деятельности </a:t>
            </a: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846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50" y="1224724"/>
            <a:ext cx="9458832" cy="53284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24116" y="273592"/>
            <a:ext cx="11343768" cy="646331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Камнерезное искусство Урала. Малахитовая шкатулка. (</a:t>
            </a:r>
            <a:r>
              <a:rPr lang="ru-RU" b="1" i="1" dirty="0" err="1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граттаж</a:t>
            </a: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</a:p>
          <a:p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Мокеева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МБДОУ «ДС № 64 г. Челябинска»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8608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498" y="577164"/>
            <a:ext cx="3616270" cy="2185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46" y="1944018"/>
            <a:ext cx="5493854" cy="33977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06896" y="603624"/>
            <a:ext cx="6418169" cy="923330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материал </a:t>
            </a:r>
            <a:endParaRPr lang="ru-RU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Мокеева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64 г. Челябинска»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368" y="2884445"/>
            <a:ext cx="2764631" cy="36861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268" y="3429000"/>
            <a:ext cx="2340654" cy="23406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8945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81376" y="300335"/>
            <a:ext cx="8620124" cy="646331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Буклеты. </a:t>
            </a:r>
            <a:endParaRPr lang="ru-RU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Мокеева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64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Челябинска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0" y="946666"/>
            <a:ext cx="2715745" cy="2788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504" y="1197264"/>
            <a:ext cx="7611867" cy="54101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76" y="3902333"/>
            <a:ext cx="2695999" cy="26959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6636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002" y="323039"/>
            <a:ext cx="8738396" cy="62119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63314" y="2551837"/>
            <a:ext cx="2619374" cy="1754326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Буклеты. </a:t>
            </a:r>
            <a:endParaRPr lang="ru-RU" b="1" i="1" dirty="0">
              <a:solidFill>
                <a:srgbClr val="FF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Мокеева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Анатольевна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ПДО (ИЗО) 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«ДС № 64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Челябинска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76" y="647700"/>
            <a:ext cx="1753024" cy="17530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078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29400" y="520628"/>
            <a:ext cx="5267324" cy="1200329"/>
          </a:xfrm>
          <a:prstGeom prst="rect">
            <a:avLst/>
          </a:prstGeom>
          <a:solidFill>
            <a:srgbClr val="BDBDFF"/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285750" marR="359410" indent="-285750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Златоустовская гравюра (чеканка). </a:t>
            </a:r>
          </a:p>
          <a:p>
            <a:pPr marR="359410"/>
            <a:r>
              <a:rPr lang="ru-RU" i="1" dirty="0" err="1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Нечеухина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Ольга Сергеевна,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ПДО (ИЗО)  МБДОУ «ДС № 257 г. Челябинска»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13" y="1120792"/>
            <a:ext cx="6029325" cy="45219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251" y="2261411"/>
            <a:ext cx="4508500" cy="3381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45472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</TotalTime>
  <Words>1073</Words>
  <Application>Microsoft Office PowerPoint</Application>
  <PresentationFormat>Произвольный</PresentationFormat>
  <Paragraphs>157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Виталий</dc:creator>
  <cp:lastModifiedBy>User</cp:lastModifiedBy>
  <cp:revision>160</cp:revision>
  <dcterms:created xsi:type="dcterms:W3CDTF">2024-01-18T15:09:16Z</dcterms:created>
  <dcterms:modified xsi:type="dcterms:W3CDTF">2024-02-07T07:27:04Z</dcterms:modified>
</cp:coreProperties>
</file>