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65" r:id="rId4"/>
    <p:sldId id="266" r:id="rId5"/>
    <p:sldId id="267" r:id="rId6"/>
    <p:sldId id="268" r:id="rId7"/>
    <p:sldId id="269" r:id="rId8"/>
    <p:sldId id="263" r:id="rId9"/>
    <p:sldId id="260" r:id="rId10"/>
    <p:sldId id="261" r:id="rId11"/>
    <p:sldId id="259" r:id="rId12"/>
    <p:sldId id="262" r:id="rId13"/>
    <p:sldId id="264" r:id="rId14"/>
    <p:sldId id="28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CC"/>
    <a:srgbClr val="FFFF99"/>
    <a:srgbClr val="CCFF66"/>
    <a:srgbClr val="BDBDFF"/>
    <a:srgbClr val="FF6600"/>
    <a:srgbClr val="FF9900"/>
    <a:srgbClr val="FF3399"/>
    <a:srgbClr val="9999FF"/>
    <a:srgbClr val="99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132" y="-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6914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04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6528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750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1038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01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161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5847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511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5840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081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5E2EB-7958-4058-9349-A2E5B88B08E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9017E-9798-4BEE-898E-05554F93C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064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47700"/>
            <a:ext cx="12192000" cy="7505700"/>
          </a:xfrm>
          <a:prstGeom prst="rect">
            <a:avLst/>
          </a:prstGeom>
        </p:spPr>
      </p:pic>
      <p:pic>
        <p:nvPicPr>
          <p:cNvPr id="102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4719" y="770074"/>
            <a:ext cx="3936732" cy="40651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84061" y="1682441"/>
            <a:ext cx="7036903" cy="35801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Семинар </a:t>
            </a:r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– </a:t>
            </a:r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практикум</a:t>
            </a:r>
          </a:p>
          <a:p>
            <a:pPr algn="ctr"/>
            <a:endParaRPr lang="ru-RU" sz="2400" b="1" cap="all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Мастерская </a:t>
            </a:r>
            <a:endParaRPr lang="ru-RU" sz="32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Уральских </a:t>
            </a:r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промыслов</a:t>
            </a:r>
            <a:endParaRPr lang="ru-RU" sz="28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30.01.2024г</a:t>
            </a:r>
            <a:endParaRPr lang="ru-RU" sz="24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Место </a:t>
            </a: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проведения </a:t>
            </a:r>
            <a:endParaRPr lang="ru-RU" sz="24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МБДОУ «ДС № 332 г. Челябинска»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1987" y="-528639"/>
            <a:ext cx="9293917" cy="17716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объединение «Уральский калейдоскоп»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профессиональное сообщество педагогов по изобразительной деятельности 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0463" y="5838243"/>
            <a:ext cx="7772400" cy="576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Презентацию подготовил: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ПДО ИЗО МБДОУ «ДС № 332 г. Челябинска» Худышкина Т.Р.</a:t>
            </a:r>
            <a:endParaRPr lang="ru-RU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46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37" b="6869"/>
          <a:stretch/>
        </p:blipFill>
        <p:spPr>
          <a:xfrm>
            <a:off x="581024" y="857251"/>
            <a:ext cx="6406786" cy="3790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062"/>
          <a:stretch/>
        </p:blipFill>
        <p:spPr>
          <a:xfrm>
            <a:off x="7277116" y="2133601"/>
            <a:ext cx="4625578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288867" y="5057776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педагогов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</a:t>
            </a:r>
          </a:p>
          <a:p>
            <a:pPr algn="ctr"/>
            <a:r>
              <a:rPr lang="ru-RU" sz="2000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Старший дошкольный возраст</a:t>
            </a:r>
            <a:endParaRPr lang="ru-RU" sz="2000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7650" y="150128"/>
            <a:ext cx="1833346" cy="1833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172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-188"/>
          <a:stretch/>
        </p:blipFill>
        <p:spPr>
          <a:xfrm>
            <a:off x="7200899" y="317440"/>
            <a:ext cx="4695825" cy="6089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886" y="1031815"/>
            <a:ext cx="6451127" cy="40806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238251" y="5404189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педагогов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</a:t>
            </a:r>
          </a:p>
          <a:p>
            <a:pPr algn="ctr"/>
            <a:r>
              <a:rPr lang="ru-RU" sz="2000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Старший дошкольный возраст</a:t>
            </a:r>
            <a:endParaRPr lang="ru-RU" sz="2000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7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006"/>
          <a:stretch/>
        </p:blipFill>
        <p:spPr>
          <a:xfrm>
            <a:off x="590550" y="895350"/>
            <a:ext cx="6276976" cy="39542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3762" y="361950"/>
            <a:ext cx="4472995" cy="59639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233488" y="5163893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педагогов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</a:t>
            </a:r>
          </a:p>
          <a:p>
            <a:pPr algn="ctr"/>
            <a:r>
              <a:rPr lang="ru-RU" sz="2000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Старший дошкольный возраст</a:t>
            </a:r>
            <a:endParaRPr lang="ru-RU" sz="2000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076" y="552450"/>
            <a:ext cx="1781599" cy="17815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17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2513" y="2562226"/>
            <a:ext cx="5673460" cy="38576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08" t="28611"/>
          <a:stretch/>
        </p:blipFill>
        <p:spPr>
          <a:xfrm>
            <a:off x="447675" y="642513"/>
            <a:ext cx="5438812" cy="29059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71531" y="4311655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педагогов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</a:t>
            </a:r>
          </a:p>
          <a:p>
            <a:pPr algn="ctr"/>
            <a:r>
              <a:rPr lang="ru-RU" sz="2000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Старший дошкольный возраст</a:t>
            </a:r>
            <a:endParaRPr lang="ru-RU" sz="2000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73953"/>
            <a:ext cx="2014321" cy="20143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552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47700"/>
            <a:ext cx="12192000" cy="7505700"/>
          </a:xfrm>
          <a:prstGeom prst="rect">
            <a:avLst/>
          </a:prstGeom>
        </p:spPr>
      </p:pic>
      <p:pic>
        <p:nvPicPr>
          <p:cNvPr id="102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4719" y="770074"/>
            <a:ext cx="3936732" cy="40651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84061" y="1682441"/>
            <a:ext cx="7036903" cy="35801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Семинар </a:t>
            </a:r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– </a:t>
            </a:r>
            <a:r>
              <a:rPr lang="ru-RU" sz="2400" b="1" cap="all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практикум</a:t>
            </a:r>
          </a:p>
          <a:p>
            <a:pPr algn="ctr"/>
            <a:endParaRPr lang="ru-RU" sz="2400" b="1" cap="all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Мастерская </a:t>
            </a:r>
            <a:endParaRPr lang="ru-RU" sz="32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Уральских </a:t>
            </a:r>
            <a:r>
              <a:rPr 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промыслов</a:t>
            </a:r>
            <a:endParaRPr lang="ru-RU" sz="28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30.01.2024г</a:t>
            </a:r>
            <a:endParaRPr lang="ru-RU" sz="24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Место </a:t>
            </a: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проведения </a:t>
            </a:r>
            <a:endParaRPr lang="ru-RU" sz="24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МБДОУ «ДС № 332 г. Челябинска»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1987" y="-528639"/>
            <a:ext cx="9293917" cy="17716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объединение «Уральский калейдоскоп»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Городское профессиональное сообщество педагогов по изобразительной деятельности 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0463" y="5838243"/>
            <a:ext cx="7772400" cy="576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Презентацию подготовил: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ПДО ИЗО МБДОУ «ДС № 332 г. Челябинска» Худышкина Т.Р.</a:t>
            </a:r>
            <a:endParaRPr lang="ru-RU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46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22480" cy="76390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175" y="542926"/>
            <a:ext cx="11696700" cy="563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cap="all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algn="ctr"/>
            <a:endParaRPr lang="ru-RU" sz="3200" b="1" cap="all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cap="all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Georgia" panose="02040502050405020303" pitchFamily="18" charset="0"/>
              </a:rPr>
              <a:t> </a:t>
            </a:r>
          </a:p>
          <a:p>
            <a:pPr algn="ctr"/>
            <a:r>
              <a:rPr lang="ru-RU" sz="4400" b="1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Georgia" panose="02040502050405020303" pitchFamily="18" charset="0"/>
              </a:rPr>
              <a:t>О</a:t>
            </a:r>
            <a:r>
              <a:rPr lang="ru-RU" sz="44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Georgia" panose="02040502050405020303" pitchFamily="18" charset="0"/>
              </a:rPr>
              <a:t>пыт работы педагогов</a:t>
            </a:r>
          </a:p>
          <a:p>
            <a:pPr algn="ctr"/>
            <a:r>
              <a:rPr lang="ru-RU" sz="44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Georgia" panose="02040502050405020303" pitchFamily="18" charset="0"/>
              </a:rPr>
              <a:t> МБДОУ «ДС № 332 г. Челябинска» </a:t>
            </a:r>
          </a:p>
          <a:p>
            <a:pPr algn="ctr"/>
            <a:r>
              <a:rPr lang="ru-RU" sz="44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Georgia" panose="02040502050405020303" pitchFamily="18" charset="0"/>
              </a:rPr>
              <a:t>по приоритетному направлению воспитания </a:t>
            </a:r>
          </a:p>
          <a:p>
            <a:pPr algn="ctr"/>
            <a:r>
              <a:rPr lang="ru-RU" sz="4400" b="1" i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6600"/>
                </a:solidFill>
                <a:latin typeface="Georgia" panose="02040502050405020303" pitchFamily="18" charset="0"/>
              </a:rPr>
              <a:t>«Культура народов Южного Урала» </a:t>
            </a:r>
          </a:p>
          <a:p>
            <a:pPr algn="ctr"/>
            <a:endParaRPr lang="ru-RU" sz="1100" b="1" cap="all" dirty="0" smtClean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6600"/>
              </a:solidFill>
              <a:latin typeface="Georgia" panose="02040502050405020303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ru-RU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71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3574" y="419099"/>
            <a:ext cx="7801698" cy="6067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6726" y="2362201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ПДО ИЗО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</a:t>
            </a:r>
          </a:p>
          <a:p>
            <a:pPr algn="ctr"/>
            <a:r>
              <a:rPr lang="ru-RU" sz="2000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Худышкиной</a:t>
            </a:r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 Т.Р.</a:t>
            </a:r>
            <a:endParaRPr lang="ru-RU" sz="2000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8153" y="3826623"/>
            <a:ext cx="2353994" cy="235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438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05"/>
          <a:stretch/>
        </p:blipFill>
        <p:spPr>
          <a:xfrm>
            <a:off x="762000" y="1866899"/>
            <a:ext cx="7553325" cy="4571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26" t="-1" r="23054" b="35805"/>
          <a:stretch/>
        </p:blipFill>
        <p:spPr>
          <a:xfrm>
            <a:off x="8772501" y="261602"/>
            <a:ext cx="2809899" cy="6243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990851" y="352425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ПДО ИЗО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</a:t>
            </a:r>
          </a:p>
          <a:p>
            <a:pPr algn="ctr"/>
            <a:r>
              <a:rPr lang="ru-RU" sz="2000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Худышкиной</a:t>
            </a:r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 Т.Р.</a:t>
            </a:r>
            <a:endParaRPr lang="ru-RU" sz="2000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101" y="176212"/>
            <a:ext cx="1514475" cy="15144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530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8276" y="1179013"/>
            <a:ext cx="10169181" cy="5155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90526" y="381001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ПДО ИЗО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</a:t>
            </a:r>
          </a:p>
          <a:p>
            <a:pPr algn="ctr"/>
            <a:r>
              <a:rPr lang="ru-RU" sz="2000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Худышкиной</a:t>
            </a:r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 Т.Р.</a:t>
            </a:r>
            <a:endParaRPr lang="ru-RU" sz="2000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0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67" b="5555"/>
          <a:stretch/>
        </p:blipFill>
        <p:spPr>
          <a:xfrm>
            <a:off x="266700" y="324644"/>
            <a:ext cx="9665154" cy="56380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934201" y="5257801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ПДО ИЗО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</a:t>
            </a:r>
          </a:p>
          <a:p>
            <a:pPr algn="ctr"/>
            <a:r>
              <a:rPr lang="ru-RU" sz="2000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Худышкиной</a:t>
            </a:r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 Т.Р.</a:t>
            </a:r>
            <a:endParaRPr lang="ru-RU" sz="2000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2" descr="https://sun1-29.userapi.com/s/v1/ig2/tYXjxJRt__XPJeZe-xr-yYSwwNn9fKQ9RonoVYMOxo1YMZkdo7HINIZHlAZ8YN684x009_LWlJA_VTdb74die5L-.jpg?size=700x700&amp;quality=95&amp;crop=0,0,700,700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4830" y="3438525"/>
            <a:ext cx="1690471" cy="16904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522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9699" y="822150"/>
            <a:ext cx="10201275" cy="5495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3851" y="282236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ПДО ИЗО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</a:t>
            </a:r>
          </a:p>
          <a:p>
            <a:pPr algn="ctr"/>
            <a:r>
              <a:rPr lang="ru-RU" sz="2000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Худышкиной</a:t>
            </a:r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 Т.Р.</a:t>
            </a:r>
            <a:endParaRPr lang="ru-RU" sz="2000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01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42" r="25742"/>
          <a:stretch/>
        </p:blipFill>
        <p:spPr>
          <a:xfrm>
            <a:off x="601199" y="419099"/>
            <a:ext cx="10989602" cy="5676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962651" y="5353049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педагогов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</a:t>
            </a:r>
          </a:p>
          <a:p>
            <a:pPr algn="ctr"/>
            <a:r>
              <a:rPr lang="ru-RU" sz="2000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Младший и средний дошкольный возраст</a:t>
            </a:r>
            <a:endParaRPr lang="ru-RU" sz="2000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98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437" y="1139830"/>
            <a:ext cx="11287125" cy="4578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323976" y="558805"/>
            <a:ext cx="4991100" cy="1162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Опыт работы педагогов МБДОУ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«ДС № 332 г. Челябинска» (СП)</a:t>
            </a:r>
          </a:p>
          <a:p>
            <a:pPr algn="ctr"/>
            <a:r>
              <a:rPr lang="ru-RU" sz="2000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Старший дошкольный возраст</a:t>
            </a:r>
            <a:endParaRPr lang="ru-RU" sz="2000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1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295</Words>
  <Application>Microsoft Office PowerPoint</Application>
  <PresentationFormat>Произвольный</PresentationFormat>
  <Paragraphs>62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</dc:creator>
  <cp:lastModifiedBy>User</cp:lastModifiedBy>
  <cp:revision>162</cp:revision>
  <dcterms:created xsi:type="dcterms:W3CDTF">2024-01-18T15:09:16Z</dcterms:created>
  <dcterms:modified xsi:type="dcterms:W3CDTF">2024-02-06T09:02:44Z</dcterms:modified>
</cp:coreProperties>
</file>