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0" r:id="rId4"/>
    <p:sldId id="258" r:id="rId5"/>
    <p:sldId id="267" r:id="rId6"/>
    <p:sldId id="259" r:id="rId7"/>
    <p:sldId id="260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6600CC"/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86" autoAdjust="0"/>
    <p:restoredTop sz="94660"/>
  </p:normalViewPr>
  <p:slideViewPr>
    <p:cSldViewPr>
      <p:cViewPr>
        <p:scale>
          <a:sx n="89" d="100"/>
          <a:sy n="89" d="100"/>
        </p:scale>
        <p:origin x="-129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like.net/uploads/posts/2022-11/1669011892_3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744753"/>
            <a:ext cx="10141953" cy="760275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"/>
            <a:ext cx="7164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solidFill>
                  <a:srgbClr val="003366"/>
                </a:solidFill>
              </a:rPr>
              <a:t>Нетрадиционная техника рисования :</a:t>
            </a:r>
          </a:p>
          <a:p>
            <a:pPr algn="ctr"/>
            <a:r>
              <a:rPr lang="ru-RU" sz="6000" b="1" i="1" dirty="0">
                <a:solidFill>
                  <a:srgbClr val="003366"/>
                </a:solidFill>
              </a:rPr>
              <a:t> ребром картона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2996952"/>
            <a:ext cx="522007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/>
              <a:t>Педагог ДО по ИЗО</a:t>
            </a:r>
          </a:p>
          <a:p>
            <a:pPr algn="r"/>
            <a:r>
              <a:rPr lang="ru-RU" sz="3200" dirty="0"/>
              <a:t> высшей категории</a:t>
            </a:r>
            <a:br>
              <a:rPr lang="ru-RU" sz="3200" dirty="0"/>
            </a:br>
            <a:r>
              <a:rPr lang="ru-RU" sz="3200" dirty="0"/>
              <a:t> Богатенкова Н. И.</a:t>
            </a:r>
            <a:br>
              <a:rPr lang="ru-RU" sz="3200" dirty="0"/>
            </a:br>
            <a:r>
              <a:rPr lang="ru-RU" sz="3200" dirty="0"/>
              <a:t>МБДОУ ДС №335</a:t>
            </a:r>
            <a:br>
              <a:rPr lang="ru-RU" sz="3200" dirty="0"/>
            </a:br>
            <a:r>
              <a:rPr lang="ru-RU" sz="3200" dirty="0"/>
              <a:t> г. Челябинск </a:t>
            </a:r>
            <a:br>
              <a:rPr lang="ru-RU" sz="3200" dirty="0"/>
            </a:br>
            <a:r>
              <a:rPr lang="ru-RU" sz="3200" dirty="0"/>
              <a:t>Центральный район</a:t>
            </a:r>
            <a:r>
              <a:rPr lang="ru-RU" dirty="0">
                <a:solidFill>
                  <a:srgbClr val="27EF1D"/>
                </a:solidFill>
              </a:rPr>
              <a:t/>
            </a:r>
            <a:br>
              <a:rPr lang="ru-RU" dirty="0">
                <a:solidFill>
                  <a:srgbClr val="27EF1D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like.net/uploads/posts/2022-11/1669011892_3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0946" y="-777299"/>
            <a:ext cx="10141953" cy="7602753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7346D18-40C8-C4F7-A407-31F60C34A142}"/>
              </a:ext>
            </a:extLst>
          </p:cNvPr>
          <p:cNvSpPr txBox="1"/>
          <p:nvPr/>
        </p:nvSpPr>
        <p:spPr>
          <a:xfrm>
            <a:off x="1979712" y="-171400"/>
            <a:ext cx="6048672" cy="1122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использованием нескольких нетрадиционных техник.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DBC5BE1-D33F-7C31-45B3-42CA580E86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97" r="5215" b="2570"/>
          <a:stretch/>
        </p:blipFill>
        <p:spPr bwMode="auto">
          <a:xfrm rot="5400000">
            <a:off x="841541" y="283273"/>
            <a:ext cx="3366354" cy="46706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C7D4632-E9AC-94D4-401D-8805C04CC2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27" t="7467" r="5451" b="2575"/>
          <a:stretch/>
        </p:blipFill>
        <p:spPr bwMode="auto">
          <a:xfrm rot="16200000" flipH="1">
            <a:off x="5745540" y="2541212"/>
            <a:ext cx="3274514" cy="4478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33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84773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like.net/uploads/posts/2022-11/1669011892_3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744753"/>
            <a:ext cx="10141953" cy="7602753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512031A-0496-0540-608F-EFB3C9DBA2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40" b="4680"/>
          <a:stretch/>
        </p:blipFill>
        <p:spPr bwMode="auto">
          <a:xfrm>
            <a:off x="1739260" y="1080117"/>
            <a:ext cx="5665480" cy="4214077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70372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like.net/uploads/posts/2022-11/1669011892_3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744753"/>
            <a:ext cx="10141953" cy="760275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9512" y="0"/>
            <a:ext cx="8424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* Воспитать творческого человека без красоты невозможно. Прекрасное — вечный источник духовности, вдохновения, творчества. Оно существует рядом с человеком. И если люди потеряют способность чувствовать красоту, она никогда не сможет спасти мир.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CD7D173-9E2C-2E97-50D6-AC3D4EA01D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6094" y="3429000"/>
            <a:ext cx="4029213" cy="3020708"/>
          </a:xfrm>
          <a:prstGeom prst="rect">
            <a:avLst/>
          </a:prstGeom>
          <a:solidFill>
            <a:srgbClr val="CC66FF"/>
          </a:solidFill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84388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like.net/uploads/posts/2022-11/1669011892_3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744753"/>
            <a:ext cx="10141953" cy="7602753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7" name="Прямоугольник 6"/>
          <p:cNvSpPr/>
          <p:nvPr/>
        </p:nvSpPr>
        <p:spPr>
          <a:xfrm>
            <a:off x="539552" y="0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* Существует множество приемов, с помощью которых можно создавать оригинальные работы, даже не имея никаких художественных навыков.  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D2BEA23-7250-551F-8EFD-908FD4C827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40001"/>
            <a:ext cx="5447041" cy="3629945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56032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like.net/uploads/posts/2022-11/1669011892_3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-744753"/>
            <a:ext cx="10141953" cy="760275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-214338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* Как можно раскрепостить детей, вселить в них ту самую уверенность в своем умении, заставить их поверить в то, что они очень просто могут стать маленькими художниками и творить чудеса на бумаге. В этом и может помочь нетрадиционная техника рисования.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F8847BC-34D7-C27C-CD17-8B8838E608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18" y="2857496"/>
            <a:ext cx="5234470" cy="3486544"/>
          </a:xfrm>
          <a:prstGeom prst="rect">
            <a:avLst/>
          </a:prstGeom>
          <a:solidFill>
            <a:srgbClr val="CC66FF"/>
          </a:solidFill>
          <a:ln w="571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like.net/uploads/posts/2022-11/1669011892_3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744753"/>
            <a:ext cx="10141953" cy="7602753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1F8F076-1E19-D8CC-37F6-1EBEC1785733}"/>
              </a:ext>
            </a:extLst>
          </p:cNvPr>
          <p:cNvSpPr txBox="1"/>
          <p:nvPr/>
        </p:nvSpPr>
        <p:spPr>
          <a:xfrm>
            <a:off x="395536" y="0"/>
            <a:ext cx="83529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Работы, выполненные детьми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2DD380B-A391-7FB2-5FDE-E83F49AD87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41" t="2865" r="1462" b="1133"/>
          <a:stretch/>
        </p:blipFill>
        <p:spPr>
          <a:xfrm rot="10800000">
            <a:off x="2802588" y="966044"/>
            <a:ext cx="3929652" cy="5330019"/>
          </a:xfrm>
          <a:prstGeom prst="rect">
            <a:avLst/>
          </a:prstGeom>
          <a:solidFill>
            <a:srgbClr val="FFFF00"/>
          </a:solidFill>
          <a:ln w="57150">
            <a:solidFill>
              <a:srgbClr val="FFCC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05155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like.net/uploads/posts/2022-11/1669011892_3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744753"/>
            <a:ext cx="10141953" cy="7602753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4BAF614-991D-BA62-1370-CD902375CD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03" r="5964" b="1242"/>
          <a:stretch/>
        </p:blipFill>
        <p:spPr>
          <a:xfrm rot="5400000">
            <a:off x="5216625" y="2411998"/>
            <a:ext cx="3266529" cy="4555780"/>
          </a:xfrm>
          <a:prstGeom prst="rect">
            <a:avLst/>
          </a:prstGeom>
          <a:solidFill>
            <a:srgbClr val="C00000"/>
          </a:solidFill>
          <a:ln w="57150">
            <a:solidFill>
              <a:srgbClr val="C0000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A474349-0A67-9C47-E948-97952ABF0B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-575" b="4906"/>
          <a:stretch/>
        </p:blipFill>
        <p:spPr>
          <a:xfrm>
            <a:off x="323528" y="-243408"/>
            <a:ext cx="4019299" cy="5590901"/>
          </a:xfrm>
          <a:prstGeom prst="rect">
            <a:avLst/>
          </a:prstGeom>
          <a:ln w="57150">
            <a:solidFill>
              <a:srgbClr val="FFCC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like.net/uploads/posts/2022-11/1669011892_3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782132"/>
            <a:ext cx="10141953" cy="7602753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6DB593-1958-D107-35CB-33550E6E67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3" t="1453" r="4649"/>
          <a:stretch/>
        </p:blipFill>
        <p:spPr>
          <a:xfrm rot="5400000">
            <a:off x="755802" y="-255760"/>
            <a:ext cx="3312932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34C9FD4-EBDE-A341-AA04-411BEA5D5E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60" t="1675" r="3512" b="2342"/>
          <a:stretch/>
        </p:blipFill>
        <p:spPr>
          <a:xfrm rot="5400000">
            <a:off x="5343541" y="2228831"/>
            <a:ext cx="3527233" cy="50703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like.net/uploads/posts/2022-11/1669011892_3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744753"/>
            <a:ext cx="10141953" cy="7602753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BB1064F-B7E1-D455-E9CF-4590C3058A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28" t="3055" r="6059" b="1120"/>
          <a:stretch/>
        </p:blipFill>
        <p:spPr bwMode="auto">
          <a:xfrm rot="5400000">
            <a:off x="882027" y="-739174"/>
            <a:ext cx="3123382" cy="4887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69A671F-D071-C789-BDD2-E64C7B7B26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8" t="1448" r="6007" b="7200"/>
          <a:stretch/>
        </p:blipFill>
        <p:spPr bwMode="auto">
          <a:xfrm rot="5400000">
            <a:off x="5033952" y="2365861"/>
            <a:ext cx="3332660" cy="4887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33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like.net/uploads/posts/2022-11/1669011892_3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751250"/>
            <a:ext cx="10141953" cy="7602753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9B05B36-DB26-4A8B-CD57-D92C84450B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15" t="3523" r="5976" b="2021"/>
          <a:stretch/>
        </p:blipFill>
        <p:spPr bwMode="auto">
          <a:xfrm>
            <a:off x="71406" y="142852"/>
            <a:ext cx="3792968" cy="5380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00170AC-81C9-2820-09C1-E6B1B483A1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3" t="3059" b="4927"/>
          <a:stretch/>
        </p:blipFill>
        <p:spPr bwMode="auto">
          <a:xfrm rot="16200000">
            <a:off x="4657961" y="2057155"/>
            <a:ext cx="3679299" cy="49942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09049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128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Екатерина Николаевна</cp:lastModifiedBy>
  <cp:revision>22</cp:revision>
  <dcterms:created xsi:type="dcterms:W3CDTF">2023-04-10T05:42:41Z</dcterms:created>
  <dcterms:modified xsi:type="dcterms:W3CDTF">2023-04-26T05:56:40Z</dcterms:modified>
</cp:coreProperties>
</file>