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0" r:id="rId2"/>
    <p:sldId id="258" r:id="rId3"/>
    <p:sldId id="257" r:id="rId4"/>
    <p:sldId id="261" r:id="rId5"/>
    <p:sldId id="262" r:id="rId6"/>
    <p:sldId id="263" r:id="rId7"/>
    <p:sldId id="264" r:id="rId8"/>
    <p:sldId id="270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4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28C4F-88DB-4641-AD47-3C14C62389F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C2960-74A9-4AFC-A70E-5B790853C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2960-74A9-4AFC-A70E-5B790853CF1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edu.gov.r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pk74.ru/priority/" TargetMode="External"/><Relationship Id="rId2" Type="http://schemas.openxmlformats.org/officeDocument/2006/relationships/hyperlink" Target="https://ipk74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030A0"/>
                </a:solidFill>
                <a:latin typeface="Times New Roman"/>
                <a:ea typeface="Calibri"/>
              </a:rPr>
              <a:t>Об особенностях преподавания учебных предметов </a:t>
            </a:r>
            <a:br>
              <a:rPr lang="ru-RU" b="1" dirty="0">
                <a:solidFill>
                  <a:srgbClr val="7030A0"/>
                </a:solidFill>
                <a:latin typeface="Times New Roman"/>
                <a:ea typeface="Calibri"/>
              </a:rPr>
            </a:br>
            <a:r>
              <a:rPr lang="ru-RU" b="1" dirty="0">
                <a:solidFill>
                  <a:srgbClr val="7030A0"/>
                </a:solidFill>
                <a:latin typeface="Times New Roman"/>
                <a:ea typeface="Calibri"/>
              </a:rPr>
              <a:t>в начальных классах </a:t>
            </a:r>
            <a:br>
              <a:rPr lang="ru-RU" b="1" dirty="0">
                <a:solidFill>
                  <a:srgbClr val="7030A0"/>
                </a:solidFill>
                <a:latin typeface="Times New Roman"/>
                <a:ea typeface="Calibri"/>
              </a:rPr>
            </a:br>
            <a:r>
              <a:rPr lang="ru-RU" b="1" dirty="0">
                <a:solidFill>
                  <a:srgbClr val="7030A0"/>
                </a:solidFill>
                <a:latin typeface="Times New Roman"/>
                <a:ea typeface="Calibri"/>
              </a:rPr>
              <a:t>в 2019/2020 учебном году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4437112"/>
            <a:ext cx="5104656" cy="1752600"/>
          </a:xfrm>
        </p:spPr>
        <p:txBody>
          <a:bodyPr>
            <a:normAutofit fontScale="70000" lnSpcReduction="20000"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Кройтор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Марина Анатольевна,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r"/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учитель начальных классов МАОУ «Лицей № 82 г. Челябинска», член ГМО учителей начальных классов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846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Важнейшими задачами модуля является:</a:t>
            </a:r>
          </a:p>
          <a:p>
            <a:pPr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 приобщение обучающихся к фактам русской языковой истории в связи с историей русского народа;</a:t>
            </a:r>
          </a:p>
          <a:p>
            <a:pPr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 расширение представлений о русской языковой картине мира, национальном языке как базе общезначимых нравственно-интеллектуальных ценностей, поведенческих стереотипов.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/>
              <a:t>  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Содержание учебного модуля «Русский родной язык» должно быть отражено в ООП  общеобразовательных организаций, а именно:</a:t>
            </a:r>
          </a:p>
          <a:p>
            <a:pPr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 -в целевом разделе (структурный компонент «Планируемые результаты освоения обучающимися ООП НОО»);</a:t>
            </a:r>
          </a:p>
          <a:p>
            <a:pPr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-в содержательном разделе (структурный компонент  «Рабочая программа учебного предмета «Русский язык»).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Учебные пособия, рекомендуемые при реализации модуля</a:t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«Русский родной язык»: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50059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/>
              <a:t>-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УМК «Русский родной язык» для 1-4 классов под редакцией Вербицкой Л.А.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модельные региональные основные образовательные программы НОО «Русский родной язык», в которых содержание модуля включено в тексты структурных компонентов целевого и содержательного разделов (обозначено аббревиатурой !РРЯ).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Министерство образования и науки Челябинской области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	Методическое письмо </a:t>
            </a:r>
          </a:p>
          <a:p>
            <a:pPr algn="ctr">
              <a:buNone/>
            </a:pP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«О преподавании учебных предметов образовательных программ начального, основного среднего общего образования </a:t>
            </a:r>
          </a:p>
          <a:p>
            <a:pPr algn="ctr">
              <a:buNone/>
            </a:pP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в 2019-2020 учебном году» </a:t>
            </a:r>
          </a:p>
          <a:p>
            <a:pPr algn="just">
              <a:buNone/>
            </a:pP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	от 04 июня 2019 года №1213/5886</a:t>
            </a:r>
          </a:p>
        </p:txBody>
      </p:sp>
    </p:spTree>
    <p:extLst>
      <p:ext uri="{BB962C8B-B14F-4D97-AF65-F5344CB8AC3E}">
        <p14:creationId xmlns:p14="http://schemas.microsoft.com/office/powerpoint/2010/main" val="628923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54494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2019-2020 учебном году в общеобразовательных  организациях Челябинской области реализуется Федеральный государственный образовательный стандарт – 1-4 классы.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8001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Стратегической целью государственной политики в сфере образования является повышение доступности качественного образования, соответствующего требованиям инновационного развития экономики, современным потребностям общества и каждого гражданина.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Основой качественного образования должно стать предметно-содержательное единство образовательного пространства, опирающегося на актуальный комплекс научных знаний и представлений.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В 2019-2020 учебном году реализуются следующие концепции преподавания учебных предметов.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1.Концепции, утверждённые до 2018 года.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2.Конценции, принятые 29 декабря 2018  года ( тексты концепций размещены на сайте Министерства просвещения Российской Федерации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разделе «Банк документов»/информационные материалы 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2"/>
              </a:rPr>
              <a:t>docs.edu.gov.ru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do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ument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/>
              <a:t>      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Методические рекомендации размещены на сайте ГБУ ДПО ЧИППКРО </a:t>
            </a:r>
            <a:r>
              <a:rPr lang="en-US" sz="3600" dirty="0">
                <a:latin typeface="Times New Roman" pitchFamily="18" charset="0"/>
                <a:cs typeface="Times New Roman" pitchFamily="18" charset="0"/>
                <a:hlinkClick r:id="rId2"/>
              </a:rPr>
              <a:t>https://ipk74.ru/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в разделе «Нормативные документы и методические рекомендации»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  <a:hlinkClick r:id="rId3"/>
              </a:rPr>
              <a:t>https://ipk74.ru/priority/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Комитет по делам образования</a:t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города Челябинска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/>
              <a:t>    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Письмо от 23.08 2019 года </a:t>
            </a:r>
          </a:p>
          <a:p>
            <a:pPr algn="ctr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№ 16 02/ 6643 </a:t>
            </a:r>
          </a:p>
          <a:p>
            <a:pPr algn="ctr">
              <a:buNone/>
            </a:pP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по вопросам изучения учебных предметов «Русский родной язык», «Второй иностранный язык»,  «Основы  духовно-нравственной культуры народов России»</a:t>
            </a:r>
          </a:p>
          <a:p>
            <a:pPr algn="ctr"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Министерство образования и науки Челябинской области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/>
          <a:lstStyle/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Письмо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«Об интегрировании содержания учебного модуля </a:t>
            </a:r>
          </a:p>
          <a:p>
            <a:pPr algn="ctr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«Русский родной язык» </a:t>
            </a:r>
          </a:p>
          <a:p>
            <a:pPr algn="ctr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в учебный предмет </a:t>
            </a:r>
          </a:p>
          <a:p>
            <a:pPr algn="ctr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«Русский язык»</a:t>
            </a: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от 17.12.2018 года    №1213/13382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      В связи с внесёнными изменениями возникла  необходимость корректировки рабочих программ учебного предмета «Русский язык» с целью интегрирования в их содержание модуля «Русский родной язык». </a:t>
            </a:r>
          </a:p>
          <a:p>
            <a:pPr algn="just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      Основные содержательные линии данного модуля имеют преимущественно практико-ориентированный характер.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455</Words>
  <Application>Microsoft Office PowerPoint</Application>
  <PresentationFormat>Экран (4:3)</PresentationFormat>
  <Paragraphs>40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Об особенностях преподавания учебных предметов  в начальных классах  в 2019/2020 учебном году</vt:lpstr>
      <vt:lpstr>Министерство образования и науки Челябинской области</vt:lpstr>
      <vt:lpstr>В 2019-2020 учебном году в общеобразовательных  организациях Челябинской области реализуется Федеральный государственный образовательный стандарт – 1-4 классы.</vt:lpstr>
      <vt:lpstr>Презентация PowerPoint</vt:lpstr>
      <vt:lpstr>Презентация PowerPoint</vt:lpstr>
      <vt:lpstr>Презентация PowerPoint</vt:lpstr>
      <vt:lpstr>Комитет по делам образования  города Челябинска</vt:lpstr>
      <vt:lpstr>Министерство образования и науки Челябинской области</vt:lpstr>
      <vt:lpstr>Презентация PowerPoint</vt:lpstr>
      <vt:lpstr>Презентация PowerPoint</vt:lpstr>
      <vt:lpstr>Презентация PowerPoint</vt:lpstr>
      <vt:lpstr>Учебные пособия, рекомендуемые при реализации модуля  «Русский родной язык»: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городской методический день   (учителя начальных классов)    </dc:title>
  <dc:creator>Кройтор Марина  Анатольевна</dc:creator>
  <cp:lastModifiedBy>user</cp:lastModifiedBy>
  <cp:revision>25</cp:revision>
  <dcterms:created xsi:type="dcterms:W3CDTF">2019-09-10T05:37:22Z</dcterms:created>
  <dcterms:modified xsi:type="dcterms:W3CDTF">2019-09-18T06:38:16Z</dcterms:modified>
</cp:coreProperties>
</file>