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9" r:id="rId5"/>
    <p:sldMasterId id="2147483726" r:id="rId6"/>
    <p:sldMasterId id="2147483743" r:id="rId7"/>
    <p:sldMasterId id="2147483755" r:id="rId8"/>
  </p:sldMasterIdLst>
  <p:sldIdLst>
    <p:sldId id="260" r:id="rId9"/>
    <p:sldId id="262" r:id="rId10"/>
    <p:sldId id="257" r:id="rId11"/>
    <p:sldId id="258" r:id="rId12"/>
    <p:sldId id="264" r:id="rId13"/>
    <p:sldId id="263" r:id="rId14"/>
    <p:sldId id="266" r:id="rId15"/>
    <p:sldId id="267" r:id="rId16"/>
    <p:sldId id="276" r:id="rId17"/>
    <p:sldId id="274" r:id="rId18"/>
    <p:sldId id="270" r:id="rId19"/>
    <p:sldId id="269" r:id="rId20"/>
    <p:sldId id="275" r:id="rId21"/>
    <p:sldId id="271" r:id="rId22"/>
    <p:sldId id="272" r:id="rId23"/>
    <p:sldId id="273" r:id="rId24"/>
    <p:sldId id="278" r:id="rId25"/>
  </p:sldIdLst>
  <p:sldSz cx="9144000" cy="5715000" type="screen16x10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5D9FFF"/>
    <a:srgbClr val="6666FF"/>
    <a:srgbClr val="996633"/>
    <a:srgbClr val="CC9900"/>
    <a:srgbClr val="CC6600"/>
    <a:srgbClr val="FFCC66"/>
    <a:srgbClr val="EAAD00"/>
    <a:srgbClr val="EE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0" autoAdjust="0"/>
    <p:restoredTop sz="94660"/>
  </p:normalViewPr>
  <p:slideViewPr>
    <p:cSldViewPr>
      <p:cViewPr>
        <p:scale>
          <a:sx n="95" d="100"/>
          <a:sy n="95" d="100"/>
        </p:scale>
        <p:origin x="-864" y="1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 userDrawn="1"/>
        </p:nvSpPr>
        <p:spPr>
          <a:xfrm rot="21316394">
            <a:off x="1434475" y="695670"/>
            <a:ext cx="6808969" cy="387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 userDrawn="1"/>
        </p:nvSpPr>
        <p:spPr>
          <a:xfrm rot="379265">
            <a:off x="5325854" y="893760"/>
            <a:ext cx="3005450" cy="3173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 rot="20740432">
            <a:off x="2110877" y="1076609"/>
            <a:ext cx="3287906" cy="387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 rot="155801">
            <a:off x="1834721" y="709151"/>
            <a:ext cx="6166825" cy="398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19247514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rgbClr val="0066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6200000">
            <a:off x="2152650" y="-1390651"/>
            <a:ext cx="5448300" cy="8382000"/>
          </a:xfrm>
          <a:prstGeom prst="rect">
            <a:avLst/>
          </a:prstGeom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0066FF"/>
          </a:solidFill>
          <a:ln>
            <a:solidFill>
              <a:srgbClr val="66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304800" y="3314700"/>
            <a:ext cx="2057400" cy="2209800"/>
            <a:chOff x="-1447800" y="3086100"/>
            <a:chExt cx="2138030" cy="2302321"/>
          </a:xfrm>
        </p:grpSpPr>
        <p:sp>
          <p:nvSpPr>
            <p:cNvPr id="28" name="Овал 27"/>
            <p:cNvSpPr/>
            <p:nvPr userDrawn="1"/>
          </p:nvSpPr>
          <p:spPr>
            <a:xfrm rot="13521029">
              <a:off x="-236623" y="4925843"/>
              <a:ext cx="214865" cy="388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 userDrawn="1"/>
          </p:nvSpPr>
          <p:spPr>
            <a:xfrm rot="16782434">
              <a:off x="-824190" y="5067410"/>
              <a:ext cx="199631" cy="4197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 userDrawn="1"/>
          </p:nvSpPr>
          <p:spPr>
            <a:xfrm>
              <a:off x="-1143000" y="3467100"/>
              <a:ext cx="900000" cy="57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 descr="281220162309.jpg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447800" y="3086100"/>
              <a:ext cx="2138030" cy="2302321"/>
            </a:xfrm>
            <a:prstGeom prst="rect">
              <a:avLst/>
            </a:prstGeom>
          </p:spPr>
        </p:pic>
      </p:grpSp>
      <p:pic>
        <p:nvPicPr>
          <p:cNvPr id="18" name="Рисунок 17" descr="0_e4cda_dc6f2be8_orig.pn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81800" y="327052"/>
            <a:ext cx="1328100" cy="2073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6666FF"/>
                </a:solidFill>
              </a:rPr>
              <a:t>©Ч.С.А.</a:t>
            </a:r>
            <a:endParaRPr lang="ru-RU" sz="900" dirty="0">
              <a:solidFill>
                <a:srgbClr val="6666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DE73-BFF5-4989-8F73-9F0CFD880C35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7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3080-F1B1-480E-92DB-E56ADAE7CC5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17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B9582-A43A-46E1-A791-69EAA374195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62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6AACA-6C61-437B-B8C5-F1E48E09A01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60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155E3-74CE-4006-A2B1-4F5BA384520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97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F035E-FB3D-4DE1-97A1-A5F1B97A704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34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BDE27-7B71-4143-BDC3-EC592E80319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79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C0B70-941C-429B-BC8B-D8B43C8A93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20312-888E-47B3-98EF-945717F39B7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 userDrawn="1"/>
        </p:nvGrpSpPr>
        <p:grpSpPr>
          <a:xfrm>
            <a:off x="228600" y="3390900"/>
            <a:ext cx="1328100" cy="2073248"/>
            <a:chOff x="9144000" y="1638300"/>
            <a:chExt cx="1328100" cy="2073248"/>
          </a:xfrm>
        </p:grpSpPr>
        <p:sp>
          <p:nvSpPr>
            <p:cNvPr id="11" name="Овал 10"/>
            <p:cNvSpPr/>
            <p:nvPr userDrawn="1"/>
          </p:nvSpPr>
          <p:spPr>
            <a:xfrm>
              <a:off x="9448800" y="194310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 userDrawn="1"/>
          </p:nvSpPr>
          <p:spPr>
            <a:xfrm>
              <a:off x="9677400" y="2781300"/>
              <a:ext cx="228600" cy="381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 userDrawn="1"/>
          </p:nvSpPr>
          <p:spPr>
            <a:xfrm rot="18956155">
              <a:off x="9930091" y="3509372"/>
              <a:ext cx="178897" cy="141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 userDrawn="1"/>
          </p:nvSpPr>
          <p:spPr>
            <a:xfrm rot="152691">
              <a:off x="9452507" y="3538454"/>
              <a:ext cx="228386" cy="152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0_e4cda_dc6f2be8_orig.png"/>
            <p:cNvPicPr>
              <a:picLocks noChangeAspect="1"/>
            </p:cNvPicPr>
            <p:nvPr userDrawn="1"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9144000" y="1638300"/>
              <a:ext cx="1328100" cy="2073248"/>
            </a:xfrm>
            <a:prstGeom prst="rect">
              <a:avLst/>
            </a:prstGeom>
          </p:spPr>
        </p:pic>
      </p:grpSp>
      <p:sp>
        <p:nvSpPr>
          <p:cNvPr id="7" name="Рамка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0066FF"/>
          </a:solidFill>
          <a:ln>
            <a:solidFill>
              <a:srgbClr val="66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6666FF"/>
                </a:solidFill>
              </a:rPr>
              <a:t>©Ч.С.А.</a:t>
            </a:r>
            <a:endParaRPr lang="ru-RU" sz="900" dirty="0">
              <a:solidFill>
                <a:srgbClr val="6666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6E95D-03D7-488D-9970-22474FD5CC6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93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9FF6-2F40-441E-A6DB-6F9BF12603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04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28B1C-3C77-414A-9664-F2562CB962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29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3080-F1B1-480E-92DB-E56ADAE7CC5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0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B9582-A43A-46E1-A791-69EAA374195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98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6AACA-6C61-437B-B8C5-F1E48E09A01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4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155E3-74CE-4006-A2B1-4F5BA384520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9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F035E-FB3D-4DE1-97A1-A5F1B97A704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4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BDE27-7B71-4143-BDC3-EC592E80319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7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C0B70-941C-429B-BC8B-D8B43C8A93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3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0066FF"/>
          </a:solidFill>
          <a:ln>
            <a:solidFill>
              <a:srgbClr val="66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Группа 17"/>
          <p:cNvGrpSpPr/>
          <p:nvPr userDrawn="1"/>
        </p:nvGrpSpPr>
        <p:grpSpPr>
          <a:xfrm flipH="1">
            <a:off x="7162800" y="419100"/>
            <a:ext cx="1600200" cy="1828800"/>
            <a:chOff x="-1447800" y="3086100"/>
            <a:chExt cx="2138030" cy="2302321"/>
          </a:xfrm>
        </p:grpSpPr>
        <p:sp>
          <p:nvSpPr>
            <p:cNvPr id="19" name="Овал 18"/>
            <p:cNvSpPr/>
            <p:nvPr userDrawn="1"/>
          </p:nvSpPr>
          <p:spPr>
            <a:xfrm rot="13521029">
              <a:off x="-236623" y="4925843"/>
              <a:ext cx="214865" cy="388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 userDrawn="1"/>
          </p:nvSpPr>
          <p:spPr>
            <a:xfrm rot="16782434">
              <a:off x="-824190" y="5067410"/>
              <a:ext cx="199631" cy="4197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 userDrawn="1"/>
          </p:nvSpPr>
          <p:spPr>
            <a:xfrm>
              <a:off x="-1143000" y="3467100"/>
              <a:ext cx="900000" cy="57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281220162309.jpg"/>
            <p:cNvPicPr>
              <a:picLocks noChangeAspect="1"/>
            </p:cNvPicPr>
            <p:nvPr userDrawn="1"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447800" y="3086100"/>
              <a:ext cx="2138030" cy="230232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6666FF"/>
                </a:solidFill>
              </a:rPr>
              <a:t>©Ч.С.А.</a:t>
            </a:r>
            <a:endParaRPr lang="ru-RU" sz="900" dirty="0">
              <a:solidFill>
                <a:srgbClr val="6666FF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20312-888E-47B3-98EF-945717F39B7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05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6E95D-03D7-488D-9970-22474FD5CC6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07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9FF6-2F40-441E-A6DB-6F9BF12603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60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28B1C-3C77-414A-9664-F2562CB962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87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406275"/>
            <a:ext cx="6779110" cy="784830"/>
            <a:chOff x="1172584" y="1381459"/>
            <a:chExt cx="6779110" cy="94179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761747" cy="9417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5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Arial" charset="0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156448"/>
            <a:ext cx="6777318" cy="1443318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3988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CE9C6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CE9C6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38238-5A94-4595-9322-F010A50A6F0E}" type="slidenum">
              <a:rPr lang="ru-RU" altLang="ru-RU">
                <a:solidFill>
                  <a:srgbClr val="ECE9C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89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4" y="1160197"/>
            <a:ext cx="6778625" cy="784830"/>
            <a:chOff x="1172584" y="1381459"/>
            <a:chExt cx="6779110" cy="94119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761802" cy="94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45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76D5-0043-4AC4-9401-26BC3A4A48A3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5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4" y="2406385"/>
            <a:ext cx="6778625" cy="784830"/>
            <a:chOff x="1172584" y="1381459"/>
            <a:chExt cx="6779110" cy="94119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761802" cy="94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45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1004048"/>
            <a:ext cx="7754713" cy="1592263"/>
          </a:xfrm>
        </p:spPr>
        <p:txBody>
          <a:bodyPr anchor="b"/>
          <a:lstStyle>
            <a:lvl1pPr algn="ctr">
              <a:defRPr sz="45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3139430"/>
            <a:ext cx="7734747" cy="1250156"/>
          </a:xfrm>
        </p:spPr>
        <p:txBody>
          <a:bodyPr/>
          <a:lstStyle>
            <a:lvl1pPr marL="0" indent="0" algn="ctr">
              <a:buNone/>
              <a:defRPr sz="1667">
                <a:solidFill>
                  <a:schemeClr val="tx2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E7B1-8294-4586-913F-DBBFEB3287CB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4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4" y="1160197"/>
            <a:ext cx="6778625" cy="784830"/>
            <a:chOff x="1172584" y="1381459"/>
            <a:chExt cx="6779110" cy="94119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761802" cy="94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45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66900"/>
            <a:ext cx="3803904" cy="32308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66900"/>
            <a:ext cx="3803904" cy="32308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1545E-EFFB-407F-A1FC-69F0064FEEE0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54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4" y="1160197"/>
            <a:ext cx="6778625" cy="784830"/>
            <a:chOff x="1172584" y="1381459"/>
            <a:chExt cx="6779110" cy="94119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761802" cy="94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45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866900"/>
            <a:ext cx="3442446" cy="548640"/>
          </a:xfrm>
        </p:spPr>
        <p:txBody>
          <a:bodyPr anchor="b"/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456329"/>
            <a:ext cx="3803904" cy="26441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866900"/>
            <a:ext cx="3447288" cy="548640"/>
          </a:xfrm>
        </p:spPr>
        <p:txBody>
          <a:bodyPr anchor="b"/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3640"/>
            <a:ext cx="3799728" cy="26441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DB89-5259-4AB2-B050-6AA665F528C2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95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4" y="1160197"/>
            <a:ext cx="6778625" cy="784830"/>
            <a:chOff x="1172584" y="1381459"/>
            <a:chExt cx="6779110" cy="94119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761802" cy="94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45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2D5B-D297-452C-924B-DCE8EA83B715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5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46361_html_14689faa.jp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200" y="38100"/>
            <a:ext cx="8964000" cy="5600700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228600" y="3619500"/>
            <a:ext cx="1600200" cy="1828800"/>
            <a:chOff x="-1447800" y="3086100"/>
            <a:chExt cx="2138030" cy="2302321"/>
          </a:xfrm>
        </p:grpSpPr>
        <p:sp>
          <p:nvSpPr>
            <p:cNvPr id="12" name="Овал 11"/>
            <p:cNvSpPr/>
            <p:nvPr userDrawn="1"/>
          </p:nvSpPr>
          <p:spPr>
            <a:xfrm rot="13521029">
              <a:off x="-236623" y="4925843"/>
              <a:ext cx="214865" cy="388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 userDrawn="1"/>
          </p:nvSpPr>
          <p:spPr>
            <a:xfrm rot="16782434">
              <a:off x="-824190" y="5067410"/>
              <a:ext cx="199631" cy="4197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-1143000" y="3467100"/>
              <a:ext cx="900000" cy="57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281220162309.jpg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447800" y="3086100"/>
              <a:ext cx="2138030" cy="2302321"/>
            </a:xfrm>
            <a:prstGeom prst="rect">
              <a:avLst/>
            </a:prstGeom>
          </p:spPr>
        </p:pic>
      </p:grpSp>
      <p:sp>
        <p:nvSpPr>
          <p:cNvPr id="8" name="Рамка 7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0066FF"/>
          </a:solidFill>
          <a:ln>
            <a:solidFill>
              <a:srgbClr val="66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6666FF"/>
                </a:solidFill>
              </a:rPr>
              <a:t>©Ч.С.А.</a:t>
            </a:r>
            <a:endParaRPr lang="ru-RU" sz="900" dirty="0">
              <a:solidFill>
                <a:srgbClr val="6666FF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B1E7B-2F71-42BF-B9D1-E25ACF395C40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65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398496"/>
            <a:ext cx="3422483" cy="1572434"/>
          </a:xfrm>
        </p:spPr>
        <p:txBody>
          <a:bodyPr anchor="b"/>
          <a:lstStyle>
            <a:lvl1pPr algn="l">
              <a:defRPr sz="2333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466165"/>
            <a:ext cx="4116667" cy="4638971"/>
          </a:xfrm>
        </p:spPr>
        <p:txBody>
          <a:bodyPr anchor="ctr"/>
          <a:lstStyle>
            <a:lvl1pPr>
              <a:defRPr sz="2000"/>
            </a:lvl1pPr>
            <a:lvl2pPr>
              <a:defRPr sz="1833"/>
            </a:lvl2pPr>
            <a:lvl3pPr>
              <a:defRPr sz="1667"/>
            </a:lvl3pPr>
            <a:lvl4pPr>
              <a:defRPr sz="1500"/>
            </a:lvl4pPr>
            <a:lvl5pPr>
              <a:defRPr sz="1333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3003177"/>
            <a:ext cx="3411725" cy="2097741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EF1C-086A-4B2F-A4AB-2DCF4CDE3977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69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3890682"/>
            <a:ext cx="7767021" cy="537274"/>
          </a:xfrm>
        </p:spPr>
        <p:txBody>
          <a:bodyPr anchor="b"/>
          <a:lstStyle>
            <a:lvl1pPr algn="ctr">
              <a:defRPr sz="2333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55804"/>
            <a:ext cx="4772156" cy="299834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36922"/>
            <a:ext cx="7756264" cy="670718"/>
          </a:xfrm>
        </p:spPr>
        <p:txBody>
          <a:bodyPr>
            <a:normAutofit/>
          </a:bodyPr>
          <a:lstStyle>
            <a:lvl1pPr marL="0" indent="0" algn="ctr">
              <a:buNone/>
              <a:defRPr sz="1333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CB1E-2C79-4ECA-BBE5-6F9F7909FDA3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6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4" y="1160197"/>
            <a:ext cx="6778625" cy="784830"/>
            <a:chOff x="1172584" y="1381459"/>
            <a:chExt cx="6779110" cy="94119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761802" cy="94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45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0924-DEE8-4F34-B590-85B93890317B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564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4365230" y="2392987"/>
            <a:ext cx="4568031" cy="784830"/>
            <a:chOff x="1815339" y="1450286"/>
            <a:chExt cx="5480154" cy="785674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28645" y="1450286"/>
              <a:ext cx="913849" cy="78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45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66165"/>
            <a:ext cx="1678193" cy="46389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708212"/>
            <a:ext cx="5507917" cy="41865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6C38-302B-4938-B48A-3A30D2A9461F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06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F264A-A9CF-4D83-8ABF-F867FD89D4A9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56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6615"/>
            <a:ext cx="9169401" cy="5728230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003779"/>
            <a:ext cx="5826719" cy="1371918"/>
          </a:xfrm>
        </p:spPr>
        <p:txBody>
          <a:bodyPr anchor="b">
            <a:noAutofit/>
          </a:bodyPr>
          <a:lstStyle>
            <a:lvl1pPr algn="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3375695"/>
            <a:ext cx="5826719" cy="914083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47BE7-FB9A-4660-962B-4E855739C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DB994-16BF-4547-BF27-6F1B97295F04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98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05E0-E6C0-4325-AA0B-055D325D92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00875-A62D-4F30-AC82-07A27EF684BF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41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50724"/>
            <a:ext cx="6347715" cy="1522151"/>
          </a:xfrm>
        </p:spPr>
        <p:txBody>
          <a:bodyPr anchor="b"/>
          <a:lstStyle>
            <a:lvl1pPr algn="l">
              <a:defRPr sz="3333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772873"/>
            <a:ext cx="6347715" cy="717000"/>
          </a:xfrm>
        </p:spPr>
        <p:txBody>
          <a:bodyPr/>
          <a:lstStyle>
            <a:lvl1pPr marL="0" indent="0" algn="l">
              <a:buNone/>
              <a:defRPr sz="16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75422-1343-4A1F-A894-9BEF967DD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1D98-7FE8-44AB-86C7-1732E754A57C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3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6347714" cy="11006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800491"/>
            <a:ext cx="3088109" cy="32339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33"/>
            </a:lvl2pPr>
            <a:lvl3pPr>
              <a:defRPr sz="1167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1800492"/>
            <a:ext cx="3088110" cy="323397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33"/>
            </a:lvl2pPr>
            <a:lvl3pPr>
              <a:defRPr sz="1167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F581-4F4E-4CE1-9B80-30B3F62BFA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FAC6-5DB4-4D63-AF16-951AF9EFA086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5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ello_html_b79f1c6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grpSp>
        <p:nvGrpSpPr>
          <p:cNvPr id="22" name="Группа 21"/>
          <p:cNvGrpSpPr/>
          <p:nvPr userDrawn="1"/>
        </p:nvGrpSpPr>
        <p:grpSpPr>
          <a:xfrm>
            <a:off x="348300" y="3467100"/>
            <a:ext cx="1175700" cy="1920848"/>
            <a:chOff x="9144000" y="1638300"/>
            <a:chExt cx="1328100" cy="2073248"/>
          </a:xfrm>
        </p:grpSpPr>
        <p:sp>
          <p:nvSpPr>
            <p:cNvPr id="23" name="Овал 22"/>
            <p:cNvSpPr/>
            <p:nvPr userDrawn="1"/>
          </p:nvSpPr>
          <p:spPr>
            <a:xfrm>
              <a:off x="9448800" y="194310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 userDrawn="1"/>
          </p:nvSpPr>
          <p:spPr>
            <a:xfrm>
              <a:off x="9677400" y="2781300"/>
              <a:ext cx="228600" cy="381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 userDrawn="1"/>
          </p:nvSpPr>
          <p:spPr>
            <a:xfrm rot="18956155">
              <a:off x="9930091" y="3509372"/>
              <a:ext cx="178897" cy="141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 userDrawn="1"/>
          </p:nvSpPr>
          <p:spPr>
            <a:xfrm rot="152691">
              <a:off x="9452507" y="3538454"/>
              <a:ext cx="228386" cy="152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0_e4cda_dc6f2be8_orig.png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9144000" y="1638300"/>
              <a:ext cx="1328100" cy="2073248"/>
            </a:xfrm>
            <a:prstGeom prst="rect">
              <a:avLst/>
            </a:prstGeom>
          </p:spPr>
        </p:pic>
      </p:grpSp>
      <p:sp>
        <p:nvSpPr>
          <p:cNvPr id="10" name="Рамка 9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0066FF"/>
          </a:solidFill>
          <a:ln>
            <a:solidFill>
              <a:srgbClr val="66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6666FF"/>
                </a:solidFill>
              </a:rPr>
              <a:t>©Ч.С.А.</a:t>
            </a:r>
            <a:endParaRPr lang="ru-RU" sz="900" dirty="0">
              <a:solidFill>
                <a:srgbClr val="6666FF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6347713" cy="110066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800819"/>
            <a:ext cx="3090672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281039"/>
            <a:ext cx="3090672" cy="275343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1800819"/>
            <a:ext cx="3090672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281039"/>
            <a:ext cx="3090672" cy="275343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7DCD-0F2B-4F00-92DF-7024F15678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E97E0-F72C-4600-9E53-87F5AB371F7A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85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08000"/>
            <a:ext cx="6347714" cy="11006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C390-029B-4653-A7B5-A8F04861E9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1F8C-053E-45CD-BACB-05CF7135AA8B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73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98CC-A425-43D4-9DF1-FE9D4A22DA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31768-2C20-4FB9-902D-3B985948268B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04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48837"/>
            <a:ext cx="2790182" cy="1065388"/>
          </a:xfrm>
        </p:spPr>
        <p:txBody>
          <a:bodyPr anchor="b">
            <a:normAutofit/>
          </a:bodyPr>
          <a:lstStyle>
            <a:lvl1pPr>
              <a:defRPr sz="16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429105"/>
            <a:ext cx="3386037" cy="46053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314224"/>
            <a:ext cx="2790182" cy="2153708"/>
          </a:xfrm>
        </p:spPr>
        <p:txBody>
          <a:bodyPr>
            <a:normAutofit/>
          </a:bodyPr>
          <a:lstStyle>
            <a:lvl1pPr marL="0" indent="0">
              <a:buNone/>
              <a:defRPr sz="1167"/>
            </a:lvl1pPr>
            <a:lvl2pPr marL="285739" indent="0">
              <a:buNone/>
              <a:defRPr sz="875"/>
            </a:lvl2pPr>
            <a:lvl3pPr marL="571477" indent="0">
              <a:buNone/>
              <a:defRPr sz="750"/>
            </a:lvl3pPr>
            <a:lvl4pPr marL="857216" indent="0">
              <a:buNone/>
              <a:defRPr sz="625"/>
            </a:lvl4pPr>
            <a:lvl5pPr marL="1142954" indent="0">
              <a:buNone/>
              <a:defRPr sz="625"/>
            </a:lvl5pPr>
            <a:lvl6pPr marL="1428693" indent="0">
              <a:buNone/>
              <a:defRPr sz="625"/>
            </a:lvl6pPr>
            <a:lvl7pPr marL="1714431" indent="0">
              <a:buNone/>
              <a:defRPr sz="625"/>
            </a:lvl7pPr>
            <a:lvl8pPr marL="2000170" indent="0">
              <a:buNone/>
              <a:defRPr sz="625"/>
            </a:lvl8pPr>
            <a:lvl9pPr marL="2285909" indent="0">
              <a:buNone/>
              <a:defRPr sz="62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EA965-4F12-46E0-98ED-5A3ECAB501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1372-0B30-40FC-B475-96BD0A13E4A4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88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000500"/>
            <a:ext cx="6347714" cy="472282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508000"/>
            <a:ext cx="6347714" cy="3204765"/>
          </a:xfrm>
        </p:spPr>
        <p:txBody>
          <a:bodyPr rtlCol="0">
            <a:normAutofit/>
          </a:bodyPr>
          <a:lstStyle>
            <a:lvl1pPr marL="0" indent="0" algn="ctr">
              <a:buNone/>
              <a:defRPr sz="1333"/>
            </a:lvl1pPr>
            <a:lvl2pPr marL="380985" indent="0">
              <a:buNone/>
              <a:defRPr sz="1333"/>
            </a:lvl2pPr>
            <a:lvl3pPr marL="761970" indent="0">
              <a:buNone/>
              <a:defRPr sz="1333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472782"/>
            <a:ext cx="6347714" cy="561687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BCFD-5CEF-40C8-9E53-8F6A198C67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AD513-70E8-49E2-9DA5-D71E359D9207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81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6347714" cy="2836333"/>
          </a:xfrm>
        </p:spPr>
        <p:txBody>
          <a:bodyPr anchor="ctr">
            <a:normAutofit/>
          </a:bodyPr>
          <a:lstStyle>
            <a:lvl1pPr algn="l">
              <a:defRPr sz="366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725333"/>
            <a:ext cx="6347714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5DEB8-0F4F-4697-9B61-F93D34404F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A87A-0F91-4759-BACC-356D8B96CE26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659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658813"/>
            <a:ext cx="457200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6666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405062"/>
            <a:ext cx="457200" cy="48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6666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508000"/>
            <a:ext cx="6072182" cy="2518833"/>
          </a:xfrm>
        </p:spPr>
        <p:txBody>
          <a:bodyPr anchor="ctr">
            <a:normAutofit/>
          </a:bodyPr>
          <a:lstStyle>
            <a:lvl1pPr algn="l">
              <a:defRPr sz="366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026833"/>
            <a:ext cx="5419804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725333"/>
            <a:ext cx="6347715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2C91-8A15-4B67-9299-635FE0BCE3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6A9E-83F8-43C3-A55E-8F155DB7B66E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845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609990"/>
            <a:ext cx="6347715" cy="2162883"/>
          </a:xfrm>
        </p:spPr>
        <p:txBody>
          <a:bodyPr anchor="b">
            <a:normAutofit/>
          </a:bodyPr>
          <a:lstStyle>
            <a:lvl1pPr algn="l">
              <a:defRPr sz="366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772873"/>
            <a:ext cx="6347715" cy="126159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663F7-4292-4786-A960-4479F97F37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ED98-B538-4BF0-A7F4-F5874A891126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14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658813"/>
            <a:ext cx="457200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6666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405062"/>
            <a:ext cx="457200" cy="48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6666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508000"/>
            <a:ext cx="6072182" cy="2518833"/>
          </a:xfrm>
        </p:spPr>
        <p:txBody>
          <a:bodyPr anchor="ctr">
            <a:normAutofit/>
          </a:bodyPr>
          <a:lstStyle>
            <a:lvl1pPr algn="l">
              <a:defRPr sz="366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344333"/>
            <a:ext cx="6347716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772873"/>
            <a:ext cx="6347715" cy="126159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7B696-9C34-41E6-9644-D9F4656C7C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2E6C-1285-4B42-AD66-AEE34263F45A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348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508000"/>
            <a:ext cx="6341465" cy="2518833"/>
          </a:xfrm>
        </p:spPr>
        <p:txBody>
          <a:bodyPr anchor="ctr">
            <a:normAutofit/>
          </a:bodyPr>
          <a:lstStyle>
            <a:lvl1pPr algn="l">
              <a:defRPr sz="366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344333"/>
            <a:ext cx="6347716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772873"/>
            <a:ext cx="6347715" cy="126159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2FE77-B0FC-410C-92A6-892DA515B9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8330-A3F1-4C1C-B65D-1C667F4D4686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2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7815900" y="342900"/>
            <a:ext cx="1023300" cy="1752600"/>
            <a:chOff x="9144000" y="1638300"/>
            <a:chExt cx="1328100" cy="2073248"/>
          </a:xfrm>
        </p:grpSpPr>
        <p:sp>
          <p:nvSpPr>
            <p:cNvPr id="9" name="Овал 8"/>
            <p:cNvSpPr/>
            <p:nvPr userDrawn="1"/>
          </p:nvSpPr>
          <p:spPr>
            <a:xfrm>
              <a:off x="9448800" y="194310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 userDrawn="1"/>
          </p:nvSpPr>
          <p:spPr>
            <a:xfrm>
              <a:off x="9677400" y="2781300"/>
              <a:ext cx="228600" cy="381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 userDrawn="1"/>
          </p:nvSpPr>
          <p:spPr>
            <a:xfrm rot="18956155">
              <a:off x="9930091" y="3509372"/>
              <a:ext cx="178897" cy="141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 userDrawn="1"/>
          </p:nvSpPr>
          <p:spPr>
            <a:xfrm rot="152691">
              <a:off x="9452507" y="3538454"/>
              <a:ext cx="228386" cy="152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0_e4cda_dc6f2be8_orig.png"/>
            <p:cNvPicPr>
              <a:picLocks noChangeAspect="1"/>
            </p:cNvPicPr>
            <p:nvPr userDrawn="1"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9144000" y="1638300"/>
              <a:ext cx="1328100" cy="2073248"/>
            </a:xfrm>
            <a:prstGeom prst="rect">
              <a:avLst/>
            </a:prstGeom>
          </p:spPr>
        </p:pic>
      </p:grpSp>
      <p:sp>
        <p:nvSpPr>
          <p:cNvPr id="6" name="Рамка 5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0066FF"/>
          </a:solidFill>
          <a:ln>
            <a:solidFill>
              <a:srgbClr val="66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6666FF"/>
                </a:solidFill>
              </a:rPr>
              <a:t>©Ч.С.А.</a:t>
            </a:r>
            <a:endParaRPr lang="ru-RU" sz="900" dirty="0">
              <a:solidFill>
                <a:srgbClr val="6666FF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A9657-A974-489F-88E1-C50F0454E8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8231-73B5-4A8F-AFEC-34DE89BEB0A1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623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508001"/>
            <a:ext cx="978812" cy="4376209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508001"/>
            <a:ext cx="5195026" cy="43762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618D-7253-40C5-B6F0-23443FA9FD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50CB-37D6-4E3C-A618-D02B6C6F739D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48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6615"/>
            <a:ext cx="9169401" cy="5728230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003779"/>
            <a:ext cx="5826719" cy="1371918"/>
          </a:xfrm>
        </p:spPr>
        <p:txBody>
          <a:bodyPr anchor="b">
            <a:noAutofit/>
          </a:bodyPr>
          <a:lstStyle>
            <a:lvl1pPr algn="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3375695"/>
            <a:ext cx="5826719" cy="914083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47BE7-FB9A-4660-962B-4E855739C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DB994-16BF-4547-BF27-6F1B97295F04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08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05E0-E6C0-4325-AA0B-055D325D92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00875-A62D-4F30-AC82-07A27EF684BF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589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50724"/>
            <a:ext cx="6347715" cy="1522151"/>
          </a:xfrm>
        </p:spPr>
        <p:txBody>
          <a:bodyPr anchor="b"/>
          <a:lstStyle>
            <a:lvl1pPr algn="l">
              <a:defRPr sz="3333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772873"/>
            <a:ext cx="6347715" cy="717000"/>
          </a:xfrm>
        </p:spPr>
        <p:txBody>
          <a:bodyPr/>
          <a:lstStyle>
            <a:lvl1pPr marL="0" indent="0" algn="l">
              <a:buNone/>
              <a:defRPr sz="16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75422-1343-4A1F-A894-9BEF967DD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1D98-7FE8-44AB-86C7-1732E754A57C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57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6347714" cy="11006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800491"/>
            <a:ext cx="3088109" cy="32339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33"/>
            </a:lvl2pPr>
            <a:lvl3pPr>
              <a:defRPr sz="1167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1800492"/>
            <a:ext cx="3088110" cy="323397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33"/>
            </a:lvl2pPr>
            <a:lvl3pPr>
              <a:defRPr sz="1167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F581-4F4E-4CE1-9B80-30B3F62BFA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FAC6-5DB4-4D63-AF16-951AF9EFA086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351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6347713" cy="110066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800819"/>
            <a:ext cx="3090672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281039"/>
            <a:ext cx="3090672" cy="275343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1800819"/>
            <a:ext cx="3090672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281039"/>
            <a:ext cx="3090672" cy="275343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7DCD-0F2B-4F00-92DF-7024F15678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E97E0-F72C-4600-9E53-87F5AB371F7A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510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08000"/>
            <a:ext cx="6347714" cy="11006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C390-029B-4653-A7B5-A8F04861E9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1F8C-053E-45CD-BACB-05CF7135AA8B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692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98CC-A425-43D4-9DF1-FE9D4A22DA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31768-2C20-4FB9-902D-3B985948268B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263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248837"/>
            <a:ext cx="2790182" cy="1065388"/>
          </a:xfrm>
        </p:spPr>
        <p:txBody>
          <a:bodyPr anchor="b">
            <a:normAutofit/>
          </a:bodyPr>
          <a:lstStyle>
            <a:lvl1pPr>
              <a:defRPr sz="16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429105"/>
            <a:ext cx="3386037" cy="46053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314224"/>
            <a:ext cx="2790182" cy="2153708"/>
          </a:xfrm>
        </p:spPr>
        <p:txBody>
          <a:bodyPr>
            <a:normAutofit/>
          </a:bodyPr>
          <a:lstStyle>
            <a:lvl1pPr marL="0" indent="0">
              <a:buNone/>
              <a:defRPr sz="1167"/>
            </a:lvl1pPr>
            <a:lvl2pPr marL="285739" indent="0">
              <a:buNone/>
              <a:defRPr sz="875"/>
            </a:lvl2pPr>
            <a:lvl3pPr marL="571477" indent="0">
              <a:buNone/>
              <a:defRPr sz="750"/>
            </a:lvl3pPr>
            <a:lvl4pPr marL="857216" indent="0">
              <a:buNone/>
              <a:defRPr sz="625"/>
            </a:lvl4pPr>
            <a:lvl5pPr marL="1142954" indent="0">
              <a:buNone/>
              <a:defRPr sz="625"/>
            </a:lvl5pPr>
            <a:lvl6pPr marL="1428693" indent="0">
              <a:buNone/>
              <a:defRPr sz="625"/>
            </a:lvl6pPr>
            <a:lvl7pPr marL="1714431" indent="0">
              <a:buNone/>
              <a:defRPr sz="625"/>
            </a:lvl7pPr>
            <a:lvl8pPr marL="2000170" indent="0">
              <a:buNone/>
              <a:defRPr sz="625"/>
            </a:lvl8pPr>
            <a:lvl9pPr marL="2285909" indent="0">
              <a:buNone/>
              <a:defRPr sz="62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EA965-4F12-46E0-98ED-5A3ECAB501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1372-0B30-40FC-B475-96BD0A13E4A4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0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 userDrawn="1"/>
        </p:nvGrpSpPr>
        <p:grpSpPr>
          <a:xfrm>
            <a:off x="228600" y="3619500"/>
            <a:ext cx="1600200" cy="1828800"/>
            <a:chOff x="-1447800" y="3086100"/>
            <a:chExt cx="2138030" cy="2302321"/>
          </a:xfrm>
        </p:grpSpPr>
        <p:sp>
          <p:nvSpPr>
            <p:cNvPr id="17" name="Овал 16"/>
            <p:cNvSpPr/>
            <p:nvPr userDrawn="1"/>
          </p:nvSpPr>
          <p:spPr>
            <a:xfrm rot="13521029">
              <a:off x="-236623" y="4925843"/>
              <a:ext cx="214865" cy="388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 userDrawn="1"/>
          </p:nvSpPr>
          <p:spPr>
            <a:xfrm rot="16782434">
              <a:off x="-824190" y="5067410"/>
              <a:ext cx="199631" cy="4197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 userDrawn="1"/>
          </p:nvSpPr>
          <p:spPr>
            <a:xfrm>
              <a:off x="-1143000" y="3467100"/>
              <a:ext cx="900000" cy="57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281220162309.jpg"/>
            <p:cNvPicPr>
              <a:picLocks noChangeAspect="1"/>
            </p:cNvPicPr>
            <p:nvPr userDrawn="1"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447800" y="3086100"/>
              <a:ext cx="2138030" cy="2302321"/>
            </a:xfrm>
            <a:prstGeom prst="rect">
              <a:avLst/>
            </a:prstGeom>
          </p:spPr>
        </p:pic>
      </p:grpSp>
      <p:sp>
        <p:nvSpPr>
          <p:cNvPr id="5" name="Рамка 4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054"/>
            </a:avLst>
          </a:prstGeom>
          <a:solidFill>
            <a:srgbClr val="0066FF"/>
          </a:solidFill>
          <a:ln>
            <a:solidFill>
              <a:srgbClr val="66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6666FF"/>
                </a:solidFill>
              </a:rPr>
              <a:t>©Ч.С.А.</a:t>
            </a:r>
            <a:endParaRPr lang="ru-RU" sz="900" dirty="0">
              <a:solidFill>
                <a:srgbClr val="6666FF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000500"/>
            <a:ext cx="6347714" cy="472282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508000"/>
            <a:ext cx="6347714" cy="3204765"/>
          </a:xfrm>
        </p:spPr>
        <p:txBody>
          <a:bodyPr rtlCol="0">
            <a:normAutofit/>
          </a:bodyPr>
          <a:lstStyle>
            <a:lvl1pPr marL="0" indent="0" algn="ctr">
              <a:buNone/>
              <a:defRPr sz="1333"/>
            </a:lvl1pPr>
            <a:lvl2pPr marL="380985" indent="0">
              <a:buNone/>
              <a:defRPr sz="1333"/>
            </a:lvl2pPr>
            <a:lvl3pPr marL="761970" indent="0">
              <a:buNone/>
              <a:defRPr sz="1333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472782"/>
            <a:ext cx="6347714" cy="561687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BCFD-5CEF-40C8-9E53-8F6A198C67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AD513-70E8-49E2-9DA5-D71E359D9207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210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6347714" cy="2836333"/>
          </a:xfrm>
        </p:spPr>
        <p:txBody>
          <a:bodyPr anchor="ctr">
            <a:normAutofit/>
          </a:bodyPr>
          <a:lstStyle>
            <a:lvl1pPr algn="l">
              <a:defRPr sz="366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725333"/>
            <a:ext cx="6347714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5DEB8-0F4F-4697-9B61-F93D34404F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A87A-0F91-4759-BACC-356D8B96CE26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855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658813"/>
            <a:ext cx="457200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6666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405062"/>
            <a:ext cx="457200" cy="48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6666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508000"/>
            <a:ext cx="6072182" cy="2518833"/>
          </a:xfrm>
        </p:spPr>
        <p:txBody>
          <a:bodyPr anchor="ctr">
            <a:normAutofit/>
          </a:bodyPr>
          <a:lstStyle>
            <a:lvl1pPr algn="l">
              <a:defRPr sz="366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026833"/>
            <a:ext cx="5419804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725333"/>
            <a:ext cx="6347715" cy="130913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2C91-8A15-4B67-9299-635FE0BCE3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6A9E-83F8-43C3-A55E-8F155DB7B66E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520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609990"/>
            <a:ext cx="6347715" cy="2162883"/>
          </a:xfrm>
        </p:spPr>
        <p:txBody>
          <a:bodyPr anchor="b">
            <a:normAutofit/>
          </a:bodyPr>
          <a:lstStyle>
            <a:lvl1pPr algn="l">
              <a:defRPr sz="366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772873"/>
            <a:ext cx="6347715" cy="126159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663F7-4292-4786-A960-4479F97F37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ED98-B538-4BF0-A7F4-F5874A891126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50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658813"/>
            <a:ext cx="457200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6666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405062"/>
            <a:ext cx="457200" cy="48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6666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508000"/>
            <a:ext cx="6072182" cy="2518833"/>
          </a:xfrm>
        </p:spPr>
        <p:txBody>
          <a:bodyPr anchor="ctr">
            <a:normAutofit/>
          </a:bodyPr>
          <a:lstStyle>
            <a:lvl1pPr algn="l">
              <a:defRPr sz="366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344333"/>
            <a:ext cx="6347716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772873"/>
            <a:ext cx="6347715" cy="126159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7B696-9C34-41E6-9644-D9F4656C7C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2E6C-1285-4B42-AD66-AEE34263F45A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687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508000"/>
            <a:ext cx="6341465" cy="2518833"/>
          </a:xfrm>
        </p:spPr>
        <p:txBody>
          <a:bodyPr anchor="ctr">
            <a:normAutofit/>
          </a:bodyPr>
          <a:lstStyle>
            <a:lvl1pPr algn="l">
              <a:defRPr sz="366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344333"/>
            <a:ext cx="6347716" cy="4285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772873"/>
            <a:ext cx="6347715" cy="126159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2FE77-B0FC-410C-92A6-892DA515B9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8330-A3F1-4C1C-B65D-1C667F4D4686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770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A9657-A974-489F-88E1-C50F0454E8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8231-73B5-4A8F-AFEC-34DE89BEB0A1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40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508001"/>
            <a:ext cx="978812" cy="4376209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508001"/>
            <a:ext cx="5195026" cy="43762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618D-7253-40C5-B6F0-23443FA9FD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50CB-37D6-4E3C-A618-D02B6C6F739D}" type="slidenum">
              <a:rPr lang="ru-RU" altLang="ru-RU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213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1F91-8CF7-4E3D-A4D2-B2061551C8A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202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6F6CE-A626-4611-ACA8-56EBFCFA744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9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5EFF6-A903-4AD3-9D40-B0D81658206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283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B8381-F6D4-4F7E-9EFB-6B94DB0ADF4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450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C0103-B87C-4D25-9959-972AB16FD27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206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BAF5-1C50-42E1-B8ED-9A3F5B5DB32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883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F8086-71E4-42E6-A60D-E7160A64ABF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669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85726-CFC6-4880-884B-C57FA2F5DF0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074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B42E2-6996-4ECD-BEDC-DFD72BB47F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01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2AB66-C605-4269-AF81-AF15F956C1F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961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44AE3-1393-4518-8410-1FAFD024CCD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404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406275"/>
            <a:ext cx="6779110" cy="784830"/>
            <a:chOff x="1172584" y="1381459"/>
            <a:chExt cx="6779110" cy="94179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761747" cy="9417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5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Arial" charset="0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156448"/>
            <a:ext cx="6777318" cy="1443318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3988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CE9C6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CE9C6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B60FC-EF31-41EF-B0A7-81316D8F83B4}" type="slidenum">
              <a:rPr lang="ru-RU" altLang="ru-RU">
                <a:solidFill>
                  <a:srgbClr val="ECE9C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1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228600" y="190500"/>
            <a:ext cx="8712000" cy="5328000"/>
            <a:chOff x="228600" y="190500"/>
            <a:chExt cx="8712000" cy="5328000"/>
          </a:xfrm>
        </p:grpSpPr>
        <p:sp>
          <p:nvSpPr>
            <p:cNvPr id="9" name="Прямоугольник 8"/>
            <p:cNvSpPr/>
            <p:nvPr userDrawn="1"/>
          </p:nvSpPr>
          <p:spPr>
            <a:xfrm>
              <a:off x="331094" y="287373"/>
              <a:ext cx="8507012" cy="5037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мка 9"/>
            <p:cNvSpPr/>
            <p:nvPr userDrawn="1"/>
          </p:nvSpPr>
          <p:spPr>
            <a:xfrm>
              <a:off x="228600" y="190500"/>
              <a:ext cx="8712000" cy="5328000"/>
            </a:xfrm>
            <a:prstGeom prst="frame">
              <a:avLst>
                <a:gd name="adj1" fmla="val 3590"/>
              </a:avLst>
            </a:prstGeom>
            <a:solidFill>
              <a:srgbClr val="0066FF"/>
            </a:solidFill>
            <a:ln>
              <a:solidFill>
                <a:srgbClr val="6666FF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 userDrawn="1"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5484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5D9FFF"/>
                </a:solidFill>
              </a:rPr>
              <a:t>©Ч.С.А.</a:t>
            </a:r>
            <a:endParaRPr lang="ru-RU" sz="900" dirty="0">
              <a:solidFill>
                <a:srgbClr val="5D9FFF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4" y="1160197"/>
            <a:ext cx="6778625" cy="784830"/>
            <a:chOff x="1172584" y="1381459"/>
            <a:chExt cx="6779110" cy="94119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761802" cy="94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45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536D-8532-4C70-8DC3-427D87EEEA00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41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4" y="2406385"/>
            <a:ext cx="6778625" cy="784830"/>
            <a:chOff x="1172584" y="1381459"/>
            <a:chExt cx="6779110" cy="94119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761802" cy="94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45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1004048"/>
            <a:ext cx="7754713" cy="1592263"/>
          </a:xfrm>
        </p:spPr>
        <p:txBody>
          <a:bodyPr anchor="b"/>
          <a:lstStyle>
            <a:lvl1pPr algn="ctr">
              <a:defRPr sz="45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3139430"/>
            <a:ext cx="7734747" cy="1250156"/>
          </a:xfrm>
        </p:spPr>
        <p:txBody>
          <a:bodyPr/>
          <a:lstStyle>
            <a:lvl1pPr marL="0" indent="0" algn="ctr">
              <a:buNone/>
              <a:defRPr sz="1667">
                <a:solidFill>
                  <a:schemeClr val="tx2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2BBA-8FB4-4622-B8D2-B64B000C42CC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4" y="1160197"/>
            <a:ext cx="6778625" cy="784830"/>
            <a:chOff x="1172584" y="1381459"/>
            <a:chExt cx="6779110" cy="94119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761802" cy="94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45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66900"/>
            <a:ext cx="3803904" cy="32308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66900"/>
            <a:ext cx="3803904" cy="32308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4F10-F04D-4FDE-84A9-7E5F978628C4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406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4" y="1160197"/>
            <a:ext cx="6778625" cy="784830"/>
            <a:chOff x="1172584" y="1381459"/>
            <a:chExt cx="6779110" cy="94119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761802" cy="94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45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866900"/>
            <a:ext cx="3442446" cy="548640"/>
          </a:xfrm>
        </p:spPr>
        <p:txBody>
          <a:bodyPr anchor="b"/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456329"/>
            <a:ext cx="3803904" cy="26441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866900"/>
            <a:ext cx="3447288" cy="548640"/>
          </a:xfrm>
        </p:spPr>
        <p:txBody>
          <a:bodyPr anchor="b"/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3640"/>
            <a:ext cx="3799728" cy="26441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5541-B358-4B0B-8F4C-F9F480C8828B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971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4" y="1160197"/>
            <a:ext cx="6778625" cy="784830"/>
            <a:chOff x="1172584" y="1381459"/>
            <a:chExt cx="6779110" cy="94119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761802" cy="94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45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8BAAD-27CC-4BE6-9308-6E108DACA136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154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1E03-3530-4E1C-9A7D-F25BAD64B141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324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398496"/>
            <a:ext cx="3422483" cy="1572434"/>
          </a:xfrm>
        </p:spPr>
        <p:txBody>
          <a:bodyPr anchor="b"/>
          <a:lstStyle>
            <a:lvl1pPr algn="l">
              <a:defRPr sz="2333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466165"/>
            <a:ext cx="4116667" cy="4638971"/>
          </a:xfrm>
        </p:spPr>
        <p:txBody>
          <a:bodyPr anchor="ctr"/>
          <a:lstStyle>
            <a:lvl1pPr>
              <a:defRPr sz="2000"/>
            </a:lvl1pPr>
            <a:lvl2pPr>
              <a:defRPr sz="1833"/>
            </a:lvl2pPr>
            <a:lvl3pPr>
              <a:defRPr sz="1667"/>
            </a:lvl3pPr>
            <a:lvl4pPr>
              <a:defRPr sz="1500"/>
            </a:lvl4pPr>
            <a:lvl5pPr>
              <a:defRPr sz="1333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3003177"/>
            <a:ext cx="3411725" cy="2097741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93785-6BC7-4551-BCFC-95A3C6420835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374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3890682"/>
            <a:ext cx="7767021" cy="537274"/>
          </a:xfrm>
        </p:spPr>
        <p:txBody>
          <a:bodyPr anchor="b"/>
          <a:lstStyle>
            <a:lvl1pPr algn="ctr">
              <a:defRPr sz="2333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55804"/>
            <a:ext cx="4772156" cy="299834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36922"/>
            <a:ext cx="7756264" cy="670718"/>
          </a:xfrm>
        </p:spPr>
        <p:txBody>
          <a:bodyPr>
            <a:normAutofit/>
          </a:bodyPr>
          <a:lstStyle>
            <a:lvl1pPr marL="0" indent="0" algn="ctr">
              <a:buNone/>
              <a:defRPr sz="1333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BD31-DABA-43A6-BEDF-8D2ACD53B9AA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509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4" y="1160197"/>
            <a:ext cx="6778625" cy="784830"/>
            <a:chOff x="1172584" y="1381459"/>
            <a:chExt cx="6779110" cy="94119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761802" cy="94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45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80C2-1A85-4F40-BCE1-DC743A139FC2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764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4365230" y="2392987"/>
            <a:ext cx="4568031" cy="784830"/>
            <a:chOff x="1815339" y="1450286"/>
            <a:chExt cx="5480154" cy="785674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28645" y="1450286"/>
              <a:ext cx="913849" cy="78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45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66165"/>
            <a:ext cx="1678193" cy="46389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708212"/>
            <a:ext cx="5507917" cy="41865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A1BA-923A-4165-8E4A-731CC4469B18}" type="slidenum">
              <a:rPr lang="ru-RU" altLang="ru-RU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9FF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33A23-8FF0-4ECC-AC97-ED685BDE8D8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4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33A23-8FF0-4ECC-AC97-ED685BDE8D8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3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6" y="474927"/>
            <a:ext cx="7756525" cy="87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1873250"/>
            <a:ext cx="7747000" cy="323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513424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13424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513424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BBA345-DF82-4101-8E81-3DB7C8E8B9A9}" type="slidenum">
              <a:rPr lang="ru-RU" altLang="ru-RU">
                <a:solidFill>
                  <a:srgbClr val="895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895D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7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259" indent="-30425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1pPr>
      <a:lvl2pPr marL="646881" indent="-30425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"/>
        <a:defRPr sz="1833" kern="1200">
          <a:solidFill>
            <a:srgbClr val="262626"/>
          </a:solidFill>
          <a:latin typeface="+mn-lt"/>
          <a:ea typeface="+mn-ea"/>
          <a:cs typeface="+mn-cs"/>
        </a:defRPr>
      </a:lvl2pPr>
      <a:lvl3pPr marL="952462" indent="-30425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1667" kern="1200">
          <a:solidFill>
            <a:srgbClr val="262626"/>
          </a:solidFill>
          <a:latin typeface="+mn-lt"/>
          <a:ea typeface="+mn-ea"/>
          <a:cs typeface="+mn-cs"/>
        </a:defRPr>
      </a:lvl3pPr>
      <a:lvl4pPr marL="1256721" indent="-26589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523939" indent="-26589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1333" kern="1200">
          <a:solidFill>
            <a:srgbClr val="262626"/>
          </a:solidFill>
          <a:latin typeface="+mn-lt"/>
          <a:ea typeface="+mn-ea"/>
          <a:cs typeface="+mn-cs"/>
        </a:defRPr>
      </a:lvl5pPr>
      <a:lvl6pPr marL="1790628" indent="-228591" algn="l" defTabSz="761970" rtl="0" eaLnBrk="1" latinLnBrk="0" hangingPunct="1">
        <a:spcBef>
          <a:spcPts val="333"/>
        </a:spcBef>
        <a:buClr>
          <a:schemeClr val="accent1"/>
        </a:buClr>
        <a:buFont typeface="Wingdings" pitchFamily="2" charset="2"/>
        <a:buChar char=""/>
        <a:defRPr sz="1167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indent="-228591" algn="l" defTabSz="761970" rtl="0" eaLnBrk="1" latinLnBrk="0" hangingPunct="1">
        <a:spcBef>
          <a:spcPts val="333"/>
        </a:spcBef>
        <a:buClr>
          <a:schemeClr val="accent1"/>
        </a:buClr>
        <a:buFont typeface="Wingdings" pitchFamily="2" charset="2"/>
        <a:buChar char=""/>
        <a:defRPr sz="1167" kern="1200">
          <a:solidFill>
            <a:schemeClr val="tx1"/>
          </a:solidFill>
          <a:latin typeface="+mn-lt"/>
          <a:ea typeface="+mn-ea"/>
          <a:cs typeface="+mn-cs"/>
        </a:defRPr>
      </a:lvl7pPr>
      <a:lvl8pPr marL="2324007" indent="-228591" algn="l" defTabSz="761970" rtl="0" eaLnBrk="1" latinLnBrk="0" hangingPunct="1">
        <a:spcBef>
          <a:spcPts val="333"/>
        </a:spcBef>
        <a:buClr>
          <a:schemeClr val="accent1"/>
        </a:buClr>
        <a:buFont typeface="Wingdings" pitchFamily="2" charset="2"/>
        <a:buChar char=""/>
        <a:defRPr sz="1167" kern="1200">
          <a:solidFill>
            <a:schemeClr val="tx1"/>
          </a:solidFill>
          <a:latin typeface="+mn-lt"/>
          <a:ea typeface="+mn-ea"/>
          <a:cs typeface="+mn-cs"/>
        </a:defRPr>
      </a:lvl8pPr>
      <a:lvl9pPr marL="2590696" indent="-228591" algn="l" defTabSz="761970" rtl="0" eaLnBrk="1" latinLnBrk="0" hangingPunct="1">
        <a:spcBef>
          <a:spcPts val="333"/>
        </a:spcBef>
        <a:buClr>
          <a:schemeClr val="accent1"/>
        </a:buClr>
        <a:buFont typeface="Wingdings" pitchFamily="2" charset="2"/>
        <a:buChar char=""/>
        <a:defRPr sz="1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6615"/>
            <a:ext cx="9169401" cy="572823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508000"/>
            <a:ext cx="6348413" cy="11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800490"/>
            <a:ext cx="6348413" cy="323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5035021"/>
            <a:ext cx="68421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64ABD3-87C8-49DD-BD59-9BDA26B826BE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5035021"/>
            <a:ext cx="4622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1" y="5035021"/>
            <a:ext cx="51276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75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55278-F501-4CFD-AA16-D167D7241738}" type="slidenum">
              <a:rPr lang="ru-RU" altLang="ru-RU">
                <a:solidFill>
                  <a:srgbClr val="90C22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380985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80985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Trebuchet MS" panose="020B0603020202020204" pitchFamily="34" charset="0"/>
        </a:defRPr>
      </a:lvl2pPr>
      <a:lvl3pPr algn="l" defTabSz="380985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Trebuchet MS" panose="020B0603020202020204" pitchFamily="34" charset="0"/>
        </a:defRPr>
      </a:lvl3pPr>
      <a:lvl4pPr algn="l" defTabSz="380985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Trebuchet MS" panose="020B0603020202020204" pitchFamily="34" charset="0"/>
        </a:defRPr>
      </a:lvl4pPr>
      <a:lvl5pPr algn="l" defTabSz="380985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380985" rtl="0" eaLnBrk="0" fontAlgn="base" hangingPunct="0">
        <a:spcBef>
          <a:spcPts val="83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19100" indent="-238115" algn="l" defTabSz="380985" rtl="0" eaLnBrk="0" fontAlgn="base" hangingPunct="0">
        <a:spcBef>
          <a:spcPts val="83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33" kern="1200">
          <a:solidFill>
            <a:srgbClr val="404040"/>
          </a:solidFill>
          <a:latin typeface="+mn-lt"/>
          <a:ea typeface="+mn-ea"/>
          <a:cs typeface="+mn-cs"/>
        </a:defRPr>
      </a:lvl2pPr>
      <a:lvl3pPr marL="952462" indent="-190492" algn="l" defTabSz="380985" rtl="0" eaLnBrk="0" fontAlgn="base" hangingPunct="0">
        <a:spcBef>
          <a:spcPts val="83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167" kern="1200">
          <a:solidFill>
            <a:srgbClr val="404040"/>
          </a:solidFill>
          <a:latin typeface="+mn-lt"/>
          <a:ea typeface="+mn-ea"/>
          <a:cs typeface="+mn-cs"/>
        </a:defRPr>
      </a:lvl3pPr>
      <a:lvl4pPr marL="1333447" indent="-190492" algn="l" defTabSz="380985" rtl="0" eaLnBrk="0" fontAlgn="base" hangingPunct="0">
        <a:spcBef>
          <a:spcPts val="83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00" kern="1200">
          <a:solidFill>
            <a:srgbClr val="404040"/>
          </a:solidFill>
          <a:latin typeface="+mn-lt"/>
          <a:ea typeface="+mn-ea"/>
          <a:cs typeface="+mn-cs"/>
        </a:defRPr>
      </a:lvl4pPr>
      <a:lvl5pPr marL="1714431" indent="-190492" algn="l" defTabSz="380985" rtl="0" eaLnBrk="0" fontAlgn="base" hangingPunct="0">
        <a:spcBef>
          <a:spcPts val="83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00" kern="1200">
          <a:solidFill>
            <a:srgbClr val="404040"/>
          </a:solidFill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6615"/>
            <a:ext cx="9169401" cy="572823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508000"/>
            <a:ext cx="6348413" cy="11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800490"/>
            <a:ext cx="6348413" cy="323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5035021"/>
            <a:ext cx="68421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64ABD3-87C8-49DD-BD59-9BDA26B826BE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25.02.2022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5035021"/>
            <a:ext cx="4622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1" y="5035021"/>
            <a:ext cx="51276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75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55278-F501-4CFD-AA16-D167D7241738}" type="slidenum">
              <a:rPr lang="ru-RU" altLang="ru-RU">
                <a:solidFill>
                  <a:srgbClr val="90C226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380985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80985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Trebuchet MS" panose="020B0603020202020204" pitchFamily="34" charset="0"/>
        </a:defRPr>
      </a:lvl2pPr>
      <a:lvl3pPr algn="l" defTabSz="380985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Trebuchet MS" panose="020B0603020202020204" pitchFamily="34" charset="0"/>
        </a:defRPr>
      </a:lvl3pPr>
      <a:lvl4pPr algn="l" defTabSz="380985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Trebuchet MS" panose="020B0603020202020204" pitchFamily="34" charset="0"/>
        </a:defRPr>
      </a:lvl4pPr>
      <a:lvl5pPr algn="l" defTabSz="380985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380985" rtl="0" eaLnBrk="0" fontAlgn="base" hangingPunct="0">
        <a:spcBef>
          <a:spcPts val="83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19100" indent="-238115" algn="l" defTabSz="380985" rtl="0" eaLnBrk="0" fontAlgn="base" hangingPunct="0">
        <a:spcBef>
          <a:spcPts val="83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33" kern="1200">
          <a:solidFill>
            <a:srgbClr val="404040"/>
          </a:solidFill>
          <a:latin typeface="+mn-lt"/>
          <a:ea typeface="+mn-ea"/>
          <a:cs typeface="+mn-cs"/>
        </a:defRPr>
      </a:lvl2pPr>
      <a:lvl3pPr marL="952462" indent="-190492" algn="l" defTabSz="380985" rtl="0" eaLnBrk="0" fontAlgn="base" hangingPunct="0">
        <a:spcBef>
          <a:spcPts val="83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167" kern="1200">
          <a:solidFill>
            <a:srgbClr val="404040"/>
          </a:solidFill>
          <a:latin typeface="+mn-lt"/>
          <a:ea typeface="+mn-ea"/>
          <a:cs typeface="+mn-cs"/>
        </a:defRPr>
      </a:lvl3pPr>
      <a:lvl4pPr marL="1333447" indent="-190492" algn="l" defTabSz="380985" rtl="0" eaLnBrk="0" fontAlgn="base" hangingPunct="0">
        <a:spcBef>
          <a:spcPts val="83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00" kern="1200">
          <a:solidFill>
            <a:srgbClr val="404040"/>
          </a:solidFill>
          <a:latin typeface="+mn-lt"/>
          <a:ea typeface="+mn-ea"/>
          <a:cs typeface="+mn-cs"/>
        </a:defRPr>
      </a:lvl4pPr>
      <a:lvl5pPr marL="1714431" indent="-190492" algn="l" defTabSz="380985" rtl="0" eaLnBrk="0" fontAlgn="base" hangingPunct="0">
        <a:spcBef>
          <a:spcPts val="83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00" kern="1200">
          <a:solidFill>
            <a:srgbClr val="404040"/>
          </a:solidFill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54A3FC-FED1-4529-84A1-CA600532ADB6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6" y="474927"/>
            <a:ext cx="7756525" cy="87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1873250"/>
            <a:ext cx="7747000" cy="323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513424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13424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513424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E61F8-D97C-4719-91C1-786865AB7213}" type="slidenum">
              <a:rPr lang="ru-RU" altLang="ru-RU">
                <a:solidFill>
                  <a:srgbClr val="895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895D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4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259" indent="-30425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1pPr>
      <a:lvl2pPr marL="646881" indent="-30425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"/>
        <a:defRPr sz="1833" kern="1200">
          <a:solidFill>
            <a:srgbClr val="262626"/>
          </a:solidFill>
          <a:latin typeface="+mn-lt"/>
          <a:ea typeface="+mn-ea"/>
          <a:cs typeface="+mn-cs"/>
        </a:defRPr>
      </a:lvl2pPr>
      <a:lvl3pPr marL="952462" indent="-30425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1667" kern="1200">
          <a:solidFill>
            <a:srgbClr val="262626"/>
          </a:solidFill>
          <a:latin typeface="+mn-lt"/>
          <a:ea typeface="+mn-ea"/>
          <a:cs typeface="+mn-cs"/>
        </a:defRPr>
      </a:lvl3pPr>
      <a:lvl4pPr marL="1256721" indent="-26589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523939" indent="-26589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1333" kern="1200">
          <a:solidFill>
            <a:srgbClr val="262626"/>
          </a:solidFill>
          <a:latin typeface="+mn-lt"/>
          <a:ea typeface="+mn-ea"/>
          <a:cs typeface="+mn-cs"/>
        </a:defRPr>
      </a:lvl5pPr>
      <a:lvl6pPr marL="1790628" indent="-228591" algn="l" defTabSz="761970" rtl="0" eaLnBrk="1" latinLnBrk="0" hangingPunct="1">
        <a:spcBef>
          <a:spcPts val="333"/>
        </a:spcBef>
        <a:buClr>
          <a:schemeClr val="accent1"/>
        </a:buClr>
        <a:buFont typeface="Wingdings" pitchFamily="2" charset="2"/>
        <a:buChar char=""/>
        <a:defRPr sz="1167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indent="-228591" algn="l" defTabSz="761970" rtl="0" eaLnBrk="1" latinLnBrk="0" hangingPunct="1">
        <a:spcBef>
          <a:spcPts val="333"/>
        </a:spcBef>
        <a:buClr>
          <a:schemeClr val="accent1"/>
        </a:buClr>
        <a:buFont typeface="Wingdings" pitchFamily="2" charset="2"/>
        <a:buChar char=""/>
        <a:defRPr sz="1167" kern="1200">
          <a:solidFill>
            <a:schemeClr val="tx1"/>
          </a:solidFill>
          <a:latin typeface="+mn-lt"/>
          <a:ea typeface="+mn-ea"/>
          <a:cs typeface="+mn-cs"/>
        </a:defRPr>
      </a:lvl7pPr>
      <a:lvl8pPr marL="2324007" indent="-228591" algn="l" defTabSz="761970" rtl="0" eaLnBrk="1" latinLnBrk="0" hangingPunct="1">
        <a:spcBef>
          <a:spcPts val="333"/>
        </a:spcBef>
        <a:buClr>
          <a:schemeClr val="accent1"/>
        </a:buClr>
        <a:buFont typeface="Wingdings" pitchFamily="2" charset="2"/>
        <a:buChar char=""/>
        <a:defRPr sz="1167" kern="1200">
          <a:solidFill>
            <a:schemeClr val="tx1"/>
          </a:solidFill>
          <a:latin typeface="+mn-lt"/>
          <a:ea typeface="+mn-ea"/>
          <a:cs typeface="+mn-cs"/>
        </a:defRPr>
      </a:lvl8pPr>
      <a:lvl9pPr marL="2590696" indent="-228591" algn="l" defTabSz="761970" rtl="0" eaLnBrk="1" latinLnBrk="0" hangingPunct="1">
        <a:spcBef>
          <a:spcPts val="333"/>
        </a:spcBef>
        <a:buClr>
          <a:schemeClr val="accent1"/>
        </a:buClr>
        <a:buFont typeface="Wingdings" pitchFamily="2" charset="2"/>
        <a:buChar char=""/>
        <a:defRPr sz="1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mg0.liveinternet.ru/images/attach/b/4/103/664/103664854_larg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515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1181365"/>
            <a:ext cx="43433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latin typeface="Arial Narrow" panose="020B0606020202030204" pitchFamily="34" charset="0"/>
              </a:rPr>
              <a:t>Развитие креативного мышления младших школьников</a:t>
            </a:r>
          </a:p>
          <a:p>
            <a:endParaRPr lang="ru-RU" sz="3300" b="1" dirty="0"/>
          </a:p>
          <a:p>
            <a:r>
              <a:rPr lang="ru-RU" sz="3300" b="1" dirty="0"/>
              <a:t>        </a:t>
            </a:r>
            <a:r>
              <a:rPr lang="ru-RU" sz="1500" b="1" dirty="0"/>
              <a:t> </a:t>
            </a:r>
            <a:r>
              <a:rPr lang="ru-RU" sz="1500" b="1" dirty="0">
                <a:latin typeface="Arial Narrow" panose="020B0606020202030204" pitchFamily="34" charset="0"/>
              </a:rPr>
              <a:t>Коваленко Мария Валерьевна,</a:t>
            </a:r>
          </a:p>
          <a:p>
            <a:r>
              <a:rPr lang="ru-RU" sz="1500" b="1" dirty="0">
                <a:latin typeface="Arial Narrow" panose="020B0606020202030204" pitchFamily="34" charset="0"/>
              </a:rPr>
              <a:t>                   учитель начальных классов</a:t>
            </a:r>
          </a:p>
          <a:p>
            <a:r>
              <a:rPr lang="ru-RU" sz="1500" b="1" dirty="0">
                <a:latin typeface="Arial Narrow" panose="020B0606020202030204" pitchFamily="34" charset="0"/>
              </a:rPr>
              <a:t>                   МАОУ «Лицей №77 </a:t>
            </a:r>
            <a:r>
              <a:rPr lang="ru-RU" sz="1500" b="1" dirty="0" smtClean="0">
                <a:latin typeface="Arial Narrow" panose="020B0606020202030204" pitchFamily="34" charset="0"/>
              </a:rPr>
              <a:t>г. </a:t>
            </a:r>
            <a:r>
              <a:rPr lang="ru-RU" sz="1500" b="1" dirty="0">
                <a:latin typeface="Arial Narrow" panose="020B0606020202030204" pitchFamily="34" charset="0"/>
              </a:rPr>
              <a:t>Ч</a:t>
            </a:r>
            <a:r>
              <a:rPr lang="ru-RU" sz="1500" b="1" dirty="0" smtClean="0">
                <a:latin typeface="Arial Narrow" panose="020B0606020202030204" pitchFamily="34" charset="0"/>
              </a:rPr>
              <a:t>елябинска»</a:t>
            </a:r>
            <a:endParaRPr lang="ru-RU" sz="1500" b="1" dirty="0">
              <a:latin typeface="Arial Narrow" panose="020B0606020202030204" pitchFamily="34" charset="0"/>
            </a:endParaRPr>
          </a:p>
          <a:p>
            <a:r>
              <a:rPr lang="ru-RU" sz="1500" b="1" dirty="0"/>
              <a:t>                          </a:t>
            </a:r>
            <a:endParaRPr lang="ru-RU" sz="3300" b="1" dirty="0"/>
          </a:p>
        </p:txBody>
      </p:sp>
    </p:spTree>
    <p:extLst>
      <p:ext uri="{BB962C8B-B14F-4D97-AF65-F5344CB8AC3E}">
        <p14:creationId xmlns:p14="http://schemas.microsoft.com/office/powerpoint/2010/main" val="1620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2365" y="0"/>
            <a:ext cx="4979458" cy="21986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000" b="1" dirty="0">
                <a:solidFill>
                  <a:srgbClr val="C00000"/>
                </a:solidFill>
              </a:rPr>
              <a:t>«Большое ТРИЗ-</a:t>
            </a:r>
            <a:r>
              <a:rPr lang="ru-RU" altLang="ru-RU" sz="3000" b="1" dirty="0" err="1">
                <a:solidFill>
                  <a:srgbClr val="C00000"/>
                </a:solidFill>
              </a:rPr>
              <a:t>овское</a:t>
            </a:r>
            <a:r>
              <a:rPr lang="ru-RU" altLang="ru-RU" sz="3000" b="1" dirty="0">
                <a:solidFill>
                  <a:srgbClr val="C00000"/>
                </a:solidFill>
              </a:rPr>
              <a:t> путешествие» </a:t>
            </a: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678" y="2677584"/>
            <a:ext cx="4140729" cy="1500188"/>
          </a:xfrm>
        </p:spPr>
        <p:txBody>
          <a:bodyPr/>
          <a:lstStyle/>
          <a:p>
            <a:pPr marL="285739" indent="-285739" algn="l" eaLnBrk="1" fontAlgn="auto" hangingPunct="1">
              <a:spcAft>
                <a:spcPts val="0"/>
              </a:spcAft>
              <a:defRPr/>
            </a:pPr>
            <a:r>
              <a:rPr lang="ru-RU" sz="2333" b="1" dirty="0">
                <a:solidFill>
                  <a:srgbClr val="C00000"/>
                </a:solidFill>
              </a:rPr>
              <a:t>Задачник -</a:t>
            </a:r>
          </a:p>
          <a:p>
            <a:pPr marL="285739" indent="-285739" algn="l" eaLnBrk="1" fontAlgn="auto" hangingPunct="1">
              <a:spcAft>
                <a:spcPts val="0"/>
              </a:spcAft>
              <a:defRPr/>
            </a:pPr>
            <a:r>
              <a:rPr lang="ru-RU" sz="2333" b="1" dirty="0">
                <a:solidFill>
                  <a:srgbClr val="C00000"/>
                </a:solidFill>
              </a:rPr>
              <a:t>                   презентация</a:t>
            </a:r>
          </a:p>
          <a:p>
            <a:pPr eaLnBrk="1" hangingPunct="1">
              <a:defRPr/>
            </a:pPr>
            <a:endParaRPr lang="ru-RU" altLang="ru-RU" sz="1667" dirty="0">
              <a:solidFill>
                <a:schemeClr val="tx2"/>
              </a:solidFill>
            </a:endParaRPr>
          </a:p>
        </p:txBody>
      </p:sp>
      <p:pic>
        <p:nvPicPr>
          <p:cNvPr id="3076" name="Рисунок 2" descr="Fireworks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2957">
            <a:off x="5262563" y="2746375"/>
            <a:ext cx="3087688" cy="314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6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542" y="228865"/>
            <a:ext cx="6858000" cy="952500"/>
          </a:xfrm>
        </p:spPr>
        <p:txBody>
          <a:bodyPr/>
          <a:lstStyle/>
          <a:p>
            <a:pPr>
              <a:defRPr/>
            </a:pPr>
            <a:r>
              <a:rPr lang="ru-RU" altLang="ru-RU" sz="2333" dirty="0">
                <a:solidFill>
                  <a:srgbClr val="C00000"/>
                </a:solidFill>
              </a:rPr>
              <a:t>Команда «Крепкий орешек»</a:t>
            </a:r>
            <a:br>
              <a:rPr lang="ru-RU" altLang="ru-RU" sz="2333" dirty="0">
                <a:solidFill>
                  <a:srgbClr val="C00000"/>
                </a:solidFill>
              </a:rPr>
            </a:br>
            <a:r>
              <a:rPr lang="ru-RU" altLang="ru-RU" sz="2333" dirty="0">
                <a:solidFill>
                  <a:srgbClr val="C00000"/>
                </a:solidFill>
              </a:rPr>
              <a:t>МАОУ «Лицей № 77 города Челябинска»</a:t>
            </a:r>
            <a:endParaRPr lang="ru-RU" sz="2333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532063" y="1357313"/>
            <a:ext cx="5279761" cy="3840428"/>
          </a:xfrm>
        </p:spPr>
        <p:txBody>
          <a:bodyPr/>
          <a:lstStyle/>
          <a:p>
            <a:pPr marL="0" indent="0">
              <a:buNone/>
            </a:pPr>
            <a:endParaRPr lang="ru-RU" altLang="ru-RU" sz="2000"/>
          </a:p>
          <a:p>
            <a:pPr marL="0" indent="0">
              <a:buNone/>
            </a:pPr>
            <a:endParaRPr lang="ru-RU" altLang="ru-RU" sz="2000"/>
          </a:p>
          <a:p>
            <a:pPr marL="0" indent="0">
              <a:buNone/>
            </a:pPr>
            <a:endParaRPr lang="ru-RU" altLang="ru-RU" sz="2000"/>
          </a:p>
        </p:txBody>
      </p:sp>
      <p:pic>
        <p:nvPicPr>
          <p:cNvPr id="4100" name="Picture 3" descr="C:\Users\123\Pictures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11" y="1657615"/>
            <a:ext cx="528108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7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1"/>
          <p:cNvSpPr>
            <a:spLocks noGrp="1"/>
          </p:cNvSpPr>
          <p:nvPr>
            <p:ph idx="1"/>
          </p:nvPr>
        </p:nvSpPr>
        <p:spPr>
          <a:xfrm>
            <a:off x="1992313" y="1323"/>
            <a:ext cx="6380428" cy="570838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sz="2333" dirty="0">
                <a:solidFill>
                  <a:srgbClr val="C00000"/>
                </a:solidFill>
              </a:rPr>
              <a:t>              «Секретное оружие»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667" dirty="0"/>
              <a:t>   Брали наши бойцы под Орлом одну высоту. И высотка-то не больно какая, а не подступишься: всё открыто, ни кустика, ни ямки, понизу топь, а немец строчит и строчит из дота. Пробовали бить по врагу из миномётов- дым, пыль, никакого результата. И потери у нас немалые.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667" dirty="0"/>
              <a:t>       Выход нашёл молоденький солдатик. Попросил отпустить его в брошенную деревню. « Если найду, что мне нужно, после обеда сковырнём немца. Только надо обождать, когда солнце к немцу за спину зайдёт…»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1667" dirty="0"/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1667" dirty="0"/>
              <a:t>       </a:t>
            </a:r>
            <a:r>
              <a:rPr lang="ru-RU" altLang="ru-RU" sz="2000" dirty="0"/>
              <a:t>Какое оружие принёс боец из деревни?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1667" dirty="0"/>
          </a:p>
          <a:p>
            <a:pPr marL="0" indent="0">
              <a:spcBef>
                <a:spcPct val="0"/>
              </a:spcBef>
              <a:buNone/>
            </a:pPr>
            <a:endParaRPr lang="ru-RU" altLang="ru-RU" sz="2333" dirty="0">
              <a:solidFill>
                <a:srgbClr val="C00000"/>
              </a:solidFill>
            </a:endParaRPr>
          </a:p>
        </p:txBody>
      </p:sp>
      <p:pic>
        <p:nvPicPr>
          <p:cNvPr id="12291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95" y="3667125"/>
            <a:ext cx="3241146" cy="204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0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157200"/>
            <a:ext cx="6478860" cy="1585083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«Большое </a:t>
            </a:r>
            <a:r>
              <a:rPr lang="ru-RU" alt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ТРИЗовское</a:t>
            </a:r>
            <a:r>
              <a:rPr lang="ru-RU" alt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путешествие»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31875" y="1837532"/>
            <a:ext cx="6900333" cy="366051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000" b="1" dirty="0">
              <a:solidFill>
                <a:srgbClr val="006600"/>
              </a:solidFill>
            </a:endParaRPr>
          </a:p>
          <a:p>
            <a:pPr marL="285739" indent="-285739" algn="l" eaLnBrk="1" fontAlgn="auto" hangingPunct="1"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6600"/>
                </a:solidFill>
              </a:rPr>
              <a:t>                </a:t>
            </a:r>
            <a:r>
              <a:rPr lang="ru-RU" sz="2333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Задачник-</a:t>
            </a:r>
          </a:p>
          <a:p>
            <a:pPr marL="285739" indent="-285739" algn="l" eaLnBrk="1" fontAlgn="auto" hangingPunct="1">
              <a:spcAft>
                <a:spcPts val="0"/>
              </a:spcAft>
              <a:defRPr/>
            </a:pPr>
            <a:r>
              <a:rPr lang="ru-RU" sz="2333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                 презентация</a:t>
            </a:r>
            <a:endParaRPr lang="ru-RU" sz="3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45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336146" y="1778000"/>
            <a:ext cx="6299729" cy="3840428"/>
          </a:xfrm>
        </p:spPr>
        <p:txBody>
          <a:bodyPr/>
          <a:lstStyle/>
          <a:p>
            <a:pPr algn="just" eaLnBrk="1" hangingPunct="1"/>
            <a:r>
              <a:rPr lang="ru-RU" altLang="ru-RU" sz="1667" b="1">
                <a:solidFill>
                  <a:srgbClr val="006600"/>
                </a:solidFill>
              </a:rPr>
              <a:t>В мультфильме «Приключения капитана Врунгеля» сбежавшие от пожара белки заполонили всю яхту «Беда». Капитан попросил запереть белок в трюме, а потом отдал их в зоопарк. Из-за лишнего груза яхта стала плыть медленнее.</a:t>
            </a:r>
          </a:p>
          <a:p>
            <a:pPr algn="just" eaLnBrk="1" hangingPunct="1"/>
            <a:r>
              <a:rPr lang="ru-RU" altLang="ru-RU" sz="1667" b="1">
                <a:solidFill>
                  <a:srgbClr val="006600"/>
                </a:solidFill>
              </a:rPr>
              <a:t>Как капитану белок спасти и скорость яхты не потерять?</a:t>
            </a:r>
          </a:p>
          <a:p>
            <a:pPr algn="just" eaLnBrk="1" hangingPunct="1"/>
            <a:endParaRPr lang="ru-RU" altLang="ru-RU" sz="1667" b="1">
              <a:solidFill>
                <a:srgbClr val="006600"/>
              </a:solidFill>
            </a:endParaRPr>
          </a:p>
          <a:p>
            <a:pPr algn="just" eaLnBrk="1" hangingPunct="1"/>
            <a:endParaRPr lang="ru-RU" altLang="ru-RU" sz="1667" b="1">
              <a:solidFill>
                <a:srgbClr val="006600"/>
              </a:solidFill>
            </a:endParaRPr>
          </a:p>
          <a:p>
            <a:pPr algn="just" eaLnBrk="1" hangingPunct="1"/>
            <a:endParaRPr lang="ru-RU" altLang="ru-RU" smtClean="0">
              <a:solidFill>
                <a:srgbClr val="0066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000" b="1">
                <a:solidFill>
                  <a:srgbClr val="800000"/>
                </a:solidFill>
              </a:rPr>
              <a:t>Приключения капитана Врунгеля</a:t>
            </a:r>
          </a:p>
        </p:txBody>
      </p:sp>
      <p:pic>
        <p:nvPicPr>
          <p:cNvPr id="17412" name="Picture 6" descr="https://regnum.ru/uploads/pictures/news/2016/02/16/regnum_picture_1455652956555623_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67" y="3517636"/>
            <a:ext cx="3423708" cy="210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8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11490" y="96573"/>
            <a:ext cx="5700448" cy="110066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4"/>
                </a:solidFill>
              </a:rPr>
              <a:t>Большое ТРИЗ-</a:t>
            </a:r>
            <a:r>
              <a:rPr lang="ru-RU" b="1" i="1" dirty="0" err="1" smtClean="0">
                <a:solidFill>
                  <a:schemeClr val="accent4"/>
                </a:solidFill>
              </a:rPr>
              <a:t>овское</a:t>
            </a:r>
            <a:r>
              <a:rPr lang="ru-RU" b="1" i="1" dirty="0" smtClean="0">
                <a:solidFill>
                  <a:schemeClr val="accent4"/>
                </a:solidFill>
              </a:rPr>
              <a:t/>
            </a:r>
            <a:br>
              <a:rPr lang="ru-RU" b="1" i="1" dirty="0" smtClean="0">
                <a:solidFill>
                  <a:schemeClr val="accent4"/>
                </a:solidFill>
              </a:rPr>
            </a:br>
            <a:r>
              <a:rPr lang="ru-RU" b="1" i="1" dirty="0" smtClean="0">
                <a:solidFill>
                  <a:schemeClr val="accent4"/>
                </a:solidFill>
              </a:rPr>
              <a:t>ПУТЕШЕСТВИЕ</a:t>
            </a:r>
            <a:r>
              <a:rPr lang="ru-RU" sz="4416" b="1" i="1" dirty="0"/>
              <a:t/>
            </a:r>
            <a:br>
              <a:rPr lang="ru-RU" sz="4416" b="1" i="1" dirty="0"/>
            </a:br>
            <a:r>
              <a:rPr lang="ru-RU" sz="4416" b="1" i="1" dirty="0"/>
              <a:t/>
            </a:r>
            <a:br>
              <a:rPr lang="ru-RU" sz="4416" b="1" i="1" dirty="0"/>
            </a:br>
            <a:r>
              <a:rPr lang="ru-RU" sz="4416" b="1" i="1" dirty="0"/>
              <a:t/>
            </a:r>
            <a:br>
              <a:rPr lang="ru-RU" sz="4416" b="1" i="1" dirty="0"/>
            </a:br>
            <a:r>
              <a:rPr lang="ru-RU" sz="4416" b="1" i="1" dirty="0"/>
              <a:t/>
            </a:r>
            <a:br>
              <a:rPr lang="ru-RU" sz="4416" b="1" i="1" dirty="0"/>
            </a:br>
            <a:r>
              <a:rPr lang="ru-RU" sz="4416" b="1" i="1" dirty="0"/>
              <a:t/>
            </a:r>
            <a:br>
              <a:rPr lang="ru-RU" sz="4416" b="1" i="1" dirty="0"/>
            </a:br>
            <a:r>
              <a:rPr lang="ru-RU" sz="4416" b="1" i="1" dirty="0"/>
              <a:t/>
            </a:r>
            <a:br>
              <a:rPr lang="ru-RU" sz="4416" b="1" i="1" dirty="0"/>
            </a:br>
            <a:r>
              <a:rPr lang="ru-RU" sz="4416" b="1" i="1" dirty="0"/>
              <a:t/>
            </a:r>
            <a:br>
              <a:rPr lang="ru-RU" sz="4416" b="1" i="1" dirty="0"/>
            </a:br>
            <a:r>
              <a:rPr lang="ru-RU" b="1" i="1" dirty="0" smtClean="0">
                <a:solidFill>
                  <a:schemeClr val="accent4"/>
                </a:solidFill>
              </a:rPr>
              <a:t>Приглашаем </a:t>
            </a:r>
            <a:br>
              <a:rPr lang="ru-RU" b="1" i="1" dirty="0" smtClean="0">
                <a:solidFill>
                  <a:schemeClr val="accent4"/>
                </a:solidFill>
              </a:rPr>
            </a:br>
            <a:r>
              <a:rPr lang="ru-RU" b="1" i="1" dirty="0" smtClean="0">
                <a:solidFill>
                  <a:schemeClr val="accent4"/>
                </a:solidFill>
              </a:rPr>
              <a:t>в Простоквашино</a:t>
            </a:r>
            <a:r>
              <a:rPr lang="ru-RU" sz="4416" b="1" i="1" dirty="0"/>
              <a:t/>
            </a:r>
            <a:br>
              <a:rPr lang="ru-RU" sz="4416" b="1" i="1" dirty="0"/>
            </a:br>
            <a:r>
              <a:rPr lang="ru-RU" sz="4416" b="1" i="1" dirty="0"/>
              <a:t/>
            </a:r>
            <a:br>
              <a:rPr lang="ru-RU" sz="4416" b="1" i="1" dirty="0"/>
            </a:br>
            <a:r>
              <a:rPr lang="ru-RU" b="1" i="1" dirty="0" smtClean="0"/>
              <a:t> </a:t>
            </a:r>
            <a:r>
              <a:rPr lang="ru-RU" sz="4416" b="1" i="1" dirty="0"/>
              <a:t/>
            </a:r>
            <a:br>
              <a:rPr lang="ru-RU" sz="4416" b="1" i="1" dirty="0"/>
            </a:br>
            <a:endParaRPr lang="ru-RU" sz="2583" dirty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117865"/>
            <a:ext cx="4980782" cy="3218656"/>
          </a:xfrm>
        </p:spPr>
      </p:pic>
    </p:spTree>
    <p:extLst>
      <p:ext uri="{BB962C8B-B14F-4D97-AF65-F5344CB8AC3E}">
        <p14:creationId xmlns:p14="http://schemas.microsoft.com/office/powerpoint/2010/main" val="32770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1149615" y="157428"/>
            <a:ext cx="5290343" cy="78052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accent4"/>
                </a:solidFill>
              </a:rPr>
              <a:t>                    Задача Дяди Фёдора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937287"/>
            <a:ext cx="2365221" cy="3898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492500" y="998803"/>
            <a:ext cx="3239823" cy="6258718"/>
          </a:xfrm>
        </p:spPr>
        <p:txBody>
          <a:bodyPr rtlCol="0"/>
          <a:lstStyle/>
          <a:p>
            <a:pPr marL="228591" indent="-228591" eaLnBrk="1" fontAlgn="auto" hangingPunct="1">
              <a:spcBef>
                <a:spcPts val="483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Мама Дяди Фёдора, вернувшись с курорта, привезла ему в подарок чудесную раковину. Дядя Фёдор решил сделать из неё ожерелье. Но обвязать раковину ниткой не удавалось. Нитка соскальзывала с раковины, не могла на ней удержаться. Надо пропустить нитку сквозь всю раковину! Но как это сделать? Ведь внутри раковина закручена спиралью!</a:t>
            </a:r>
          </a:p>
          <a:p>
            <a:pPr marL="228591" indent="-228591" eaLnBrk="1" fontAlgn="auto" hangingPunct="1">
              <a:spcBef>
                <a:spcPts val="483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591" indent="-228591" eaLnBrk="1" fontAlgn="auto" hangingPunct="1">
              <a:spcBef>
                <a:spcPts val="483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4"/>
                </a:solidFill>
              </a:rPr>
              <a:t>Как продеть нитку  сквозь всю раковину?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6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62000" y="495301"/>
            <a:ext cx="7772400" cy="685799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828800" y="1485900"/>
            <a:ext cx="5334000" cy="3124200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«Мы должны воспитывать так, чтобы ребёнок чувствовал себя искателем и открывателем знаний. Только при этом условии однообразная, напряжённая, утомительная работа окрашивается радостными чувствами и приносит маленьким людям переживания творца».</a:t>
            </a:r>
            <a:endParaRPr lang="ru-RU" sz="2000" dirty="0">
              <a:solidFill>
                <a:srgbClr val="C00000"/>
              </a:solidFill>
              <a:latin typeface="Arial Narrow" panose="020B0606020202030204" pitchFamily="34" charset="0"/>
              <a:ea typeface="Times New Roman" panose="02020603050405020304" charset="0"/>
              <a:cs typeface="Times New Roman" panose="0202060305040502030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C00000"/>
              </a:solidFill>
              <a:latin typeface="Arial Narrow" panose="020B0606020202030204" pitchFamily="34" charset="0"/>
              <a:ea typeface="Times New Roman" panose="02020603050405020304" charset="0"/>
              <a:cs typeface="Times New Roman" panose="0202060305040502030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В.А. Сухомлинский</a:t>
            </a:r>
            <a:endParaRPr lang="ru-RU" sz="2000" dirty="0">
              <a:solidFill>
                <a:srgbClr val="C00000"/>
              </a:solidFill>
              <a:latin typeface="Arial Narrow" panose="020B0606020202030204" pitchFamily="34" charset="0"/>
              <a:ea typeface="Times New Roman" panose="02020603050405020304" charset="0"/>
              <a:cs typeface="Times New Roman" panose="02020603050405020304" charset="0"/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86104">
            <a:off x="2281165" y="1684436"/>
            <a:ext cx="5407414" cy="1948976"/>
          </a:xfrm>
        </p:spPr>
        <p:txBody>
          <a:bodyPr>
            <a:prstTxWarp prst="textWave1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indent="0"/>
            <a:r>
              <a:rPr lang="ru-RU" altLang="en-US" dirty="0" smtClean="0"/>
              <a:t/>
            </a:r>
            <a:br>
              <a:rPr lang="ru-RU" altLang="en-US" dirty="0" smtClean="0"/>
            </a:br>
            <a:r>
              <a:rPr lang="ru-RU" altLang="en-US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en-US" sz="36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rgbClr val="6666FF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540884" flipV="1">
            <a:off x="2569943" y="826989"/>
            <a:ext cx="4511725" cy="3663870"/>
          </a:xfrm>
        </p:spPr>
        <p:txBody>
          <a:bodyPr>
            <a:noAutofit/>
          </a:bodyPr>
          <a:lstStyle/>
          <a:p>
            <a:r>
              <a:rPr lang="ru-RU" altLang="en-US" dirty="0">
                <a:solidFill>
                  <a:srgbClr val="C00000"/>
                </a:solidFill>
              </a:rPr>
              <a:t>“</a:t>
            </a:r>
            <a:r>
              <a:rPr lang="ru-RU" alt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Если</a:t>
            </a:r>
            <a:r>
              <a:rPr lang="ru-RU" altLang="en-US" dirty="0">
                <a:solidFill>
                  <a:srgbClr val="C00000"/>
                </a:solidFill>
              </a:rPr>
              <a:t> ученик в школе не научился сам ничего творить, то и в жизни он всегда будет только подражать, копировать...”.</a:t>
            </a:r>
            <a:br>
              <a:rPr lang="ru-RU" altLang="en-US" dirty="0">
                <a:solidFill>
                  <a:srgbClr val="C00000"/>
                </a:solidFill>
              </a:rPr>
            </a:br>
            <a:r>
              <a:rPr lang="ru-RU" altLang="en-US" dirty="0">
                <a:solidFill>
                  <a:srgbClr val="C00000"/>
                </a:solidFill>
              </a:rPr>
              <a:t>Л.Н. Толстой</a:t>
            </a:r>
            <a:r>
              <a:rPr lang="ru-RU" altLang="en-US" dirty="0"/>
              <a:t/>
            </a:r>
            <a:br>
              <a:rPr lang="ru-RU" altLang="en-US" dirty="0"/>
            </a:br>
            <a:endParaRPr lang="ru-RU" dirty="0">
              <a:solidFill>
                <a:srgbClr val="6666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71600" y="1104900"/>
            <a:ext cx="6400800" cy="25908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Креативность-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это способность человека принимать творческие решения, создавать принципиально новые идеи.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 повседневной жизни- это </a:t>
            </a:r>
            <a:r>
              <a:rPr lang="ru-RU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смекалка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способность </a:t>
            </a:r>
            <a:r>
              <a:rPr lang="ru-RU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находить выход из безвыходной ситуации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используя обстановку, предметы и обстоятельства необычным образом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686300"/>
            <a:ext cx="6934200" cy="304800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90501"/>
            <a:ext cx="8229600" cy="49529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Методы развития креативного мышления</a:t>
            </a:r>
            <a:br>
              <a:rPr lang="ru-RU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создание поисковой ситуации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- решение нестандартных задач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метод «Если бы…»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«Мозговой штурм»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разгадывание ребусов, головоломок, загадок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сочинение стихотворений, придумывание историй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ТРИЗ- технологии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ru-RU" sz="2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62000" y="495301"/>
            <a:ext cx="7772400" cy="6857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Разгадывание загадок</a:t>
            </a:r>
            <a:endParaRPr lang="ru-RU" sz="2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09800" y="1181100"/>
            <a:ext cx="4800600" cy="3276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         Киргизская сказка «Мудрая девушка»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Правитель государства при выборе жены задал девушкам три загадки: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-Какое расстояние между востоком и западом?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-Какое расстояние между небом и землёй?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-Какое расстояние между правдой и ложью?</a:t>
            </a:r>
          </a:p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Разгадай эти загадки.</a:t>
            </a:r>
          </a:p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Придумай свою мудрую загадку!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62000" y="495301"/>
            <a:ext cx="7772400" cy="6857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Создание поисковой ситуации</a:t>
            </a:r>
            <a:endParaRPr lang="ru-RU" sz="2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181100"/>
            <a:ext cx="6858000" cy="30607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«Полезная каша»</a:t>
            </a:r>
          </a:p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 Дениска в рассказе В. Драгунского отказывается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есть манную кашу. Докажи, что каша- богатырская еда.</a:t>
            </a:r>
          </a:p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 Приведи 5 аргументов в пользу манной каши.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Предложи своё оформление блюда с кашей, такое, чтоб Дениска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        съел его с удовольствием.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62000" y="495301"/>
            <a:ext cx="7772400" cy="6857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Создание поисковой ситуации</a:t>
            </a:r>
            <a:endParaRPr lang="ru-RU" sz="2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81200" y="1181100"/>
            <a:ext cx="5257800" cy="30607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«Беглец»</a:t>
            </a:r>
          </a:p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 Представьте себе, что из истории нашей страны «убежал» 1380 год. Хорошо ли  после этого станет «жить на Руси»? Почему?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  Напиши небольшую сказку «Как год убежал из    истории».</a:t>
            </a:r>
          </a:p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     А если бы убежал 1941 год?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type="body" sz="half" idx="2"/>
          </p:nvPr>
        </p:nvSpPr>
        <p:spPr>
          <a:xfrm>
            <a:off x="533400" y="1257300"/>
            <a:ext cx="6745288" cy="3886200"/>
          </a:xfrm>
        </p:spPr>
        <p:txBody>
          <a:bodyPr>
            <a:normAutofit/>
          </a:bodyPr>
          <a:lstStyle/>
          <a:p>
            <a:pPr marL="0" indent="447128">
              <a:buNone/>
            </a:pPr>
            <a:endParaRPr lang="ru-RU" altLang="ru-RU" sz="2333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47800" y="571500"/>
            <a:ext cx="6324600" cy="609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« Если б не было войны…»</a:t>
            </a:r>
            <a:endParaRPr lang="ru-RU" sz="2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24" y="1280160"/>
            <a:ext cx="5169376" cy="380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24" y="1249680"/>
            <a:ext cx="2730976" cy="3581400"/>
          </a:xfrm>
          <a:prstGeom prst="rect">
            <a:avLst/>
          </a:prstGeom>
        </p:spPr>
      </p:pic>
      <p:pic>
        <p:nvPicPr>
          <p:cNvPr id="9" name="Валентина Толкунова — Мой милый, если б не было войны... (www.lightaudio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3400" y="48844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4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62000" y="495301"/>
            <a:ext cx="7772400" cy="6857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ТРИЗ</a:t>
            </a:r>
            <a:endParaRPr lang="ru-RU" sz="2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81200" y="1333500"/>
            <a:ext cx="6019800" cy="42672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-Курс внеурочной деятельности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-Участие в Большом ТРИЗ-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овском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путешествии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Создание электронных задачников</a:t>
            </a:r>
          </a:p>
          <a:p>
            <a:pPr marL="342900" indent="-342900" algn="l">
              <a:buFontTx/>
              <a:buChar char="-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77415"/>
            <a:ext cx="1638300" cy="11793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58" y="3162300"/>
            <a:ext cx="1752600" cy="1142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78" y="2646462"/>
            <a:ext cx="1649330" cy="10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2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542</Words>
  <Application>Microsoft Office PowerPoint</Application>
  <PresentationFormat>Экран (16:10)</PresentationFormat>
  <Paragraphs>62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Office Theme</vt:lpstr>
      <vt:lpstr>1_День Победы_06</vt:lpstr>
      <vt:lpstr>День Победы_06</vt:lpstr>
      <vt:lpstr>Твердый переплет</vt:lpstr>
      <vt:lpstr>Грань</vt:lpstr>
      <vt:lpstr>1_Грань</vt:lpstr>
      <vt:lpstr>2_День Победы_06</vt:lpstr>
      <vt:lpstr>1_Твердый переплет</vt:lpstr>
      <vt:lpstr>Презентация PowerPoint</vt:lpstr>
      <vt:lpstr>  </vt:lpstr>
      <vt:lpstr>Креативность- это способность человека принимать творческие решения, создавать принципиально новые идеи. В повседневной жизни- это смекалка, способность находить выход из безвыходной ситуации, используя обстановку, предметы и обстоятельства необычным образом</vt:lpstr>
      <vt:lpstr>Методы развития креативного мышления - создание поисковой ситуации   - решение нестандартных задач - метод «Если бы…» - «Мозговой штурм» - разгадывание ребусов, головоломок, загадок - сочинение стихотворений, придумывание историй - ТРИЗ- технологии  </vt:lpstr>
      <vt:lpstr>Разгадывание загадок</vt:lpstr>
      <vt:lpstr>Создание поисковой ситуации</vt:lpstr>
      <vt:lpstr>Создание поисковой ситуации</vt:lpstr>
      <vt:lpstr>« Если б не было войны…»</vt:lpstr>
      <vt:lpstr>ТРИЗ</vt:lpstr>
      <vt:lpstr>«Большое ТРИЗ-овское путешествие» </vt:lpstr>
      <vt:lpstr>Команда «Крепкий орешек» МАОУ «Лицей № 77 города Челябинска»</vt:lpstr>
      <vt:lpstr>Презентация PowerPoint</vt:lpstr>
      <vt:lpstr>«Большое ТРИЗовское путешествие»  </vt:lpstr>
      <vt:lpstr>Приключения капитана Врунгеля</vt:lpstr>
      <vt:lpstr>Большое ТРИЗ-овское ПУТЕШЕСТВИЕ       Приглашаем  в Простоквашино    </vt:lpstr>
      <vt:lpstr>                    Задача Дяди Фёдора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40</cp:revision>
  <dcterms:created xsi:type="dcterms:W3CDTF">2018-09-30T00:51:05Z</dcterms:created>
  <dcterms:modified xsi:type="dcterms:W3CDTF">2022-02-25T06:00:14Z</dcterms:modified>
</cp:coreProperties>
</file>