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96" r:id="rId3"/>
    <p:sldId id="336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81" r:id="rId16"/>
    <p:sldId id="272" r:id="rId17"/>
    <p:sldId id="337" r:id="rId18"/>
    <p:sldId id="274" r:id="rId19"/>
    <p:sldId id="283" r:id="rId20"/>
    <p:sldId id="284" r:id="rId21"/>
    <p:sldId id="285" r:id="rId22"/>
    <p:sldId id="286" r:id="rId23"/>
    <p:sldId id="287" r:id="rId24"/>
    <p:sldId id="288" r:id="rId25"/>
    <p:sldId id="289" r:id="rId26"/>
    <p:sldId id="290" r:id="rId27"/>
    <p:sldId id="291" r:id="rId28"/>
    <p:sldId id="292" r:id="rId29"/>
    <p:sldId id="293" r:id="rId30"/>
    <p:sldId id="294" r:id="rId31"/>
    <p:sldId id="295" r:id="rId32"/>
    <p:sldId id="305" r:id="rId33"/>
    <p:sldId id="306" r:id="rId34"/>
    <p:sldId id="297" r:id="rId35"/>
    <p:sldId id="298" r:id="rId36"/>
    <p:sldId id="299" r:id="rId37"/>
    <p:sldId id="300" r:id="rId38"/>
    <p:sldId id="301" r:id="rId39"/>
    <p:sldId id="302" r:id="rId40"/>
    <p:sldId id="303" r:id="rId41"/>
    <p:sldId id="304" r:id="rId42"/>
    <p:sldId id="333" r:id="rId43"/>
    <p:sldId id="307" r:id="rId44"/>
    <p:sldId id="317" r:id="rId45"/>
    <p:sldId id="308" r:id="rId46"/>
    <p:sldId id="316" r:id="rId47"/>
    <p:sldId id="315" r:id="rId48"/>
    <p:sldId id="314" r:id="rId49"/>
    <p:sldId id="313" r:id="rId50"/>
    <p:sldId id="312" r:id="rId51"/>
    <p:sldId id="311" r:id="rId52"/>
    <p:sldId id="310" r:id="rId53"/>
    <p:sldId id="309" r:id="rId54"/>
    <p:sldId id="324" r:id="rId55"/>
    <p:sldId id="326" r:id="rId56"/>
    <p:sldId id="327" r:id="rId57"/>
    <p:sldId id="329" r:id="rId58"/>
    <p:sldId id="330" r:id="rId59"/>
    <p:sldId id="328" r:id="rId60"/>
    <p:sldId id="331" r:id="rId61"/>
    <p:sldId id="334" r:id="rId62"/>
    <p:sldId id="335" r:id="rId63"/>
    <p:sldId id="318" r:id="rId6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6745A"/>
    <a:srgbClr val="8BC145"/>
    <a:srgbClr val="002060"/>
    <a:srgbClr val="2422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C0BD670-4358-FCDB-E402-706A37273540}" v="158" dt="2019-10-09T11:18:20.95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2" autoAdjust="0"/>
    <p:restoredTop sz="94660"/>
  </p:normalViewPr>
  <p:slideViewPr>
    <p:cSldViewPr snapToGrid="0">
      <p:cViewPr varScale="1">
        <p:scale>
          <a:sx n="73" d="100"/>
          <a:sy n="73" d="100"/>
        </p:scale>
        <p:origin x="54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microsoft.com/office/2015/10/relationships/revisionInfo" Target="revisionInfo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21851764449253E-3"/>
          <c:y val="1.2433055667677899E-2"/>
          <c:w val="0.97927890558242603"/>
          <c:h val="0.98756694433232195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</c:v>
                </c:pt>
              </c:strCache>
            </c:strRef>
          </c:tx>
          <c:dPt>
            <c:idx val="0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2DD-460A-9CC4-B5796B5B82AF}"/>
              </c:ext>
            </c:extLst>
          </c:dPt>
          <c:dPt>
            <c:idx val="1"/>
            <c:bubble3D val="0"/>
            <c:spPr>
              <a:solidFill>
                <a:schemeClr val="accent1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02DD-460A-9CC4-B5796B5B82AF}"/>
              </c:ext>
            </c:extLst>
          </c:dPt>
          <c:dPt>
            <c:idx val="2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02DD-460A-9CC4-B5796B5B82A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Sheet1!$A$2:$A$4</c:f>
              <c:strCache>
                <c:ptCount val="3"/>
                <c:pt idx="0">
                  <c:v>Не заходят на страницу ребенка в соцсетях</c:v>
                </c:pt>
                <c:pt idx="1">
                  <c:v>Встречали настораживающий контент</c:v>
                </c:pt>
                <c:pt idx="2">
                  <c:v>Не встречали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0.23</c:v>
                </c:pt>
                <c:pt idx="1">
                  <c:v>0.24</c:v>
                </c:pt>
                <c:pt idx="2">
                  <c:v>0.44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2DD-460A-9CC4-B5796B5B82AF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260"/>
        <c:holeSize val="60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image" Target="../media/image46.png"/><Relationship Id="rId4" Type="http://schemas.openxmlformats.org/officeDocument/2006/relationships/image" Target="../media/image49.pn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image" Target="../media/image53.jpeg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g"/><Relationship Id="rId2" Type="http://schemas.openxmlformats.org/officeDocument/2006/relationships/image" Target="../media/image64.jpg"/><Relationship Id="rId1" Type="http://schemas.openxmlformats.org/officeDocument/2006/relationships/image" Target="../media/image63.jpg"/><Relationship Id="rId5" Type="http://schemas.openxmlformats.org/officeDocument/2006/relationships/image" Target="../media/image67.jpeg"/><Relationship Id="rId4" Type="http://schemas.openxmlformats.org/officeDocument/2006/relationships/image" Target="../media/image66.jpg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image" Target="../media/image78.jpeg"/><Relationship Id="rId6" Type="http://schemas.openxmlformats.org/officeDocument/2006/relationships/image" Target="../media/image83.jpg"/><Relationship Id="rId5" Type="http://schemas.openxmlformats.org/officeDocument/2006/relationships/image" Target="../media/image82.jpeg"/><Relationship Id="rId4" Type="http://schemas.openxmlformats.org/officeDocument/2006/relationships/image" Target="../media/image81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image" Target="../media/image46.png"/><Relationship Id="rId4" Type="http://schemas.openxmlformats.org/officeDocument/2006/relationships/image" Target="../media/image49.pn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image" Target="../media/image53.jpeg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g"/><Relationship Id="rId2" Type="http://schemas.openxmlformats.org/officeDocument/2006/relationships/image" Target="../media/image64.jpg"/><Relationship Id="rId1" Type="http://schemas.openxmlformats.org/officeDocument/2006/relationships/image" Target="../media/image63.jpg"/><Relationship Id="rId5" Type="http://schemas.openxmlformats.org/officeDocument/2006/relationships/image" Target="../media/image67.jpeg"/><Relationship Id="rId4" Type="http://schemas.openxmlformats.org/officeDocument/2006/relationships/image" Target="../media/image66.jpg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image" Target="../media/image78.jpeg"/><Relationship Id="rId6" Type="http://schemas.openxmlformats.org/officeDocument/2006/relationships/image" Target="../media/image83.jpg"/><Relationship Id="rId5" Type="http://schemas.openxmlformats.org/officeDocument/2006/relationships/image" Target="../media/image82.jpeg"/><Relationship Id="rId4" Type="http://schemas.openxmlformats.org/officeDocument/2006/relationships/image" Target="../media/image8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59C241E-7199-4CA8-82FA-76F4D0E61464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80F371B2-F22C-44B8-A95F-C11A9DDED0E9}">
      <dgm:prSet phldrT="[Текст]"/>
      <dgm:spPr/>
      <dgm:t>
        <a:bodyPr/>
        <a:lstStyle/>
        <a:p>
          <a:r>
            <a:rPr lang="ru-RU" dirty="0"/>
            <a:t>2. Принципы и условия обработки персональных данных;</a:t>
          </a:r>
        </a:p>
      </dgm:t>
    </dgm:pt>
    <dgm:pt modelId="{47D32542-E2EF-433C-986D-FF8BE10EE647}" type="parTrans" cxnId="{8ED7D898-4C7B-492A-99BA-028388EC7BF4}">
      <dgm:prSet/>
      <dgm:spPr/>
      <dgm:t>
        <a:bodyPr/>
        <a:lstStyle/>
        <a:p>
          <a:endParaRPr lang="ru-RU"/>
        </a:p>
      </dgm:t>
    </dgm:pt>
    <dgm:pt modelId="{01F06E60-8CDC-4323-8E89-62772288E713}" type="sibTrans" cxnId="{8ED7D898-4C7B-492A-99BA-028388EC7BF4}">
      <dgm:prSet/>
      <dgm:spPr/>
      <dgm:t>
        <a:bodyPr/>
        <a:lstStyle/>
        <a:p>
          <a:endParaRPr lang="ru-RU"/>
        </a:p>
      </dgm:t>
    </dgm:pt>
    <dgm:pt modelId="{0B5C603E-E418-4B75-B1D1-9499FAB42DAE}">
      <dgm:prSet phldrT="[Текст]"/>
      <dgm:spPr/>
      <dgm:t>
        <a:bodyPr/>
        <a:lstStyle/>
        <a:p>
          <a:r>
            <a:rPr lang="ru-RU" dirty="0"/>
            <a:t>3. Обязанности оператора персональных данных;</a:t>
          </a:r>
        </a:p>
      </dgm:t>
    </dgm:pt>
    <dgm:pt modelId="{3B368D67-4E4B-4D90-A056-A19315ADCD0C}" type="parTrans" cxnId="{FD01DCC3-3EDF-49D9-A9B3-0980D6DE8CD5}">
      <dgm:prSet/>
      <dgm:spPr/>
      <dgm:t>
        <a:bodyPr/>
        <a:lstStyle/>
        <a:p>
          <a:endParaRPr lang="ru-RU"/>
        </a:p>
      </dgm:t>
    </dgm:pt>
    <dgm:pt modelId="{464BD2F5-B666-429E-9BC3-14BA96691B45}" type="sibTrans" cxnId="{FD01DCC3-3EDF-49D9-A9B3-0980D6DE8CD5}">
      <dgm:prSet/>
      <dgm:spPr/>
      <dgm:t>
        <a:bodyPr/>
        <a:lstStyle/>
        <a:p>
          <a:endParaRPr lang="ru-RU"/>
        </a:p>
      </dgm:t>
    </dgm:pt>
    <dgm:pt modelId="{17FFFA89-E85E-4D37-8626-78902298B681}">
      <dgm:prSet phldrT="[Текст]"/>
      <dgm:spPr/>
      <dgm:t>
        <a:bodyPr/>
        <a:lstStyle/>
        <a:p>
          <a:r>
            <a:rPr lang="ru-RU" dirty="0"/>
            <a:t>4. Права субъекта персональных данных;</a:t>
          </a:r>
        </a:p>
      </dgm:t>
    </dgm:pt>
    <dgm:pt modelId="{8BED9373-EE62-40A2-A823-CA087C440658}" type="parTrans" cxnId="{7016E481-D4D6-4842-AFA8-B09448C5ED95}">
      <dgm:prSet/>
      <dgm:spPr/>
      <dgm:t>
        <a:bodyPr/>
        <a:lstStyle/>
        <a:p>
          <a:endParaRPr lang="ru-RU"/>
        </a:p>
      </dgm:t>
    </dgm:pt>
    <dgm:pt modelId="{7AC58BDE-1B98-40F7-AC7D-1782B5BF2AEE}" type="sibTrans" cxnId="{7016E481-D4D6-4842-AFA8-B09448C5ED95}">
      <dgm:prSet/>
      <dgm:spPr/>
      <dgm:t>
        <a:bodyPr/>
        <a:lstStyle/>
        <a:p>
          <a:endParaRPr lang="ru-RU"/>
        </a:p>
      </dgm:t>
    </dgm:pt>
    <dgm:pt modelId="{0F8FA538-6397-45DF-8515-A721A583E124}">
      <dgm:prSet/>
      <dgm:spPr/>
      <dgm:t>
        <a:bodyPr/>
        <a:lstStyle/>
        <a:p>
          <a:r>
            <a:rPr lang="ru-RU" dirty="0"/>
            <a:t>5. Виды ответственности за нарушение требований ФЗ-№152;</a:t>
          </a:r>
        </a:p>
      </dgm:t>
    </dgm:pt>
    <dgm:pt modelId="{801D4B8C-F7C5-4CFB-8CC4-27E9055B904D}" type="parTrans" cxnId="{664CD7EB-E500-42FB-A817-FCC78231F9F8}">
      <dgm:prSet/>
      <dgm:spPr/>
      <dgm:t>
        <a:bodyPr/>
        <a:lstStyle/>
        <a:p>
          <a:endParaRPr lang="ru-RU"/>
        </a:p>
      </dgm:t>
    </dgm:pt>
    <dgm:pt modelId="{285F63B3-DDA0-4C94-865E-FED8436E296B}" type="sibTrans" cxnId="{664CD7EB-E500-42FB-A817-FCC78231F9F8}">
      <dgm:prSet/>
      <dgm:spPr/>
      <dgm:t>
        <a:bodyPr/>
        <a:lstStyle/>
        <a:p>
          <a:endParaRPr lang="ru-RU"/>
        </a:p>
      </dgm:t>
    </dgm:pt>
    <dgm:pt modelId="{D7E368A4-2B05-4156-8D3F-44997A48BA12}">
      <dgm:prSet/>
      <dgm:spPr/>
      <dgm:t>
        <a:bodyPr/>
        <a:lstStyle/>
        <a:p>
          <a:r>
            <a:rPr lang="ru-RU" dirty="0"/>
            <a:t>6. Государственные органы, осуществляющие контроль за соблюдением требований ФЗ-№152.  </a:t>
          </a:r>
        </a:p>
      </dgm:t>
    </dgm:pt>
    <dgm:pt modelId="{B05ABBC7-5B9A-4A06-AE4A-053A3795921A}" type="parTrans" cxnId="{4A5F5B17-1F55-47E8-910C-C188CEDA294B}">
      <dgm:prSet/>
      <dgm:spPr/>
      <dgm:t>
        <a:bodyPr/>
        <a:lstStyle/>
        <a:p>
          <a:endParaRPr lang="ru-RU"/>
        </a:p>
      </dgm:t>
    </dgm:pt>
    <dgm:pt modelId="{AE09943E-4CB9-4FE1-A255-C14E5487CA0B}" type="sibTrans" cxnId="{4A5F5B17-1F55-47E8-910C-C188CEDA294B}">
      <dgm:prSet/>
      <dgm:spPr/>
      <dgm:t>
        <a:bodyPr/>
        <a:lstStyle/>
        <a:p>
          <a:endParaRPr lang="ru-RU"/>
        </a:p>
      </dgm:t>
    </dgm:pt>
    <dgm:pt modelId="{93446835-053C-4BFE-A484-346E914C5F41}">
      <dgm:prSet phldrT="[Текст]"/>
      <dgm:spPr/>
      <dgm:t>
        <a:bodyPr/>
        <a:lstStyle/>
        <a:p>
          <a:r>
            <a:rPr lang="ru-RU" dirty="0"/>
            <a:t>1. Основные понятия, связанные с обработкой персональных данных;</a:t>
          </a:r>
        </a:p>
      </dgm:t>
    </dgm:pt>
    <dgm:pt modelId="{986B92D5-5285-44C1-A7E4-23AC075404EB}" type="sibTrans" cxnId="{430F3129-B507-4A26-9A0F-FBCC863A5C0C}">
      <dgm:prSet/>
      <dgm:spPr/>
      <dgm:t>
        <a:bodyPr/>
        <a:lstStyle/>
        <a:p>
          <a:endParaRPr lang="ru-RU"/>
        </a:p>
      </dgm:t>
    </dgm:pt>
    <dgm:pt modelId="{DB43A6B5-F57A-4C9A-8E74-138CC4B528B0}" type="parTrans" cxnId="{430F3129-B507-4A26-9A0F-FBCC863A5C0C}">
      <dgm:prSet/>
      <dgm:spPr/>
      <dgm:t>
        <a:bodyPr/>
        <a:lstStyle/>
        <a:p>
          <a:endParaRPr lang="ru-RU"/>
        </a:p>
      </dgm:t>
    </dgm:pt>
    <dgm:pt modelId="{A7118EA0-1F55-42B5-8EC4-F5F1F84D0688}" type="pres">
      <dgm:prSet presAssocID="{A59C241E-7199-4CA8-82FA-76F4D0E6146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B74BCD6-9F0E-44EF-96CB-DCC0D47DF866}" type="pres">
      <dgm:prSet presAssocID="{93446835-053C-4BFE-A484-346E914C5F41}" presName="parentText" presStyleLbl="node1" presStyleIdx="0" presStyleCnt="6" custLinFactNeighborX="-1007" custLinFactNeighborY="4181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9A8EC7-E5F2-4D6E-A25B-39FAD02E9047}" type="pres">
      <dgm:prSet presAssocID="{986B92D5-5285-44C1-A7E4-23AC075404EB}" presName="spacer" presStyleCnt="0"/>
      <dgm:spPr/>
    </dgm:pt>
    <dgm:pt modelId="{E8474BC8-DA14-493A-AE24-73FB49037B6B}" type="pres">
      <dgm:prSet presAssocID="{80F371B2-F22C-44B8-A95F-C11A9DDED0E9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1E2C69-40BB-4C75-A183-9859AA626978}" type="pres">
      <dgm:prSet presAssocID="{01F06E60-8CDC-4323-8E89-62772288E713}" presName="spacer" presStyleCnt="0"/>
      <dgm:spPr/>
    </dgm:pt>
    <dgm:pt modelId="{DF533F34-2179-4AF0-A5D6-112507A23560}" type="pres">
      <dgm:prSet presAssocID="{0B5C603E-E418-4B75-B1D1-9499FAB42DAE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E18626-517C-4DF1-9571-C3036B0A0109}" type="pres">
      <dgm:prSet presAssocID="{464BD2F5-B666-429E-9BC3-14BA96691B45}" presName="spacer" presStyleCnt="0"/>
      <dgm:spPr/>
    </dgm:pt>
    <dgm:pt modelId="{38C78D1D-5B8F-40D5-A9E9-83B265953226}" type="pres">
      <dgm:prSet presAssocID="{17FFFA89-E85E-4D37-8626-78902298B681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459643-3FFE-4677-9C2F-5C82341E5BC4}" type="pres">
      <dgm:prSet presAssocID="{7AC58BDE-1B98-40F7-AC7D-1782B5BF2AEE}" presName="spacer" presStyleCnt="0"/>
      <dgm:spPr/>
    </dgm:pt>
    <dgm:pt modelId="{7DFB4C15-F2A3-456A-A2D0-05205D22028C}" type="pres">
      <dgm:prSet presAssocID="{0F8FA538-6397-45DF-8515-A721A583E124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634F95-E2D3-4E40-824E-C2F54FCE0EDA}" type="pres">
      <dgm:prSet presAssocID="{285F63B3-DDA0-4C94-865E-FED8436E296B}" presName="spacer" presStyleCnt="0"/>
      <dgm:spPr/>
    </dgm:pt>
    <dgm:pt modelId="{EA910D1E-E119-4B15-9F63-8517C543B16A}" type="pres">
      <dgm:prSet presAssocID="{D7E368A4-2B05-4156-8D3F-44997A48BA12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DC81748-FCB6-4EB5-B550-5044467116E0}" type="presOf" srcId="{A59C241E-7199-4CA8-82FA-76F4D0E61464}" destId="{A7118EA0-1F55-42B5-8EC4-F5F1F84D0688}" srcOrd="0" destOrd="0" presId="urn:microsoft.com/office/officeart/2005/8/layout/vList2"/>
    <dgm:cxn modelId="{8ED7D898-4C7B-492A-99BA-028388EC7BF4}" srcId="{A59C241E-7199-4CA8-82FA-76F4D0E61464}" destId="{80F371B2-F22C-44B8-A95F-C11A9DDED0E9}" srcOrd="1" destOrd="0" parTransId="{47D32542-E2EF-433C-986D-FF8BE10EE647}" sibTransId="{01F06E60-8CDC-4323-8E89-62772288E713}"/>
    <dgm:cxn modelId="{ED8AF3D0-1EA2-40CE-8F6E-2160262B64C5}" type="presOf" srcId="{17FFFA89-E85E-4D37-8626-78902298B681}" destId="{38C78D1D-5B8F-40D5-A9E9-83B265953226}" srcOrd="0" destOrd="0" presId="urn:microsoft.com/office/officeart/2005/8/layout/vList2"/>
    <dgm:cxn modelId="{A1FFC0EB-B297-4C5B-9180-E2FD78E85B02}" type="presOf" srcId="{93446835-053C-4BFE-A484-346E914C5F41}" destId="{4B74BCD6-9F0E-44EF-96CB-DCC0D47DF866}" srcOrd="0" destOrd="0" presId="urn:microsoft.com/office/officeart/2005/8/layout/vList2"/>
    <dgm:cxn modelId="{FD01DCC3-3EDF-49D9-A9B3-0980D6DE8CD5}" srcId="{A59C241E-7199-4CA8-82FA-76F4D0E61464}" destId="{0B5C603E-E418-4B75-B1D1-9499FAB42DAE}" srcOrd="2" destOrd="0" parTransId="{3B368D67-4E4B-4D90-A056-A19315ADCD0C}" sibTransId="{464BD2F5-B666-429E-9BC3-14BA96691B45}"/>
    <dgm:cxn modelId="{4A5F5B17-1F55-47E8-910C-C188CEDA294B}" srcId="{A59C241E-7199-4CA8-82FA-76F4D0E61464}" destId="{D7E368A4-2B05-4156-8D3F-44997A48BA12}" srcOrd="5" destOrd="0" parTransId="{B05ABBC7-5B9A-4A06-AE4A-053A3795921A}" sibTransId="{AE09943E-4CB9-4FE1-A255-C14E5487CA0B}"/>
    <dgm:cxn modelId="{664CD7EB-E500-42FB-A817-FCC78231F9F8}" srcId="{A59C241E-7199-4CA8-82FA-76F4D0E61464}" destId="{0F8FA538-6397-45DF-8515-A721A583E124}" srcOrd="4" destOrd="0" parTransId="{801D4B8C-F7C5-4CFB-8CC4-27E9055B904D}" sibTransId="{285F63B3-DDA0-4C94-865E-FED8436E296B}"/>
    <dgm:cxn modelId="{430F3129-B507-4A26-9A0F-FBCC863A5C0C}" srcId="{A59C241E-7199-4CA8-82FA-76F4D0E61464}" destId="{93446835-053C-4BFE-A484-346E914C5F41}" srcOrd="0" destOrd="0" parTransId="{DB43A6B5-F57A-4C9A-8E74-138CC4B528B0}" sibTransId="{986B92D5-5285-44C1-A7E4-23AC075404EB}"/>
    <dgm:cxn modelId="{7016E481-D4D6-4842-AFA8-B09448C5ED95}" srcId="{A59C241E-7199-4CA8-82FA-76F4D0E61464}" destId="{17FFFA89-E85E-4D37-8626-78902298B681}" srcOrd="3" destOrd="0" parTransId="{8BED9373-EE62-40A2-A823-CA087C440658}" sibTransId="{7AC58BDE-1B98-40F7-AC7D-1782B5BF2AEE}"/>
    <dgm:cxn modelId="{43B6F314-6025-48EE-AACC-631CDB466378}" type="presOf" srcId="{80F371B2-F22C-44B8-A95F-C11A9DDED0E9}" destId="{E8474BC8-DA14-493A-AE24-73FB49037B6B}" srcOrd="0" destOrd="0" presId="urn:microsoft.com/office/officeart/2005/8/layout/vList2"/>
    <dgm:cxn modelId="{8E1D573E-4393-418A-B333-3C59FE8B966A}" type="presOf" srcId="{D7E368A4-2B05-4156-8D3F-44997A48BA12}" destId="{EA910D1E-E119-4B15-9F63-8517C543B16A}" srcOrd="0" destOrd="0" presId="urn:microsoft.com/office/officeart/2005/8/layout/vList2"/>
    <dgm:cxn modelId="{9DE40554-9C11-4A2A-8566-A3CC6B0CF486}" type="presOf" srcId="{0F8FA538-6397-45DF-8515-A721A583E124}" destId="{7DFB4C15-F2A3-456A-A2D0-05205D22028C}" srcOrd="0" destOrd="0" presId="urn:microsoft.com/office/officeart/2005/8/layout/vList2"/>
    <dgm:cxn modelId="{C11FB22F-379D-4B6E-8001-07B728AB1D9F}" type="presOf" srcId="{0B5C603E-E418-4B75-B1D1-9499FAB42DAE}" destId="{DF533F34-2179-4AF0-A5D6-112507A23560}" srcOrd="0" destOrd="0" presId="urn:microsoft.com/office/officeart/2005/8/layout/vList2"/>
    <dgm:cxn modelId="{3628C64E-3A52-43F3-A521-3D91B8911508}" type="presParOf" srcId="{A7118EA0-1F55-42B5-8EC4-F5F1F84D0688}" destId="{4B74BCD6-9F0E-44EF-96CB-DCC0D47DF866}" srcOrd="0" destOrd="0" presId="urn:microsoft.com/office/officeart/2005/8/layout/vList2"/>
    <dgm:cxn modelId="{1431BB4C-A216-402A-A828-04298D5F13A9}" type="presParOf" srcId="{A7118EA0-1F55-42B5-8EC4-F5F1F84D0688}" destId="{EB9A8EC7-E5F2-4D6E-A25B-39FAD02E9047}" srcOrd="1" destOrd="0" presId="urn:microsoft.com/office/officeart/2005/8/layout/vList2"/>
    <dgm:cxn modelId="{E8BC6F00-7878-462F-8A9A-757C3BF98FC2}" type="presParOf" srcId="{A7118EA0-1F55-42B5-8EC4-F5F1F84D0688}" destId="{E8474BC8-DA14-493A-AE24-73FB49037B6B}" srcOrd="2" destOrd="0" presId="urn:microsoft.com/office/officeart/2005/8/layout/vList2"/>
    <dgm:cxn modelId="{966329EA-537F-4C50-B543-B2619154E2C1}" type="presParOf" srcId="{A7118EA0-1F55-42B5-8EC4-F5F1F84D0688}" destId="{A11E2C69-40BB-4C75-A183-9859AA626978}" srcOrd="3" destOrd="0" presId="urn:microsoft.com/office/officeart/2005/8/layout/vList2"/>
    <dgm:cxn modelId="{1D033386-CD3C-426A-9BE0-1DB9118A930B}" type="presParOf" srcId="{A7118EA0-1F55-42B5-8EC4-F5F1F84D0688}" destId="{DF533F34-2179-4AF0-A5D6-112507A23560}" srcOrd="4" destOrd="0" presId="urn:microsoft.com/office/officeart/2005/8/layout/vList2"/>
    <dgm:cxn modelId="{0D6484CA-8231-413D-9316-7CB21D80D597}" type="presParOf" srcId="{A7118EA0-1F55-42B5-8EC4-F5F1F84D0688}" destId="{A8E18626-517C-4DF1-9571-C3036B0A0109}" srcOrd="5" destOrd="0" presId="urn:microsoft.com/office/officeart/2005/8/layout/vList2"/>
    <dgm:cxn modelId="{FB8F219E-1BEA-490E-B5D3-5549AAF554F7}" type="presParOf" srcId="{A7118EA0-1F55-42B5-8EC4-F5F1F84D0688}" destId="{38C78D1D-5B8F-40D5-A9E9-83B265953226}" srcOrd="6" destOrd="0" presId="urn:microsoft.com/office/officeart/2005/8/layout/vList2"/>
    <dgm:cxn modelId="{9E76B696-BE1E-45D7-AD97-D19F03DA6E1D}" type="presParOf" srcId="{A7118EA0-1F55-42B5-8EC4-F5F1F84D0688}" destId="{DC459643-3FFE-4677-9C2F-5C82341E5BC4}" srcOrd="7" destOrd="0" presId="urn:microsoft.com/office/officeart/2005/8/layout/vList2"/>
    <dgm:cxn modelId="{0915EA4D-2D5B-4FBB-B9A7-23919D30C6C7}" type="presParOf" srcId="{A7118EA0-1F55-42B5-8EC4-F5F1F84D0688}" destId="{7DFB4C15-F2A3-456A-A2D0-05205D22028C}" srcOrd="8" destOrd="0" presId="urn:microsoft.com/office/officeart/2005/8/layout/vList2"/>
    <dgm:cxn modelId="{116F98CD-8EEE-4FC5-BC47-A53A7A6FF6A7}" type="presParOf" srcId="{A7118EA0-1F55-42B5-8EC4-F5F1F84D0688}" destId="{C8634F95-E2D3-4E40-824E-C2F54FCE0EDA}" srcOrd="9" destOrd="0" presId="urn:microsoft.com/office/officeart/2005/8/layout/vList2"/>
    <dgm:cxn modelId="{C61B587E-E30C-4F3B-88EC-243CEEFE9E30}" type="presParOf" srcId="{A7118EA0-1F55-42B5-8EC4-F5F1F84D0688}" destId="{EA910D1E-E119-4B15-9F63-8517C543B16A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37637660-CB29-4A97-95A8-2AF20A91CBB2}" type="doc">
      <dgm:prSet loTypeId="urn:microsoft.com/office/officeart/2005/8/layout/vList3" loCatId="picture" qsTypeId="urn:microsoft.com/office/officeart/2005/8/quickstyle/simple1" qsCatId="simple" csTypeId="urn:microsoft.com/office/officeart/2005/8/colors/accent1_2" csCatId="accent1" phldr="1"/>
      <dgm:spPr/>
    </dgm:pt>
    <dgm:pt modelId="{238DF300-BB5A-42AD-8DE7-F49916830D50}">
      <dgm:prSet phldrT="[Текст]"/>
      <dgm:spPr/>
      <dgm:t>
        <a:bodyPr/>
        <a:lstStyle/>
        <a:p>
          <a:r>
            <a:rPr lang="ru-RU" altLang="ru-RU" dirty="0"/>
            <a:t>№ 120</a:t>
          </a:r>
          <a:endParaRPr lang="ru-RU" dirty="0"/>
        </a:p>
      </dgm:t>
    </dgm:pt>
    <dgm:pt modelId="{701BD55F-71D8-498B-B5DB-3BE7461BF300}" type="parTrans" cxnId="{525DB29A-1C55-4479-94D1-171445831FCF}">
      <dgm:prSet/>
      <dgm:spPr/>
      <dgm:t>
        <a:bodyPr/>
        <a:lstStyle/>
        <a:p>
          <a:endParaRPr lang="ru-RU"/>
        </a:p>
      </dgm:t>
    </dgm:pt>
    <dgm:pt modelId="{4F3C9519-F65A-4572-91DF-CD0455A05C29}" type="sibTrans" cxnId="{525DB29A-1C55-4479-94D1-171445831FCF}">
      <dgm:prSet/>
      <dgm:spPr/>
      <dgm:t>
        <a:bodyPr/>
        <a:lstStyle/>
        <a:p>
          <a:endParaRPr lang="ru-RU"/>
        </a:p>
      </dgm:t>
    </dgm:pt>
    <dgm:pt modelId="{43A5A3C9-7D9E-4E64-88E8-1E92D0DD4F38}">
      <dgm:prSet phldrT="[Текст]"/>
      <dgm:spPr/>
      <dgm:t>
        <a:bodyPr/>
        <a:lstStyle/>
        <a:p>
          <a:r>
            <a:rPr lang="ru-RU" altLang="ru-RU" dirty="0"/>
            <a:t>№ 152</a:t>
          </a:r>
          <a:endParaRPr lang="ru-RU" dirty="0"/>
        </a:p>
      </dgm:t>
    </dgm:pt>
    <dgm:pt modelId="{DDC9B8D8-E1AE-452A-99BF-AE444DC29CC7}" type="parTrans" cxnId="{B03613E3-F291-4F35-8A3D-F38C706E836A}">
      <dgm:prSet/>
      <dgm:spPr/>
      <dgm:t>
        <a:bodyPr/>
        <a:lstStyle/>
        <a:p>
          <a:endParaRPr lang="ru-RU"/>
        </a:p>
      </dgm:t>
    </dgm:pt>
    <dgm:pt modelId="{6DCE3CD3-D5D3-43AC-B838-162582147EA2}" type="sibTrans" cxnId="{B03613E3-F291-4F35-8A3D-F38C706E836A}">
      <dgm:prSet/>
      <dgm:spPr/>
      <dgm:t>
        <a:bodyPr/>
        <a:lstStyle/>
        <a:p>
          <a:endParaRPr lang="ru-RU"/>
        </a:p>
      </dgm:t>
    </dgm:pt>
    <dgm:pt modelId="{B2C1B9E4-DEDE-4618-B370-18C2B0E2EEE7}">
      <dgm:prSet phldrT="[Текст]"/>
      <dgm:spPr/>
      <dgm:t>
        <a:bodyPr/>
        <a:lstStyle/>
        <a:p>
          <a:r>
            <a:rPr lang="ru-RU" altLang="ru-RU" dirty="0"/>
            <a:t>затрудняюсь ответить</a:t>
          </a:r>
          <a:endParaRPr lang="ru-RU" dirty="0"/>
        </a:p>
      </dgm:t>
    </dgm:pt>
    <dgm:pt modelId="{9244A968-1644-414F-B129-73683CD620E4}" type="parTrans" cxnId="{7D7803F7-2A88-4923-8E37-B8565F7C1924}">
      <dgm:prSet/>
      <dgm:spPr/>
      <dgm:t>
        <a:bodyPr/>
        <a:lstStyle/>
        <a:p>
          <a:endParaRPr lang="ru-RU"/>
        </a:p>
      </dgm:t>
    </dgm:pt>
    <dgm:pt modelId="{1BF12D45-6F3E-4E9F-8ACB-151DB5656587}" type="sibTrans" cxnId="{7D7803F7-2A88-4923-8E37-B8565F7C1924}">
      <dgm:prSet/>
      <dgm:spPr/>
      <dgm:t>
        <a:bodyPr/>
        <a:lstStyle/>
        <a:p>
          <a:endParaRPr lang="ru-RU"/>
        </a:p>
      </dgm:t>
    </dgm:pt>
    <dgm:pt modelId="{DD67CA78-3A74-4A00-B2E6-BBD3C555A0CA}" type="pres">
      <dgm:prSet presAssocID="{37637660-CB29-4A97-95A8-2AF20A91CBB2}" presName="linearFlow" presStyleCnt="0">
        <dgm:presLayoutVars>
          <dgm:dir/>
          <dgm:resizeHandles val="exact"/>
        </dgm:presLayoutVars>
      </dgm:prSet>
      <dgm:spPr/>
    </dgm:pt>
    <dgm:pt modelId="{5101BFCC-405B-4313-9418-3BB51DC7EFB0}" type="pres">
      <dgm:prSet presAssocID="{238DF300-BB5A-42AD-8DE7-F49916830D50}" presName="composite" presStyleCnt="0"/>
      <dgm:spPr/>
    </dgm:pt>
    <dgm:pt modelId="{0892204D-124C-460F-9374-1FE51F64DC6F}" type="pres">
      <dgm:prSet presAssocID="{238DF300-BB5A-42AD-8DE7-F49916830D50}" presName="imgShp" presStyleLbl="fgImgPlace1" presStyleIdx="0" presStyleCnt="3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>
        <a:solidFill>
          <a:schemeClr val="bg1"/>
        </a:solidFill>
      </dgm:spPr>
    </dgm:pt>
    <dgm:pt modelId="{FF254A19-E417-44F0-9BBA-3304BB4211F7}" type="pres">
      <dgm:prSet presAssocID="{238DF300-BB5A-42AD-8DE7-F49916830D50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26C57B-28DA-40B1-8DC2-70C2050C9204}" type="pres">
      <dgm:prSet presAssocID="{4F3C9519-F65A-4572-91DF-CD0455A05C29}" presName="spacing" presStyleCnt="0"/>
      <dgm:spPr/>
    </dgm:pt>
    <dgm:pt modelId="{49586B1C-212D-4880-B60B-E1976DA38F41}" type="pres">
      <dgm:prSet presAssocID="{43A5A3C9-7D9E-4E64-88E8-1E92D0DD4F38}" presName="composite" presStyleCnt="0"/>
      <dgm:spPr/>
    </dgm:pt>
    <dgm:pt modelId="{E16AA232-9B94-4DE6-8CFA-56E045CE80DB}" type="pres">
      <dgm:prSet presAssocID="{43A5A3C9-7D9E-4E64-88E8-1E92D0DD4F38}" presName="imgShp" presStyleLbl="fgImgPlace1" presStyleIdx="1" presStyleCnt="3"/>
      <dgm:spPr>
        <a:solidFill>
          <a:srgbClr val="FF0000"/>
        </a:solidFill>
      </dgm:spPr>
    </dgm:pt>
    <dgm:pt modelId="{1752C927-B4E0-4DD4-8AC1-52880498353A}" type="pres">
      <dgm:prSet presAssocID="{43A5A3C9-7D9E-4E64-88E8-1E92D0DD4F38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DC3DC7-D38A-4B52-BFFA-1A9638267229}" type="pres">
      <dgm:prSet presAssocID="{6DCE3CD3-D5D3-43AC-B838-162582147EA2}" presName="spacing" presStyleCnt="0"/>
      <dgm:spPr/>
    </dgm:pt>
    <dgm:pt modelId="{29C8ED96-53F8-40F3-BCF7-A801347ED4D5}" type="pres">
      <dgm:prSet presAssocID="{B2C1B9E4-DEDE-4618-B370-18C2B0E2EEE7}" presName="composite" presStyleCnt="0"/>
      <dgm:spPr/>
    </dgm:pt>
    <dgm:pt modelId="{E08A45FB-4B9A-4EDA-B4D9-A79ABCCEB7C3}" type="pres">
      <dgm:prSet presAssocID="{B2C1B9E4-DEDE-4618-B370-18C2B0E2EEE7}" presName="imgShp" presStyleLbl="fgImgPlace1" presStyleIdx="2" presStyleCnt="3"/>
      <dgm:spPr>
        <a:solidFill>
          <a:schemeClr val="accent3">
            <a:lumMod val="75000"/>
          </a:schemeClr>
        </a:solidFill>
      </dgm:spPr>
    </dgm:pt>
    <dgm:pt modelId="{5D4EAB00-CF9F-4EF4-B953-655B97BF922A}" type="pres">
      <dgm:prSet presAssocID="{B2C1B9E4-DEDE-4618-B370-18C2B0E2EEE7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BE0ED0A-E3D3-4EDD-BAA4-EBCD2037F502}" type="presOf" srcId="{37637660-CB29-4A97-95A8-2AF20A91CBB2}" destId="{DD67CA78-3A74-4A00-B2E6-BBD3C555A0CA}" srcOrd="0" destOrd="0" presId="urn:microsoft.com/office/officeart/2005/8/layout/vList3"/>
    <dgm:cxn modelId="{764E83DD-BBD6-45E1-B06C-D928ABCAF3D7}" type="presOf" srcId="{238DF300-BB5A-42AD-8DE7-F49916830D50}" destId="{FF254A19-E417-44F0-9BBA-3304BB4211F7}" srcOrd="0" destOrd="0" presId="urn:microsoft.com/office/officeart/2005/8/layout/vList3"/>
    <dgm:cxn modelId="{7D7803F7-2A88-4923-8E37-B8565F7C1924}" srcId="{37637660-CB29-4A97-95A8-2AF20A91CBB2}" destId="{B2C1B9E4-DEDE-4618-B370-18C2B0E2EEE7}" srcOrd="2" destOrd="0" parTransId="{9244A968-1644-414F-B129-73683CD620E4}" sibTransId="{1BF12D45-6F3E-4E9F-8ACB-151DB5656587}"/>
    <dgm:cxn modelId="{B03613E3-F291-4F35-8A3D-F38C706E836A}" srcId="{37637660-CB29-4A97-95A8-2AF20A91CBB2}" destId="{43A5A3C9-7D9E-4E64-88E8-1E92D0DD4F38}" srcOrd="1" destOrd="0" parTransId="{DDC9B8D8-E1AE-452A-99BF-AE444DC29CC7}" sibTransId="{6DCE3CD3-D5D3-43AC-B838-162582147EA2}"/>
    <dgm:cxn modelId="{525DB29A-1C55-4479-94D1-171445831FCF}" srcId="{37637660-CB29-4A97-95A8-2AF20A91CBB2}" destId="{238DF300-BB5A-42AD-8DE7-F49916830D50}" srcOrd="0" destOrd="0" parTransId="{701BD55F-71D8-498B-B5DB-3BE7461BF300}" sibTransId="{4F3C9519-F65A-4572-91DF-CD0455A05C29}"/>
    <dgm:cxn modelId="{5AB268F7-C36D-4A91-8610-17321459BD20}" type="presOf" srcId="{43A5A3C9-7D9E-4E64-88E8-1E92D0DD4F38}" destId="{1752C927-B4E0-4DD4-8AC1-52880498353A}" srcOrd="0" destOrd="0" presId="urn:microsoft.com/office/officeart/2005/8/layout/vList3"/>
    <dgm:cxn modelId="{7F8F2A30-713B-41F9-ABE4-7A194EB2F59A}" type="presOf" srcId="{B2C1B9E4-DEDE-4618-B370-18C2B0E2EEE7}" destId="{5D4EAB00-CF9F-4EF4-B953-655B97BF922A}" srcOrd="0" destOrd="0" presId="urn:microsoft.com/office/officeart/2005/8/layout/vList3"/>
    <dgm:cxn modelId="{2DA5E6C4-14E0-4E08-92D0-933342B1AE71}" type="presParOf" srcId="{DD67CA78-3A74-4A00-B2E6-BBD3C555A0CA}" destId="{5101BFCC-405B-4313-9418-3BB51DC7EFB0}" srcOrd="0" destOrd="0" presId="urn:microsoft.com/office/officeart/2005/8/layout/vList3"/>
    <dgm:cxn modelId="{8CC7C0D7-03BE-49F7-887A-9412715AAFF0}" type="presParOf" srcId="{5101BFCC-405B-4313-9418-3BB51DC7EFB0}" destId="{0892204D-124C-460F-9374-1FE51F64DC6F}" srcOrd="0" destOrd="0" presId="urn:microsoft.com/office/officeart/2005/8/layout/vList3"/>
    <dgm:cxn modelId="{9C952D87-E0C7-4CBA-AA56-B73782FEC820}" type="presParOf" srcId="{5101BFCC-405B-4313-9418-3BB51DC7EFB0}" destId="{FF254A19-E417-44F0-9BBA-3304BB4211F7}" srcOrd="1" destOrd="0" presId="urn:microsoft.com/office/officeart/2005/8/layout/vList3"/>
    <dgm:cxn modelId="{171D678F-D7F6-4F7E-89AE-3BC1B7E5FD11}" type="presParOf" srcId="{DD67CA78-3A74-4A00-B2E6-BBD3C555A0CA}" destId="{D426C57B-28DA-40B1-8DC2-70C2050C9204}" srcOrd="1" destOrd="0" presId="urn:microsoft.com/office/officeart/2005/8/layout/vList3"/>
    <dgm:cxn modelId="{3CEA081E-DE66-4FCA-9B50-873F64D6768F}" type="presParOf" srcId="{DD67CA78-3A74-4A00-B2E6-BBD3C555A0CA}" destId="{49586B1C-212D-4880-B60B-E1976DA38F41}" srcOrd="2" destOrd="0" presId="urn:microsoft.com/office/officeart/2005/8/layout/vList3"/>
    <dgm:cxn modelId="{E7773170-2365-47C1-8A83-49D6C3866F2B}" type="presParOf" srcId="{49586B1C-212D-4880-B60B-E1976DA38F41}" destId="{E16AA232-9B94-4DE6-8CFA-56E045CE80DB}" srcOrd="0" destOrd="0" presId="urn:microsoft.com/office/officeart/2005/8/layout/vList3"/>
    <dgm:cxn modelId="{50EBB6DB-7AB2-4A26-95CF-E3D4CA6E91C2}" type="presParOf" srcId="{49586B1C-212D-4880-B60B-E1976DA38F41}" destId="{1752C927-B4E0-4DD4-8AC1-52880498353A}" srcOrd="1" destOrd="0" presId="urn:microsoft.com/office/officeart/2005/8/layout/vList3"/>
    <dgm:cxn modelId="{9F3C7625-FEF3-47AE-BF2F-57A2E5308D3A}" type="presParOf" srcId="{DD67CA78-3A74-4A00-B2E6-BBD3C555A0CA}" destId="{FEDC3DC7-D38A-4B52-BFFA-1A9638267229}" srcOrd="3" destOrd="0" presId="urn:microsoft.com/office/officeart/2005/8/layout/vList3"/>
    <dgm:cxn modelId="{427249B8-38BD-409F-A333-F9A1937159F1}" type="presParOf" srcId="{DD67CA78-3A74-4A00-B2E6-BBD3C555A0CA}" destId="{29C8ED96-53F8-40F3-BCF7-A801347ED4D5}" srcOrd="4" destOrd="0" presId="urn:microsoft.com/office/officeart/2005/8/layout/vList3"/>
    <dgm:cxn modelId="{DAC7DB63-E7A1-48FC-908C-680B4449D70A}" type="presParOf" srcId="{29C8ED96-53F8-40F3-BCF7-A801347ED4D5}" destId="{E08A45FB-4B9A-4EDA-B4D9-A79ABCCEB7C3}" srcOrd="0" destOrd="0" presId="urn:microsoft.com/office/officeart/2005/8/layout/vList3"/>
    <dgm:cxn modelId="{B13C72DB-6CF3-4B02-8207-11C31EFBB889}" type="presParOf" srcId="{29C8ED96-53F8-40F3-BCF7-A801347ED4D5}" destId="{5D4EAB00-CF9F-4EF4-B953-655B97BF922A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37637660-CB29-4A97-95A8-2AF20A91CBB2}" type="doc">
      <dgm:prSet loTypeId="urn:microsoft.com/office/officeart/2005/8/layout/vList3" loCatId="picture" qsTypeId="urn:microsoft.com/office/officeart/2005/8/quickstyle/simple1" qsCatId="simple" csTypeId="urn:microsoft.com/office/officeart/2005/8/colors/accent1_2" csCatId="accent1" phldr="1"/>
      <dgm:spPr/>
    </dgm:pt>
    <dgm:pt modelId="{43A5A3C9-7D9E-4E64-88E8-1E92D0DD4F38}">
      <dgm:prSet phldrT="[Текст]"/>
      <dgm:spPr/>
      <dgm:t>
        <a:bodyPr/>
        <a:lstStyle/>
        <a:p>
          <a:r>
            <a:rPr lang="ru-RU" altLang="ru-RU" dirty="0"/>
            <a:t>№ 152</a:t>
          </a:r>
          <a:endParaRPr lang="ru-RU" dirty="0"/>
        </a:p>
      </dgm:t>
    </dgm:pt>
    <dgm:pt modelId="{DDC9B8D8-E1AE-452A-99BF-AE444DC29CC7}" type="parTrans" cxnId="{B03613E3-F291-4F35-8A3D-F38C706E836A}">
      <dgm:prSet/>
      <dgm:spPr/>
      <dgm:t>
        <a:bodyPr/>
        <a:lstStyle/>
        <a:p>
          <a:endParaRPr lang="ru-RU"/>
        </a:p>
      </dgm:t>
    </dgm:pt>
    <dgm:pt modelId="{6DCE3CD3-D5D3-43AC-B838-162582147EA2}" type="sibTrans" cxnId="{B03613E3-F291-4F35-8A3D-F38C706E836A}">
      <dgm:prSet/>
      <dgm:spPr/>
      <dgm:t>
        <a:bodyPr/>
        <a:lstStyle/>
        <a:p>
          <a:endParaRPr lang="ru-RU"/>
        </a:p>
      </dgm:t>
    </dgm:pt>
    <dgm:pt modelId="{DD67CA78-3A74-4A00-B2E6-BBD3C555A0CA}" type="pres">
      <dgm:prSet presAssocID="{37637660-CB29-4A97-95A8-2AF20A91CBB2}" presName="linearFlow" presStyleCnt="0">
        <dgm:presLayoutVars>
          <dgm:dir/>
          <dgm:resizeHandles val="exact"/>
        </dgm:presLayoutVars>
      </dgm:prSet>
      <dgm:spPr/>
    </dgm:pt>
    <dgm:pt modelId="{49586B1C-212D-4880-B60B-E1976DA38F41}" type="pres">
      <dgm:prSet presAssocID="{43A5A3C9-7D9E-4E64-88E8-1E92D0DD4F38}" presName="composite" presStyleCnt="0"/>
      <dgm:spPr/>
    </dgm:pt>
    <dgm:pt modelId="{E16AA232-9B94-4DE6-8CFA-56E045CE80DB}" type="pres">
      <dgm:prSet presAssocID="{43A5A3C9-7D9E-4E64-88E8-1E92D0DD4F38}" presName="imgShp" presStyleLbl="fgImgPlace1" presStyleIdx="0" presStyleCnt="1"/>
      <dgm:spPr>
        <a:solidFill>
          <a:srgbClr val="FF0000"/>
        </a:solidFill>
      </dgm:spPr>
    </dgm:pt>
    <dgm:pt modelId="{1752C927-B4E0-4DD4-8AC1-52880498353A}" type="pres">
      <dgm:prSet presAssocID="{43A5A3C9-7D9E-4E64-88E8-1E92D0DD4F38}" presName="txShp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AB268F7-C36D-4A91-8610-17321459BD20}" type="presOf" srcId="{43A5A3C9-7D9E-4E64-88E8-1E92D0DD4F38}" destId="{1752C927-B4E0-4DD4-8AC1-52880498353A}" srcOrd="0" destOrd="0" presId="urn:microsoft.com/office/officeart/2005/8/layout/vList3"/>
    <dgm:cxn modelId="{BBE0ED0A-E3D3-4EDD-BAA4-EBCD2037F502}" type="presOf" srcId="{37637660-CB29-4A97-95A8-2AF20A91CBB2}" destId="{DD67CA78-3A74-4A00-B2E6-BBD3C555A0CA}" srcOrd="0" destOrd="0" presId="urn:microsoft.com/office/officeart/2005/8/layout/vList3"/>
    <dgm:cxn modelId="{B03613E3-F291-4F35-8A3D-F38C706E836A}" srcId="{37637660-CB29-4A97-95A8-2AF20A91CBB2}" destId="{43A5A3C9-7D9E-4E64-88E8-1E92D0DD4F38}" srcOrd="0" destOrd="0" parTransId="{DDC9B8D8-E1AE-452A-99BF-AE444DC29CC7}" sibTransId="{6DCE3CD3-D5D3-43AC-B838-162582147EA2}"/>
    <dgm:cxn modelId="{3CEA081E-DE66-4FCA-9B50-873F64D6768F}" type="presParOf" srcId="{DD67CA78-3A74-4A00-B2E6-BBD3C555A0CA}" destId="{49586B1C-212D-4880-B60B-E1976DA38F41}" srcOrd="0" destOrd="0" presId="urn:microsoft.com/office/officeart/2005/8/layout/vList3"/>
    <dgm:cxn modelId="{E7773170-2365-47C1-8A83-49D6C3866F2B}" type="presParOf" srcId="{49586B1C-212D-4880-B60B-E1976DA38F41}" destId="{E16AA232-9B94-4DE6-8CFA-56E045CE80DB}" srcOrd="0" destOrd="0" presId="urn:microsoft.com/office/officeart/2005/8/layout/vList3"/>
    <dgm:cxn modelId="{50EBB6DB-7AB2-4A26-95CF-E3D4CA6E91C2}" type="presParOf" srcId="{49586B1C-212D-4880-B60B-E1976DA38F41}" destId="{1752C927-B4E0-4DD4-8AC1-52880498353A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37637660-CB29-4A97-95A8-2AF20A91CBB2}" type="doc">
      <dgm:prSet loTypeId="urn:microsoft.com/office/officeart/2005/8/layout/vList3" loCatId="picture" qsTypeId="urn:microsoft.com/office/officeart/2005/8/quickstyle/simple1" qsCatId="simple" csTypeId="urn:microsoft.com/office/officeart/2005/8/colors/accent1_2" csCatId="accent1" phldr="1"/>
      <dgm:spPr/>
    </dgm:pt>
    <dgm:pt modelId="{238DF300-BB5A-42AD-8DE7-F49916830D50}">
      <dgm:prSet phldrT="[Текст]"/>
      <dgm:spPr/>
      <dgm:t>
        <a:bodyPr/>
        <a:lstStyle/>
        <a:p>
          <a:r>
            <a:rPr lang="ru-RU" altLang="ru-RU" b="0" dirty="0">
              <a:latin typeface="+mn-lt"/>
              <a:cs typeface="Times New Roman" panose="02020603050405020304" pitchFamily="18" charset="0"/>
            </a:rPr>
            <a:t>работать было комфортно, информация была интересной, полезной</a:t>
          </a:r>
          <a:endParaRPr lang="ru-RU" b="0" dirty="0">
            <a:latin typeface="+mn-lt"/>
          </a:endParaRPr>
        </a:p>
      </dgm:t>
    </dgm:pt>
    <dgm:pt modelId="{701BD55F-71D8-498B-B5DB-3BE7461BF300}" type="parTrans" cxnId="{525DB29A-1C55-4479-94D1-171445831FCF}">
      <dgm:prSet/>
      <dgm:spPr/>
      <dgm:t>
        <a:bodyPr/>
        <a:lstStyle/>
        <a:p>
          <a:endParaRPr lang="ru-RU"/>
        </a:p>
      </dgm:t>
    </dgm:pt>
    <dgm:pt modelId="{4F3C9519-F65A-4572-91DF-CD0455A05C29}" type="sibTrans" cxnId="{525DB29A-1C55-4479-94D1-171445831FCF}">
      <dgm:prSet/>
      <dgm:spPr/>
      <dgm:t>
        <a:bodyPr/>
        <a:lstStyle/>
        <a:p>
          <a:endParaRPr lang="ru-RU"/>
        </a:p>
      </dgm:t>
    </dgm:pt>
    <dgm:pt modelId="{43A5A3C9-7D9E-4E64-88E8-1E92D0DD4F38}">
      <dgm:prSet phldrT="[Текст]"/>
      <dgm:spPr/>
      <dgm:t>
        <a:bodyPr/>
        <a:lstStyle/>
        <a:p>
          <a:r>
            <a:rPr lang="ru-RU" altLang="ru-RU" b="0" dirty="0">
              <a:latin typeface="+mn-lt"/>
              <a:cs typeface="Times New Roman" panose="02020603050405020304" pitchFamily="18" charset="0"/>
            </a:rPr>
            <a:t>работать было некомфортно, информация не интересная</a:t>
          </a:r>
          <a:endParaRPr lang="ru-RU" b="0" dirty="0">
            <a:latin typeface="+mn-lt"/>
          </a:endParaRPr>
        </a:p>
      </dgm:t>
    </dgm:pt>
    <dgm:pt modelId="{DDC9B8D8-E1AE-452A-99BF-AE444DC29CC7}" type="parTrans" cxnId="{B03613E3-F291-4F35-8A3D-F38C706E836A}">
      <dgm:prSet/>
      <dgm:spPr/>
      <dgm:t>
        <a:bodyPr/>
        <a:lstStyle/>
        <a:p>
          <a:endParaRPr lang="ru-RU"/>
        </a:p>
      </dgm:t>
    </dgm:pt>
    <dgm:pt modelId="{6DCE3CD3-D5D3-43AC-B838-162582147EA2}" type="sibTrans" cxnId="{B03613E3-F291-4F35-8A3D-F38C706E836A}">
      <dgm:prSet/>
      <dgm:spPr/>
      <dgm:t>
        <a:bodyPr/>
        <a:lstStyle/>
        <a:p>
          <a:endParaRPr lang="ru-RU"/>
        </a:p>
      </dgm:t>
    </dgm:pt>
    <dgm:pt modelId="{B2C1B9E4-DEDE-4618-B370-18C2B0E2EEE7}">
      <dgm:prSet phldrT="[Текст]"/>
      <dgm:spPr/>
      <dgm:t>
        <a:bodyPr/>
        <a:lstStyle/>
        <a:p>
          <a:r>
            <a:rPr lang="ru-RU" altLang="ru-RU" dirty="0"/>
            <a:t>затрудняюсь ответить</a:t>
          </a:r>
          <a:endParaRPr lang="ru-RU" dirty="0"/>
        </a:p>
      </dgm:t>
    </dgm:pt>
    <dgm:pt modelId="{9244A968-1644-414F-B129-73683CD620E4}" type="parTrans" cxnId="{7D7803F7-2A88-4923-8E37-B8565F7C1924}">
      <dgm:prSet/>
      <dgm:spPr/>
      <dgm:t>
        <a:bodyPr/>
        <a:lstStyle/>
        <a:p>
          <a:endParaRPr lang="ru-RU"/>
        </a:p>
      </dgm:t>
    </dgm:pt>
    <dgm:pt modelId="{1BF12D45-6F3E-4E9F-8ACB-151DB5656587}" type="sibTrans" cxnId="{7D7803F7-2A88-4923-8E37-B8565F7C1924}">
      <dgm:prSet/>
      <dgm:spPr/>
      <dgm:t>
        <a:bodyPr/>
        <a:lstStyle/>
        <a:p>
          <a:endParaRPr lang="ru-RU"/>
        </a:p>
      </dgm:t>
    </dgm:pt>
    <dgm:pt modelId="{DD67CA78-3A74-4A00-B2E6-BBD3C555A0CA}" type="pres">
      <dgm:prSet presAssocID="{37637660-CB29-4A97-95A8-2AF20A91CBB2}" presName="linearFlow" presStyleCnt="0">
        <dgm:presLayoutVars>
          <dgm:dir/>
          <dgm:resizeHandles val="exact"/>
        </dgm:presLayoutVars>
      </dgm:prSet>
      <dgm:spPr/>
    </dgm:pt>
    <dgm:pt modelId="{5101BFCC-405B-4313-9418-3BB51DC7EFB0}" type="pres">
      <dgm:prSet presAssocID="{238DF300-BB5A-42AD-8DE7-F49916830D50}" presName="composite" presStyleCnt="0"/>
      <dgm:spPr/>
    </dgm:pt>
    <dgm:pt modelId="{0892204D-124C-460F-9374-1FE51F64DC6F}" type="pres">
      <dgm:prSet presAssocID="{238DF300-BB5A-42AD-8DE7-F49916830D50}" presName="imgShp" presStyleLbl="fgImgPlace1" presStyleIdx="0" presStyleCnt="3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>
        <a:solidFill>
          <a:schemeClr val="bg1"/>
        </a:solidFill>
      </dgm:spPr>
    </dgm:pt>
    <dgm:pt modelId="{FF254A19-E417-44F0-9BBA-3304BB4211F7}" type="pres">
      <dgm:prSet presAssocID="{238DF300-BB5A-42AD-8DE7-F49916830D50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26C57B-28DA-40B1-8DC2-70C2050C9204}" type="pres">
      <dgm:prSet presAssocID="{4F3C9519-F65A-4572-91DF-CD0455A05C29}" presName="spacing" presStyleCnt="0"/>
      <dgm:spPr/>
    </dgm:pt>
    <dgm:pt modelId="{49586B1C-212D-4880-B60B-E1976DA38F41}" type="pres">
      <dgm:prSet presAssocID="{43A5A3C9-7D9E-4E64-88E8-1E92D0DD4F38}" presName="composite" presStyleCnt="0"/>
      <dgm:spPr/>
    </dgm:pt>
    <dgm:pt modelId="{E16AA232-9B94-4DE6-8CFA-56E045CE80DB}" type="pres">
      <dgm:prSet presAssocID="{43A5A3C9-7D9E-4E64-88E8-1E92D0DD4F38}" presName="imgShp" presStyleLbl="fgImgPlace1" presStyleIdx="1" presStyleCnt="3"/>
      <dgm:spPr>
        <a:solidFill>
          <a:srgbClr val="FF0000"/>
        </a:solidFill>
      </dgm:spPr>
    </dgm:pt>
    <dgm:pt modelId="{1752C927-B4E0-4DD4-8AC1-52880498353A}" type="pres">
      <dgm:prSet presAssocID="{43A5A3C9-7D9E-4E64-88E8-1E92D0DD4F38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DC3DC7-D38A-4B52-BFFA-1A9638267229}" type="pres">
      <dgm:prSet presAssocID="{6DCE3CD3-D5D3-43AC-B838-162582147EA2}" presName="spacing" presStyleCnt="0"/>
      <dgm:spPr/>
    </dgm:pt>
    <dgm:pt modelId="{29C8ED96-53F8-40F3-BCF7-A801347ED4D5}" type="pres">
      <dgm:prSet presAssocID="{B2C1B9E4-DEDE-4618-B370-18C2B0E2EEE7}" presName="composite" presStyleCnt="0"/>
      <dgm:spPr/>
    </dgm:pt>
    <dgm:pt modelId="{E08A45FB-4B9A-4EDA-B4D9-A79ABCCEB7C3}" type="pres">
      <dgm:prSet presAssocID="{B2C1B9E4-DEDE-4618-B370-18C2B0E2EEE7}" presName="imgShp" presStyleLbl="fgImgPlace1" presStyleIdx="2" presStyleCnt="3"/>
      <dgm:spPr>
        <a:solidFill>
          <a:schemeClr val="accent3">
            <a:lumMod val="75000"/>
          </a:schemeClr>
        </a:solidFill>
      </dgm:spPr>
    </dgm:pt>
    <dgm:pt modelId="{5D4EAB00-CF9F-4EF4-B953-655B97BF922A}" type="pres">
      <dgm:prSet presAssocID="{B2C1B9E4-DEDE-4618-B370-18C2B0E2EEE7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BE0ED0A-E3D3-4EDD-BAA4-EBCD2037F502}" type="presOf" srcId="{37637660-CB29-4A97-95A8-2AF20A91CBB2}" destId="{DD67CA78-3A74-4A00-B2E6-BBD3C555A0CA}" srcOrd="0" destOrd="0" presId="urn:microsoft.com/office/officeart/2005/8/layout/vList3"/>
    <dgm:cxn modelId="{764E83DD-BBD6-45E1-B06C-D928ABCAF3D7}" type="presOf" srcId="{238DF300-BB5A-42AD-8DE7-F49916830D50}" destId="{FF254A19-E417-44F0-9BBA-3304BB4211F7}" srcOrd="0" destOrd="0" presId="urn:microsoft.com/office/officeart/2005/8/layout/vList3"/>
    <dgm:cxn modelId="{7D7803F7-2A88-4923-8E37-B8565F7C1924}" srcId="{37637660-CB29-4A97-95A8-2AF20A91CBB2}" destId="{B2C1B9E4-DEDE-4618-B370-18C2B0E2EEE7}" srcOrd="2" destOrd="0" parTransId="{9244A968-1644-414F-B129-73683CD620E4}" sibTransId="{1BF12D45-6F3E-4E9F-8ACB-151DB5656587}"/>
    <dgm:cxn modelId="{B03613E3-F291-4F35-8A3D-F38C706E836A}" srcId="{37637660-CB29-4A97-95A8-2AF20A91CBB2}" destId="{43A5A3C9-7D9E-4E64-88E8-1E92D0DD4F38}" srcOrd="1" destOrd="0" parTransId="{DDC9B8D8-E1AE-452A-99BF-AE444DC29CC7}" sibTransId="{6DCE3CD3-D5D3-43AC-B838-162582147EA2}"/>
    <dgm:cxn modelId="{525DB29A-1C55-4479-94D1-171445831FCF}" srcId="{37637660-CB29-4A97-95A8-2AF20A91CBB2}" destId="{238DF300-BB5A-42AD-8DE7-F49916830D50}" srcOrd="0" destOrd="0" parTransId="{701BD55F-71D8-498B-B5DB-3BE7461BF300}" sibTransId="{4F3C9519-F65A-4572-91DF-CD0455A05C29}"/>
    <dgm:cxn modelId="{5AB268F7-C36D-4A91-8610-17321459BD20}" type="presOf" srcId="{43A5A3C9-7D9E-4E64-88E8-1E92D0DD4F38}" destId="{1752C927-B4E0-4DD4-8AC1-52880498353A}" srcOrd="0" destOrd="0" presId="urn:microsoft.com/office/officeart/2005/8/layout/vList3"/>
    <dgm:cxn modelId="{7F8F2A30-713B-41F9-ABE4-7A194EB2F59A}" type="presOf" srcId="{B2C1B9E4-DEDE-4618-B370-18C2B0E2EEE7}" destId="{5D4EAB00-CF9F-4EF4-B953-655B97BF922A}" srcOrd="0" destOrd="0" presId="urn:microsoft.com/office/officeart/2005/8/layout/vList3"/>
    <dgm:cxn modelId="{2DA5E6C4-14E0-4E08-92D0-933342B1AE71}" type="presParOf" srcId="{DD67CA78-3A74-4A00-B2E6-BBD3C555A0CA}" destId="{5101BFCC-405B-4313-9418-3BB51DC7EFB0}" srcOrd="0" destOrd="0" presId="urn:microsoft.com/office/officeart/2005/8/layout/vList3"/>
    <dgm:cxn modelId="{8CC7C0D7-03BE-49F7-887A-9412715AAFF0}" type="presParOf" srcId="{5101BFCC-405B-4313-9418-3BB51DC7EFB0}" destId="{0892204D-124C-460F-9374-1FE51F64DC6F}" srcOrd="0" destOrd="0" presId="urn:microsoft.com/office/officeart/2005/8/layout/vList3"/>
    <dgm:cxn modelId="{9C952D87-E0C7-4CBA-AA56-B73782FEC820}" type="presParOf" srcId="{5101BFCC-405B-4313-9418-3BB51DC7EFB0}" destId="{FF254A19-E417-44F0-9BBA-3304BB4211F7}" srcOrd="1" destOrd="0" presId="urn:microsoft.com/office/officeart/2005/8/layout/vList3"/>
    <dgm:cxn modelId="{171D678F-D7F6-4F7E-89AE-3BC1B7E5FD11}" type="presParOf" srcId="{DD67CA78-3A74-4A00-B2E6-BBD3C555A0CA}" destId="{D426C57B-28DA-40B1-8DC2-70C2050C9204}" srcOrd="1" destOrd="0" presId="urn:microsoft.com/office/officeart/2005/8/layout/vList3"/>
    <dgm:cxn modelId="{3CEA081E-DE66-4FCA-9B50-873F64D6768F}" type="presParOf" srcId="{DD67CA78-3A74-4A00-B2E6-BBD3C555A0CA}" destId="{49586B1C-212D-4880-B60B-E1976DA38F41}" srcOrd="2" destOrd="0" presId="urn:microsoft.com/office/officeart/2005/8/layout/vList3"/>
    <dgm:cxn modelId="{E7773170-2365-47C1-8A83-49D6C3866F2B}" type="presParOf" srcId="{49586B1C-212D-4880-B60B-E1976DA38F41}" destId="{E16AA232-9B94-4DE6-8CFA-56E045CE80DB}" srcOrd="0" destOrd="0" presId="urn:microsoft.com/office/officeart/2005/8/layout/vList3"/>
    <dgm:cxn modelId="{50EBB6DB-7AB2-4A26-95CF-E3D4CA6E91C2}" type="presParOf" srcId="{49586B1C-212D-4880-B60B-E1976DA38F41}" destId="{1752C927-B4E0-4DD4-8AC1-52880498353A}" srcOrd="1" destOrd="0" presId="urn:microsoft.com/office/officeart/2005/8/layout/vList3"/>
    <dgm:cxn modelId="{9F3C7625-FEF3-47AE-BF2F-57A2E5308D3A}" type="presParOf" srcId="{DD67CA78-3A74-4A00-B2E6-BBD3C555A0CA}" destId="{FEDC3DC7-D38A-4B52-BFFA-1A9638267229}" srcOrd="3" destOrd="0" presId="urn:microsoft.com/office/officeart/2005/8/layout/vList3"/>
    <dgm:cxn modelId="{427249B8-38BD-409F-A333-F9A1937159F1}" type="presParOf" srcId="{DD67CA78-3A74-4A00-B2E6-BBD3C555A0CA}" destId="{29C8ED96-53F8-40F3-BCF7-A801347ED4D5}" srcOrd="4" destOrd="0" presId="urn:microsoft.com/office/officeart/2005/8/layout/vList3"/>
    <dgm:cxn modelId="{DAC7DB63-E7A1-48FC-908C-680B4449D70A}" type="presParOf" srcId="{29C8ED96-53F8-40F3-BCF7-A801347ED4D5}" destId="{E08A45FB-4B9A-4EDA-B4D9-A79ABCCEB7C3}" srcOrd="0" destOrd="0" presId="urn:microsoft.com/office/officeart/2005/8/layout/vList3"/>
    <dgm:cxn modelId="{B13C72DB-6CF3-4B02-8207-11C31EFBB889}" type="presParOf" srcId="{29C8ED96-53F8-40F3-BCF7-A801347ED4D5}" destId="{5D4EAB00-CF9F-4EF4-B953-655B97BF922A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669774C-65B9-4FC2-8658-930CEE39F649}" type="doc">
      <dgm:prSet loTypeId="urn:microsoft.com/office/officeart/2008/layout/PictureLineup" loCatId="picture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C9E5865F-6DD9-48D0-81D3-2580523DAA1B}">
      <dgm:prSet phldrT="[Текст]"/>
      <dgm:spPr/>
      <dgm:t>
        <a:bodyPr/>
        <a:lstStyle/>
        <a:p>
          <a:r>
            <a:rPr lang="ru-RU" dirty="0" smtClean="0"/>
            <a:t>Обезличенные</a:t>
          </a:r>
          <a:endParaRPr lang="ru-RU" dirty="0"/>
        </a:p>
      </dgm:t>
    </dgm:pt>
    <dgm:pt modelId="{C5E1FAC2-EB44-4B98-8E67-DDD6EFF7EC2E}" type="parTrans" cxnId="{76F5BF18-FBE3-4DDB-87EF-7B0A944E6047}">
      <dgm:prSet/>
      <dgm:spPr/>
      <dgm:t>
        <a:bodyPr/>
        <a:lstStyle/>
        <a:p>
          <a:endParaRPr lang="ru-RU"/>
        </a:p>
      </dgm:t>
    </dgm:pt>
    <dgm:pt modelId="{C2A95C9C-1261-4AFA-AD01-3B06200B8236}" type="sibTrans" cxnId="{76F5BF18-FBE3-4DDB-87EF-7B0A944E6047}">
      <dgm:prSet/>
      <dgm:spPr/>
      <dgm:t>
        <a:bodyPr/>
        <a:lstStyle/>
        <a:p>
          <a:endParaRPr lang="ru-RU"/>
        </a:p>
      </dgm:t>
    </dgm:pt>
    <dgm:pt modelId="{30E9A500-C110-4AF7-A3AC-5C5F9890952A}">
      <dgm:prSet/>
      <dgm:spPr/>
      <dgm:t>
        <a:bodyPr/>
        <a:lstStyle/>
        <a:p>
          <a:r>
            <a:rPr lang="ru-RU" dirty="0" smtClean="0"/>
            <a:t>Общие</a:t>
          </a:r>
          <a:endParaRPr lang="ru-RU" dirty="0"/>
        </a:p>
      </dgm:t>
    </dgm:pt>
    <dgm:pt modelId="{6E2818F8-761D-490D-86E5-1D23210B5E92}" type="parTrans" cxnId="{170980E0-8C59-49B1-BAC1-F87DEA4F36F7}">
      <dgm:prSet/>
      <dgm:spPr/>
      <dgm:t>
        <a:bodyPr/>
        <a:lstStyle/>
        <a:p>
          <a:endParaRPr lang="ru-RU"/>
        </a:p>
      </dgm:t>
    </dgm:pt>
    <dgm:pt modelId="{2F76F2EF-A0BA-4950-9EA3-0D26A0AC6D80}" type="sibTrans" cxnId="{170980E0-8C59-49B1-BAC1-F87DEA4F36F7}">
      <dgm:prSet/>
      <dgm:spPr/>
      <dgm:t>
        <a:bodyPr/>
        <a:lstStyle/>
        <a:p>
          <a:endParaRPr lang="ru-RU"/>
        </a:p>
      </dgm:t>
    </dgm:pt>
    <dgm:pt modelId="{D8841776-DF78-4A50-BFCC-5E502B33CAA6}">
      <dgm:prSet/>
      <dgm:spPr/>
      <dgm:t>
        <a:bodyPr/>
        <a:lstStyle/>
        <a:p>
          <a:r>
            <a:rPr lang="ru-RU" dirty="0" smtClean="0"/>
            <a:t>Биометрические</a:t>
          </a:r>
          <a:endParaRPr lang="ru-RU" dirty="0"/>
        </a:p>
      </dgm:t>
    </dgm:pt>
    <dgm:pt modelId="{829B316E-72B1-4AC8-B050-A075C7B3F0A3}" type="parTrans" cxnId="{E4B420E2-DA33-4143-A5A6-6B3050ED3189}">
      <dgm:prSet/>
      <dgm:spPr/>
      <dgm:t>
        <a:bodyPr/>
        <a:lstStyle/>
        <a:p>
          <a:endParaRPr lang="ru-RU"/>
        </a:p>
      </dgm:t>
    </dgm:pt>
    <dgm:pt modelId="{9FA3B08B-BDF6-4D50-8226-46C2F6C48FD0}" type="sibTrans" cxnId="{E4B420E2-DA33-4143-A5A6-6B3050ED3189}">
      <dgm:prSet/>
      <dgm:spPr/>
      <dgm:t>
        <a:bodyPr/>
        <a:lstStyle/>
        <a:p>
          <a:endParaRPr lang="ru-RU"/>
        </a:p>
      </dgm:t>
    </dgm:pt>
    <dgm:pt modelId="{7DEA5744-4359-4576-AB4C-DBD3D90465F5}">
      <dgm:prSet/>
      <dgm:spPr/>
      <dgm:t>
        <a:bodyPr/>
        <a:lstStyle/>
        <a:p>
          <a:r>
            <a:rPr lang="ru-RU" dirty="0" smtClean="0"/>
            <a:t>Специальные</a:t>
          </a:r>
          <a:endParaRPr lang="ru-RU" dirty="0"/>
        </a:p>
      </dgm:t>
    </dgm:pt>
    <dgm:pt modelId="{8F81F1B7-028B-46CA-A123-1463F1F21630}" type="parTrans" cxnId="{20CD737C-00A6-4759-BDAE-7ACDF42A8989}">
      <dgm:prSet/>
      <dgm:spPr/>
      <dgm:t>
        <a:bodyPr/>
        <a:lstStyle/>
        <a:p>
          <a:endParaRPr lang="ru-RU"/>
        </a:p>
      </dgm:t>
    </dgm:pt>
    <dgm:pt modelId="{0976537C-93EE-4E79-9C41-2DB03DA238F9}" type="sibTrans" cxnId="{20CD737C-00A6-4759-BDAE-7ACDF42A8989}">
      <dgm:prSet/>
      <dgm:spPr/>
      <dgm:t>
        <a:bodyPr/>
        <a:lstStyle/>
        <a:p>
          <a:endParaRPr lang="ru-RU"/>
        </a:p>
      </dgm:t>
    </dgm:pt>
    <dgm:pt modelId="{EA6EB8FC-F5B5-4204-9305-681E26BB1CD0}" type="pres">
      <dgm:prSet presAssocID="{7669774C-65B9-4FC2-8658-930CEE39F649}" presName="Name0" presStyleCnt="0">
        <dgm:presLayoutVars>
          <dgm:chMax/>
          <dgm:chPref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EB2FF19-1C8E-42E7-AB17-AD8BCE3CC34C}" type="pres">
      <dgm:prSet presAssocID="{C9E5865F-6DD9-48D0-81D3-2580523DAA1B}" presName="composite" presStyleCnt="0"/>
      <dgm:spPr/>
    </dgm:pt>
    <dgm:pt modelId="{B4FBBF26-ADA6-4956-B563-1548B973A370}" type="pres">
      <dgm:prSet presAssocID="{C9E5865F-6DD9-48D0-81D3-2580523DAA1B}" presName="Image" presStyleLbl="alignNode1" presStyleIdx="0" presStyleCnt="4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7197B6E8-144D-48A9-8039-1B1D82559CAB}" type="pres">
      <dgm:prSet presAssocID="{C9E5865F-6DD9-48D0-81D3-2580523DAA1B}" presName="Accent" presStyleLbl="parChTrans1D1" presStyleIdx="0" presStyleCnt="4"/>
      <dgm:spPr/>
    </dgm:pt>
    <dgm:pt modelId="{64A1823D-F243-48C2-B1B2-053815FA802D}" type="pres">
      <dgm:prSet presAssocID="{C9E5865F-6DD9-48D0-81D3-2580523DAA1B}" presName="Parent" presStyleLbl="revTx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9A1EFD-66B4-4A88-A06C-A7B3724CA1D6}" type="pres">
      <dgm:prSet presAssocID="{C2A95C9C-1261-4AFA-AD01-3B06200B8236}" presName="sibTrans" presStyleCnt="0"/>
      <dgm:spPr/>
    </dgm:pt>
    <dgm:pt modelId="{73062590-3FA8-4F73-9D9B-3598DEEE35E4}" type="pres">
      <dgm:prSet presAssocID="{30E9A500-C110-4AF7-A3AC-5C5F9890952A}" presName="composite" presStyleCnt="0"/>
      <dgm:spPr/>
    </dgm:pt>
    <dgm:pt modelId="{ECC05C3D-F84D-4F1A-AE61-C57C2DF01B64}" type="pres">
      <dgm:prSet presAssocID="{30E9A500-C110-4AF7-A3AC-5C5F9890952A}" presName="Image" presStyleLbl="alignNode1" presStyleIdx="1" presStyleCnt="4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12C97E73-85FC-4382-AF3E-03717E28EA81}" type="pres">
      <dgm:prSet presAssocID="{30E9A500-C110-4AF7-A3AC-5C5F9890952A}" presName="Accent" presStyleLbl="parChTrans1D1" presStyleIdx="1" presStyleCnt="4"/>
      <dgm:spPr/>
    </dgm:pt>
    <dgm:pt modelId="{CCE1C536-33B9-4620-B7C3-FC4232EC09A1}" type="pres">
      <dgm:prSet presAssocID="{30E9A500-C110-4AF7-A3AC-5C5F9890952A}" presName="Parent" presStyleLbl="revTx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F8C33C-16BD-4580-9894-BA466AC50E31}" type="pres">
      <dgm:prSet presAssocID="{2F76F2EF-A0BA-4950-9EA3-0D26A0AC6D80}" presName="sibTrans" presStyleCnt="0"/>
      <dgm:spPr/>
    </dgm:pt>
    <dgm:pt modelId="{48F681C0-5B7A-40E7-9E6A-502321C6D799}" type="pres">
      <dgm:prSet presAssocID="{D8841776-DF78-4A50-BFCC-5E502B33CAA6}" presName="composite" presStyleCnt="0"/>
      <dgm:spPr/>
    </dgm:pt>
    <dgm:pt modelId="{B1A58653-247A-4567-AC80-273426AED59A}" type="pres">
      <dgm:prSet presAssocID="{D8841776-DF78-4A50-BFCC-5E502B33CAA6}" presName="Image" presStyleLbl="alignNode1" presStyleIdx="2" presStyleCnt="4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EBA7476C-CCD2-4B36-BAA6-DB31FE7A4E17}" type="pres">
      <dgm:prSet presAssocID="{D8841776-DF78-4A50-BFCC-5E502B33CAA6}" presName="Accent" presStyleLbl="parChTrans1D1" presStyleIdx="2" presStyleCnt="4"/>
      <dgm:spPr/>
    </dgm:pt>
    <dgm:pt modelId="{8453F33F-0DB5-4E8D-AC63-78E31256B256}" type="pres">
      <dgm:prSet presAssocID="{D8841776-DF78-4A50-BFCC-5E502B33CAA6}" presName="Parent" presStyleLbl="revTx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E4B02C-C324-4D57-8A6B-66EECEE2EC28}" type="pres">
      <dgm:prSet presAssocID="{9FA3B08B-BDF6-4D50-8226-46C2F6C48FD0}" presName="sibTrans" presStyleCnt="0"/>
      <dgm:spPr/>
    </dgm:pt>
    <dgm:pt modelId="{EC6899D0-9F1B-4847-9AE8-DDC7245B5F92}" type="pres">
      <dgm:prSet presAssocID="{7DEA5744-4359-4576-AB4C-DBD3D90465F5}" presName="composite" presStyleCnt="0"/>
      <dgm:spPr/>
    </dgm:pt>
    <dgm:pt modelId="{7A106DB5-2C62-4365-8D2E-1D6CE9ACE974}" type="pres">
      <dgm:prSet presAssocID="{7DEA5744-4359-4576-AB4C-DBD3D90465F5}" presName="Image" presStyleLbl="alignNode1" presStyleIdx="3" presStyleCnt="4"/>
      <dgm:spPr>
        <a:blipFill rotWithShape="1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64E48044-A308-4611-8318-408B3EF4539C}" type="pres">
      <dgm:prSet presAssocID="{7DEA5744-4359-4576-AB4C-DBD3D90465F5}" presName="Accent" presStyleLbl="parChTrans1D1" presStyleIdx="3" presStyleCnt="4"/>
      <dgm:spPr/>
    </dgm:pt>
    <dgm:pt modelId="{28373ED4-E8F4-4FE7-8A8E-6EEF9BD4BD34}" type="pres">
      <dgm:prSet presAssocID="{7DEA5744-4359-4576-AB4C-DBD3D90465F5}" presName="Parent" presStyleLbl="revTx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4B420E2-DA33-4143-A5A6-6B3050ED3189}" srcId="{7669774C-65B9-4FC2-8658-930CEE39F649}" destId="{D8841776-DF78-4A50-BFCC-5E502B33CAA6}" srcOrd="2" destOrd="0" parTransId="{829B316E-72B1-4AC8-B050-A075C7B3F0A3}" sibTransId="{9FA3B08B-BDF6-4D50-8226-46C2F6C48FD0}"/>
    <dgm:cxn modelId="{F5A2B4DD-8CC4-4CFD-8AF8-8D6DD71595AA}" type="presOf" srcId="{7DEA5744-4359-4576-AB4C-DBD3D90465F5}" destId="{28373ED4-E8F4-4FE7-8A8E-6EEF9BD4BD34}" srcOrd="0" destOrd="0" presId="urn:microsoft.com/office/officeart/2008/layout/PictureLineup"/>
    <dgm:cxn modelId="{1F7B7D3E-783C-4B00-A99A-0AE38EBDE1B3}" type="presOf" srcId="{C9E5865F-6DD9-48D0-81D3-2580523DAA1B}" destId="{64A1823D-F243-48C2-B1B2-053815FA802D}" srcOrd="0" destOrd="0" presId="urn:microsoft.com/office/officeart/2008/layout/PictureLineup"/>
    <dgm:cxn modelId="{9B92BE6E-1250-473E-B93A-36016F723263}" type="presOf" srcId="{D8841776-DF78-4A50-BFCC-5E502B33CAA6}" destId="{8453F33F-0DB5-4E8D-AC63-78E31256B256}" srcOrd="0" destOrd="0" presId="urn:microsoft.com/office/officeart/2008/layout/PictureLineup"/>
    <dgm:cxn modelId="{76F5BF18-FBE3-4DDB-87EF-7B0A944E6047}" srcId="{7669774C-65B9-4FC2-8658-930CEE39F649}" destId="{C9E5865F-6DD9-48D0-81D3-2580523DAA1B}" srcOrd="0" destOrd="0" parTransId="{C5E1FAC2-EB44-4B98-8E67-DDD6EFF7EC2E}" sibTransId="{C2A95C9C-1261-4AFA-AD01-3B06200B8236}"/>
    <dgm:cxn modelId="{20086AA2-99E2-4F47-B3E6-F2965821FB24}" type="presOf" srcId="{7669774C-65B9-4FC2-8658-930CEE39F649}" destId="{EA6EB8FC-F5B5-4204-9305-681E26BB1CD0}" srcOrd="0" destOrd="0" presId="urn:microsoft.com/office/officeart/2008/layout/PictureLineup"/>
    <dgm:cxn modelId="{20CD737C-00A6-4759-BDAE-7ACDF42A8989}" srcId="{7669774C-65B9-4FC2-8658-930CEE39F649}" destId="{7DEA5744-4359-4576-AB4C-DBD3D90465F5}" srcOrd="3" destOrd="0" parTransId="{8F81F1B7-028B-46CA-A123-1463F1F21630}" sibTransId="{0976537C-93EE-4E79-9C41-2DB03DA238F9}"/>
    <dgm:cxn modelId="{E9B9740A-FF4A-4545-9A44-B95540FE7F3F}" type="presOf" srcId="{30E9A500-C110-4AF7-A3AC-5C5F9890952A}" destId="{CCE1C536-33B9-4620-B7C3-FC4232EC09A1}" srcOrd="0" destOrd="0" presId="urn:microsoft.com/office/officeart/2008/layout/PictureLineup"/>
    <dgm:cxn modelId="{170980E0-8C59-49B1-BAC1-F87DEA4F36F7}" srcId="{7669774C-65B9-4FC2-8658-930CEE39F649}" destId="{30E9A500-C110-4AF7-A3AC-5C5F9890952A}" srcOrd="1" destOrd="0" parTransId="{6E2818F8-761D-490D-86E5-1D23210B5E92}" sibTransId="{2F76F2EF-A0BA-4950-9EA3-0D26A0AC6D80}"/>
    <dgm:cxn modelId="{CC9C11DF-647A-457F-9CD4-B7C842FEFEB6}" type="presParOf" srcId="{EA6EB8FC-F5B5-4204-9305-681E26BB1CD0}" destId="{EEB2FF19-1C8E-42E7-AB17-AD8BCE3CC34C}" srcOrd="0" destOrd="0" presId="urn:microsoft.com/office/officeart/2008/layout/PictureLineup"/>
    <dgm:cxn modelId="{045D40FD-8150-4508-B2C5-76143020A585}" type="presParOf" srcId="{EEB2FF19-1C8E-42E7-AB17-AD8BCE3CC34C}" destId="{B4FBBF26-ADA6-4956-B563-1548B973A370}" srcOrd="0" destOrd="0" presId="urn:microsoft.com/office/officeart/2008/layout/PictureLineup"/>
    <dgm:cxn modelId="{E9442C4A-EA31-4B49-B505-17670BB99DF4}" type="presParOf" srcId="{EEB2FF19-1C8E-42E7-AB17-AD8BCE3CC34C}" destId="{7197B6E8-144D-48A9-8039-1B1D82559CAB}" srcOrd="1" destOrd="0" presId="urn:microsoft.com/office/officeart/2008/layout/PictureLineup"/>
    <dgm:cxn modelId="{16EF3E9A-3B42-4339-B107-39E026AAC775}" type="presParOf" srcId="{EEB2FF19-1C8E-42E7-AB17-AD8BCE3CC34C}" destId="{64A1823D-F243-48C2-B1B2-053815FA802D}" srcOrd="2" destOrd="0" presId="urn:microsoft.com/office/officeart/2008/layout/PictureLineup"/>
    <dgm:cxn modelId="{E44CF73C-B967-4634-BF1D-525D28DE1D7F}" type="presParOf" srcId="{EA6EB8FC-F5B5-4204-9305-681E26BB1CD0}" destId="{709A1EFD-66B4-4A88-A06C-A7B3724CA1D6}" srcOrd="1" destOrd="0" presId="urn:microsoft.com/office/officeart/2008/layout/PictureLineup"/>
    <dgm:cxn modelId="{D9631860-AD29-49D2-8E96-D5C635211FAE}" type="presParOf" srcId="{EA6EB8FC-F5B5-4204-9305-681E26BB1CD0}" destId="{73062590-3FA8-4F73-9D9B-3598DEEE35E4}" srcOrd="2" destOrd="0" presId="urn:microsoft.com/office/officeart/2008/layout/PictureLineup"/>
    <dgm:cxn modelId="{B763EAF2-AFC5-4477-A77A-EE6421AC4070}" type="presParOf" srcId="{73062590-3FA8-4F73-9D9B-3598DEEE35E4}" destId="{ECC05C3D-F84D-4F1A-AE61-C57C2DF01B64}" srcOrd="0" destOrd="0" presId="urn:microsoft.com/office/officeart/2008/layout/PictureLineup"/>
    <dgm:cxn modelId="{A1AA802A-3B06-447F-BA0C-33552A050B1F}" type="presParOf" srcId="{73062590-3FA8-4F73-9D9B-3598DEEE35E4}" destId="{12C97E73-85FC-4382-AF3E-03717E28EA81}" srcOrd="1" destOrd="0" presId="urn:microsoft.com/office/officeart/2008/layout/PictureLineup"/>
    <dgm:cxn modelId="{CF7ACA8E-F572-40DF-A704-1001814876A4}" type="presParOf" srcId="{73062590-3FA8-4F73-9D9B-3598DEEE35E4}" destId="{CCE1C536-33B9-4620-B7C3-FC4232EC09A1}" srcOrd="2" destOrd="0" presId="urn:microsoft.com/office/officeart/2008/layout/PictureLineup"/>
    <dgm:cxn modelId="{EBDEE5A1-137E-41BA-AD4A-73CF704DE8B5}" type="presParOf" srcId="{EA6EB8FC-F5B5-4204-9305-681E26BB1CD0}" destId="{57F8C33C-16BD-4580-9894-BA466AC50E31}" srcOrd="3" destOrd="0" presId="urn:microsoft.com/office/officeart/2008/layout/PictureLineup"/>
    <dgm:cxn modelId="{CA024D92-CECB-46AC-A16F-326E427FB676}" type="presParOf" srcId="{EA6EB8FC-F5B5-4204-9305-681E26BB1CD0}" destId="{48F681C0-5B7A-40E7-9E6A-502321C6D799}" srcOrd="4" destOrd="0" presId="urn:microsoft.com/office/officeart/2008/layout/PictureLineup"/>
    <dgm:cxn modelId="{7C4E422E-FAC4-43FB-9F98-F18F5AE32998}" type="presParOf" srcId="{48F681C0-5B7A-40E7-9E6A-502321C6D799}" destId="{B1A58653-247A-4567-AC80-273426AED59A}" srcOrd="0" destOrd="0" presId="urn:microsoft.com/office/officeart/2008/layout/PictureLineup"/>
    <dgm:cxn modelId="{94546E08-B98E-4190-BC5F-AA878571173F}" type="presParOf" srcId="{48F681C0-5B7A-40E7-9E6A-502321C6D799}" destId="{EBA7476C-CCD2-4B36-BAA6-DB31FE7A4E17}" srcOrd="1" destOrd="0" presId="urn:microsoft.com/office/officeart/2008/layout/PictureLineup"/>
    <dgm:cxn modelId="{E6AC0E23-9ACB-4617-A3F1-F156D247FF58}" type="presParOf" srcId="{48F681C0-5B7A-40E7-9E6A-502321C6D799}" destId="{8453F33F-0DB5-4E8D-AC63-78E31256B256}" srcOrd="2" destOrd="0" presId="urn:microsoft.com/office/officeart/2008/layout/PictureLineup"/>
    <dgm:cxn modelId="{7DCF9A08-0A9A-4547-B5DA-EA99FC060EA3}" type="presParOf" srcId="{EA6EB8FC-F5B5-4204-9305-681E26BB1CD0}" destId="{80E4B02C-C324-4D57-8A6B-66EECEE2EC28}" srcOrd="5" destOrd="0" presId="urn:microsoft.com/office/officeart/2008/layout/PictureLineup"/>
    <dgm:cxn modelId="{A911C7A9-5258-4ECD-8C61-3971E092D92A}" type="presParOf" srcId="{EA6EB8FC-F5B5-4204-9305-681E26BB1CD0}" destId="{EC6899D0-9F1B-4847-9AE8-DDC7245B5F92}" srcOrd="6" destOrd="0" presId="urn:microsoft.com/office/officeart/2008/layout/PictureLineup"/>
    <dgm:cxn modelId="{8B0C6E8F-5967-41B6-BB49-692EA89E2D8B}" type="presParOf" srcId="{EC6899D0-9F1B-4847-9AE8-DDC7245B5F92}" destId="{7A106DB5-2C62-4365-8D2E-1D6CE9ACE974}" srcOrd="0" destOrd="0" presId="urn:microsoft.com/office/officeart/2008/layout/PictureLineup"/>
    <dgm:cxn modelId="{984A89CA-5045-4739-9FA7-2AC270347ED7}" type="presParOf" srcId="{EC6899D0-9F1B-4847-9AE8-DDC7245B5F92}" destId="{64E48044-A308-4611-8318-408B3EF4539C}" srcOrd="1" destOrd="0" presId="urn:microsoft.com/office/officeart/2008/layout/PictureLineup"/>
    <dgm:cxn modelId="{49F74352-E011-4A5E-B8E6-3179E2BE578A}" type="presParOf" srcId="{EC6899D0-9F1B-4847-9AE8-DDC7245B5F92}" destId="{28373ED4-E8F4-4FE7-8A8E-6EEF9BD4BD34}" srcOrd="2" destOrd="0" presId="urn:microsoft.com/office/officeart/2008/layout/PictureLineup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88037D0-D7AB-4E27-9115-C54A22F6CA7B}" type="doc">
      <dgm:prSet loTypeId="urn:microsoft.com/office/officeart/2005/8/layout/pList1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5419D82-1A14-4A98-ABE6-EAE4DF2BA2D3}">
      <dgm:prSet phldrT="[Текст]"/>
      <dgm:spPr/>
      <dgm:t>
        <a:bodyPr/>
        <a:lstStyle/>
        <a:p>
          <a:r>
            <a:rPr lang="ru-RU" dirty="0"/>
            <a:t>Отпечаток пальца</a:t>
          </a:r>
        </a:p>
      </dgm:t>
    </dgm:pt>
    <dgm:pt modelId="{7DF87C3D-015E-4C57-B09B-16613C2368CF}" type="parTrans" cxnId="{3F5C8A65-79FA-4196-A636-27C7E99FDAF7}">
      <dgm:prSet/>
      <dgm:spPr/>
      <dgm:t>
        <a:bodyPr/>
        <a:lstStyle/>
        <a:p>
          <a:endParaRPr lang="ru-RU"/>
        </a:p>
      </dgm:t>
    </dgm:pt>
    <dgm:pt modelId="{97FD33CD-26B2-4EF4-8C78-8D3303746FCB}" type="sibTrans" cxnId="{3F5C8A65-79FA-4196-A636-27C7E99FDAF7}">
      <dgm:prSet/>
      <dgm:spPr/>
      <dgm:t>
        <a:bodyPr/>
        <a:lstStyle/>
        <a:p>
          <a:endParaRPr lang="ru-RU"/>
        </a:p>
      </dgm:t>
    </dgm:pt>
    <dgm:pt modelId="{14C3FDD7-2755-40BA-8A71-FAD01FA29C92}">
      <dgm:prSet phldrT="[Текст]"/>
      <dgm:spPr/>
      <dgm:t>
        <a:bodyPr/>
        <a:lstStyle/>
        <a:p>
          <a:r>
            <a:rPr lang="ru-RU" dirty="0"/>
            <a:t>Форма кисти</a:t>
          </a:r>
        </a:p>
      </dgm:t>
    </dgm:pt>
    <dgm:pt modelId="{CD43FB15-C0FC-4395-BD33-DB87E3CFE264}" type="parTrans" cxnId="{B1556188-B44B-492D-9E5B-C4E0AE9EA1C8}">
      <dgm:prSet/>
      <dgm:spPr/>
      <dgm:t>
        <a:bodyPr/>
        <a:lstStyle/>
        <a:p>
          <a:endParaRPr lang="ru-RU"/>
        </a:p>
      </dgm:t>
    </dgm:pt>
    <dgm:pt modelId="{31EEDB10-72D1-4910-9718-01177B8A9BA3}" type="sibTrans" cxnId="{B1556188-B44B-492D-9E5B-C4E0AE9EA1C8}">
      <dgm:prSet/>
      <dgm:spPr/>
      <dgm:t>
        <a:bodyPr/>
        <a:lstStyle/>
        <a:p>
          <a:endParaRPr lang="ru-RU"/>
        </a:p>
      </dgm:t>
    </dgm:pt>
    <dgm:pt modelId="{50EF597D-7906-4127-A5DF-12BD0E2FEFE3}">
      <dgm:prSet phldrT="[Текст]"/>
      <dgm:spPr/>
      <dgm:t>
        <a:bodyPr/>
        <a:lstStyle/>
        <a:p>
          <a:r>
            <a:rPr lang="ru-RU" dirty="0"/>
            <a:t>Рисунок вен руки</a:t>
          </a:r>
        </a:p>
      </dgm:t>
    </dgm:pt>
    <dgm:pt modelId="{B500CD8E-560B-436B-82B4-3CDD271205AD}" type="parTrans" cxnId="{497EB2C6-1F6E-43F5-8383-2E2EE27BB35C}">
      <dgm:prSet/>
      <dgm:spPr/>
      <dgm:t>
        <a:bodyPr/>
        <a:lstStyle/>
        <a:p>
          <a:endParaRPr lang="ru-RU"/>
        </a:p>
      </dgm:t>
    </dgm:pt>
    <dgm:pt modelId="{E387B2BE-919C-4389-9EB3-920F5AD028F1}" type="sibTrans" cxnId="{497EB2C6-1F6E-43F5-8383-2E2EE27BB35C}">
      <dgm:prSet/>
      <dgm:spPr/>
      <dgm:t>
        <a:bodyPr/>
        <a:lstStyle/>
        <a:p>
          <a:endParaRPr lang="ru-RU"/>
        </a:p>
      </dgm:t>
    </dgm:pt>
    <dgm:pt modelId="{F993146A-96E6-42EF-90C9-441F1F70C79D}">
      <dgm:prSet phldrT="[Текст]"/>
      <dgm:spPr/>
      <dgm:t>
        <a:bodyPr/>
        <a:lstStyle/>
        <a:p>
          <a:r>
            <a:rPr lang="ru-RU" dirty="0"/>
            <a:t>Радужная оболочка глаза</a:t>
          </a:r>
        </a:p>
      </dgm:t>
    </dgm:pt>
    <dgm:pt modelId="{30075E27-9670-4040-89E9-16A6779EDBB8}" type="parTrans" cxnId="{09F46C11-E024-4250-88AA-5E8B941D5A47}">
      <dgm:prSet/>
      <dgm:spPr/>
      <dgm:t>
        <a:bodyPr/>
        <a:lstStyle/>
        <a:p>
          <a:endParaRPr lang="ru-RU"/>
        </a:p>
      </dgm:t>
    </dgm:pt>
    <dgm:pt modelId="{992D157E-35D9-4D6E-848F-3825BEA03C90}" type="sibTrans" cxnId="{09F46C11-E024-4250-88AA-5E8B941D5A47}">
      <dgm:prSet/>
      <dgm:spPr/>
      <dgm:t>
        <a:bodyPr/>
        <a:lstStyle/>
        <a:p>
          <a:endParaRPr lang="ru-RU"/>
        </a:p>
      </dgm:t>
    </dgm:pt>
    <dgm:pt modelId="{F9829A62-B29B-4CD1-88D2-D311CA60897B}">
      <dgm:prSet/>
      <dgm:spPr/>
      <dgm:t>
        <a:bodyPr/>
        <a:lstStyle/>
        <a:p>
          <a:r>
            <a:rPr lang="ru-RU" dirty="0"/>
            <a:t>Форма лица</a:t>
          </a:r>
        </a:p>
      </dgm:t>
    </dgm:pt>
    <dgm:pt modelId="{7C131E4B-F620-4C88-95EE-AFEF308002D9}" type="parTrans" cxnId="{8B97E738-A233-43E7-84A3-5C7D374FAA6D}">
      <dgm:prSet/>
      <dgm:spPr/>
      <dgm:t>
        <a:bodyPr/>
        <a:lstStyle/>
        <a:p>
          <a:endParaRPr lang="ru-RU"/>
        </a:p>
      </dgm:t>
    </dgm:pt>
    <dgm:pt modelId="{8FDA78F1-1A70-49A7-85F6-8450B285F4FF}" type="sibTrans" cxnId="{8B97E738-A233-43E7-84A3-5C7D374FAA6D}">
      <dgm:prSet/>
      <dgm:spPr/>
      <dgm:t>
        <a:bodyPr/>
        <a:lstStyle/>
        <a:p>
          <a:endParaRPr lang="ru-RU"/>
        </a:p>
      </dgm:t>
    </dgm:pt>
    <dgm:pt modelId="{EFAE145E-A334-4BE0-8ED6-23EBE4285B05}">
      <dgm:prSet/>
      <dgm:spPr/>
      <dgm:t>
        <a:bodyPr/>
        <a:lstStyle/>
        <a:p>
          <a:r>
            <a:rPr lang="ru-RU" dirty="0"/>
            <a:t>ДНК</a:t>
          </a:r>
        </a:p>
      </dgm:t>
    </dgm:pt>
    <dgm:pt modelId="{CB481BA7-93EC-4270-9E13-C951FA54CE5C}" type="parTrans" cxnId="{35515CCB-1DA5-4FCA-AF5F-DD5F4E0F726E}">
      <dgm:prSet/>
      <dgm:spPr/>
      <dgm:t>
        <a:bodyPr/>
        <a:lstStyle/>
        <a:p>
          <a:endParaRPr lang="ru-RU"/>
        </a:p>
      </dgm:t>
    </dgm:pt>
    <dgm:pt modelId="{B4373C9F-C1C7-46B4-A5A1-9972013C46F2}" type="sibTrans" cxnId="{35515CCB-1DA5-4FCA-AF5F-DD5F4E0F726E}">
      <dgm:prSet/>
      <dgm:spPr/>
      <dgm:t>
        <a:bodyPr/>
        <a:lstStyle/>
        <a:p>
          <a:endParaRPr lang="ru-RU"/>
        </a:p>
      </dgm:t>
    </dgm:pt>
    <dgm:pt modelId="{E9E51B0C-21BB-4BEA-9B7A-513980348E73}" type="pres">
      <dgm:prSet presAssocID="{C88037D0-D7AB-4E27-9115-C54A22F6CA7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0275CD7-5240-4F70-892C-4CA0424463BF}" type="pres">
      <dgm:prSet presAssocID="{B5419D82-1A14-4A98-ABE6-EAE4DF2BA2D3}" presName="compNode" presStyleCnt="0"/>
      <dgm:spPr/>
    </dgm:pt>
    <dgm:pt modelId="{4288A69F-ACAC-41A9-B5BC-974F26B6E0E4}" type="pres">
      <dgm:prSet presAssocID="{B5419D82-1A14-4A98-ABE6-EAE4DF2BA2D3}" presName="pictRect" presStyleLbl="node1" presStyleIdx="0" presStyleCnt="6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3000" b="-23000"/>
          </a:stretch>
        </a:blipFill>
      </dgm:spPr>
    </dgm:pt>
    <dgm:pt modelId="{9481FC45-A09F-4453-BFA2-E36BB50CEFA0}" type="pres">
      <dgm:prSet presAssocID="{B5419D82-1A14-4A98-ABE6-EAE4DF2BA2D3}" presName="textRect" presStyleLbl="revTx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726878-02D9-4F81-A380-7CF50EEF4C27}" type="pres">
      <dgm:prSet presAssocID="{97FD33CD-26B2-4EF4-8C78-8D3303746FCB}" presName="sibTrans" presStyleLbl="sibTrans2D1" presStyleIdx="0" presStyleCnt="0"/>
      <dgm:spPr/>
      <dgm:t>
        <a:bodyPr/>
        <a:lstStyle/>
        <a:p>
          <a:endParaRPr lang="ru-RU"/>
        </a:p>
      </dgm:t>
    </dgm:pt>
    <dgm:pt modelId="{2DF3D058-86A3-4E41-A680-77A92F8ED5CE}" type="pres">
      <dgm:prSet presAssocID="{14C3FDD7-2755-40BA-8A71-FAD01FA29C92}" presName="compNode" presStyleCnt="0"/>
      <dgm:spPr/>
    </dgm:pt>
    <dgm:pt modelId="{646E41DC-D641-473A-968F-7BF0A9C2AFCF}" type="pres">
      <dgm:prSet presAssocID="{14C3FDD7-2755-40BA-8A71-FAD01FA29C92}" presName="pictRect" presStyleLbl="node1" presStyleIdx="1" presStyleCnt="6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E437EE2E-2385-4296-9478-CBD2409E0BF2}" type="pres">
      <dgm:prSet presAssocID="{14C3FDD7-2755-40BA-8A71-FAD01FA29C92}" presName="textRect" presStyleLbl="revTx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FD2449-A3EB-4D8D-A5E3-5B1301F497C4}" type="pres">
      <dgm:prSet presAssocID="{31EEDB10-72D1-4910-9718-01177B8A9BA3}" presName="sibTrans" presStyleLbl="sibTrans2D1" presStyleIdx="0" presStyleCnt="0"/>
      <dgm:spPr/>
      <dgm:t>
        <a:bodyPr/>
        <a:lstStyle/>
        <a:p>
          <a:endParaRPr lang="ru-RU"/>
        </a:p>
      </dgm:t>
    </dgm:pt>
    <dgm:pt modelId="{6BB5878D-CC9A-4C51-89C7-A2F2DF7F6754}" type="pres">
      <dgm:prSet presAssocID="{50EF597D-7906-4127-A5DF-12BD0E2FEFE3}" presName="compNode" presStyleCnt="0"/>
      <dgm:spPr/>
    </dgm:pt>
    <dgm:pt modelId="{703B544D-109F-4FF6-AF98-6F9941AA746C}" type="pres">
      <dgm:prSet presAssocID="{50EF597D-7906-4127-A5DF-12BD0E2FEFE3}" presName="pictRect" presStyleLbl="node1" presStyleIdx="2" presStyleCnt="6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39FD1D4D-A1C9-4ED9-A21C-6E48173ECC6A}" type="pres">
      <dgm:prSet presAssocID="{50EF597D-7906-4127-A5DF-12BD0E2FEFE3}" presName="textRect" presStyleLbl="revTx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E15221-F87C-4B65-844D-94A828948642}" type="pres">
      <dgm:prSet presAssocID="{E387B2BE-919C-4389-9EB3-920F5AD028F1}" presName="sibTrans" presStyleLbl="sibTrans2D1" presStyleIdx="0" presStyleCnt="0"/>
      <dgm:spPr/>
      <dgm:t>
        <a:bodyPr/>
        <a:lstStyle/>
        <a:p>
          <a:endParaRPr lang="ru-RU"/>
        </a:p>
      </dgm:t>
    </dgm:pt>
    <dgm:pt modelId="{40032F72-8104-4075-A9C4-D5D53F91505B}" type="pres">
      <dgm:prSet presAssocID="{F993146A-96E6-42EF-90C9-441F1F70C79D}" presName="compNode" presStyleCnt="0"/>
      <dgm:spPr/>
    </dgm:pt>
    <dgm:pt modelId="{2738153D-5588-431A-8105-45C9766C214B}" type="pres">
      <dgm:prSet presAssocID="{F993146A-96E6-42EF-90C9-441F1F70C79D}" presName="pictRect" presStyleLbl="node1" presStyleIdx="3" presStyleCnt="6"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1000" r="-11000"/>
          </a:stretch>
        </a:blipFill>
      </dgm:spPr>
    </dgm:pt>
    <dgm:pt modelId="{13D81BBE-97DB-40C1-B5D1-CE2DE3FDD55E}" type="pres">
      <dgm:prSet presAssocID="{F993146A-96E6-42EF-90C9-441F1F70C79D}" presName="textRect" presStyleLbl="revTx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1A0A25-7430-4279-9712-4C940462A164}" type="pres">
      <dgm:prSet presAssocID="{992D157E-35D9-4D6E-848F-3825BEA03C90}" presName="sibTrans" presStyleLbl="sibTrans2D1" presStyleIdx="0" presStyleCnt="0"/>
      <dgm:spPr/>
      <dgm:t>
        <a:bodyPr/>
        <a:lstStyle/>
        <a:p>
          <a:endParaRPr lang="ru-RU"/>
        </a:p>
      </dgm:t>
    </dgm:pt>
    <dgm:pt modelId="{FDAE89AE-A356-4515-B547-57DBC67DA2C9}" type="pres">
      <dgm:prSet presAssocID="{F9829A62-B29B-4CD1-88D2-D311CA60897B}" presName="compNode" presStyleCnt="0"/>
      <dgm:spPr/>
    </dgm:pt>
    <dgm:pt modelId="{5A4C2A89-230E-44CF-8DD1-7BE4D0FBC452}" type="pres">
      <dgm:prSet presAssocID="{F9829A62-B29B-4CD1-88D2-D311CA60897B}" presName="pictRect" presStyleLbl="node1" presStyleIdx="4" presStyleCnt="6"/>
      <dgm:spPr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</dgm:spPr>
    </dgm:pt>
    <dgm:pt modelId="{3E87C2A7-4133-4F3D-8397-5021220068B3}" type="pres">
      <dgm:prSet presAssocID="{F9829A62-B29B-4CD1-88D2-D311CA60897B}" presName="textRect" presStyleLbl="revTx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D52902-2950-4BD4-8432-15A288868063}" type="pres">
      <dgm:prSet presAssocID="{8FDA78F1-1A70-49A7-85F6-8450B285F4FF}" presName="sibTrans" presStyleLbl="sibTrans2D1" presStyleIdx="0" presStyleCnt="0"/>
      <dgm:spPr/>
      <dgm:t>
        <a:bodyPr/>
        <a:lstStyle/>
        <a:p>
          <a:endParaRPr lang="ru-RU"/>
        </a:p>
      </dgm:t>
    </dgm:pt>
    <dgm:pt modelId="{F4147A84-39EE-456A-88D8-424DB6954A75}" type="pres">
      <dgm:prSet presAssocID="{EFAE145E-A334-4BE0-8ED6-23EBE4285B05}" presName="compNode" presStyleCnt="0"/>
      <dgm:spPr/>
    </dgm:pt>
    <dgm:pt modelId="{1B02B935-FB2D-48C3-AB01-D7B7F7854837}" type="pres">
      <dgm:prSet presAssocID="{EFAE145E-A334-4BE0-8ED6-23EBE4285B05}" presName="pictRect" presStyleLbl="node1" presStyleIdx="5" presStyleCnt="6"/>
      <dgm:spPr>
        <a:blipFill>
          <a:blip xmlns:r="http://schemas.openxmlformats.org/officeDocument/2006/relationships"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" r="-4000"/>
          </a:stretch>
        </a:blipFill>
      </dgm:spPr>
    </dgm:pt>
    <dgm:pt modelId="{B92CA0C6-7058-46F4-B819-AC4DE9AF4AFF}" type="pres">
      <dgm:prSet presAssocID="{EFAE145E-A334-4BE0-8ED6-23EBE4285B05}" presName="textRect" presStyleLbl="revTx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32DEC00-B0F8-49FE-AEB7-995B240C3BAD}" type="presOf" srcId="{8FDA78F1-1A70-49A7-85F6-8450B285F4FF}" destId="{67D52902-2950-4BD4-8432-15A288868063}" srcOrd="0" destOrd="0" presId="urn:microsoft.com/office/officeart/2005/8/layout/pList1"/>
    <dgm:cxn modelId="{B1556188-B44B-492D-9E5B-C4E0AE9EA1C8}" srcId="{C88037D0-D7AB-4E27-9115-C54A22F6CA7B}" destId="{14C3FDD7-2755-40BA-8A71-FAD01FA29C92}" srcOrd="1" destOrd="0" parTransId="{CD43FB15-C0FC-4395-BD33-DB87E3CFE264}" sibTransId="{31EEDB10-72D1-4910-9718-01177B8A9BA3}"/>
    <dgm:cxn modelId="{F670223A-5EEA-4B7C-99E0-26DD5A041DCA}" type="presOf" srcId="{EFAE145E-A334-4BE0-8ED6-23EBE4285B05}" destId="{B92CA0C6-7058-46F4-B819-AC4DE9AF4AFF}" srcOrd="0" destOrd="0" presId="urn:microsoft.com/office/officeart/2005/8/layout/pList1"/>
    <dgm:cxn modelId="{497EB2C6-1F6E-43F5-8383-2E2EE27BB35C}" srcId="{C88037D0-D7AB-4E27-9115-C54A22F6CA7B}" destId="{50EF597D-7906-4127-A5DF-12BD0E2FEFE3}" srcOrd="2" destOrd="0" parTransId="{B500CD8E-560B-436B-82B4-3CDD271205AD}" sibTransId="{E387B2BE-919C-4389-9EB3-920F5AD028F1}"/>
    <dgm:cxn modelId="{0A89CF62-6827-4F60-B229-5DACD068EA32}" type="presOf" srcId="{14C3FDD7-2755-40BA-8A71-FAD01FA29C92}" destId="{E437EE2E-2385-4296-9478-CBD2409E0BF2}" srcOrd="0" destOrd="0" presId="urn:microsoft.com/office/officeart/2005/8/layout/pList1"/>
    <dgm:cxn modelId="{E751C0E9-A12D-4201-AA69-E0DB5C3995CE}" type="presOf" srcId="{31EEDB10-72D1-4910-9718-01177B8A9BA3}" destId="{35FD2449-A3EB-4D8D-A5E3-5B1301F497C4}" srcOrd="0" destOrd="0" presId="urn:microsoft.com/office/officeart/2005/8/layout/pList1"/>
    <dgm:cxn modelId="{5678E0C0-35E2-4617-9EE8-6DD414BD4DFC}" type="presOf" srcId="{F993146A-96E6-42EF-90C9-441F1F70C79D}" destId="{13D81BBE-97DB-40C1-B5D1-CE2DE3FDD55E}" srcOrd="0" destOrd="0" presId="urn:microsoft.com/office/officeart/2005/8/layout/pList1"/>
    <dgm:cxn modelId="{35515CCB-1DA5-4FCA-AF5F-DD5F4E0F726E}" srcId="{C88037D0-D7AB-4E27-9115-C54A22F6CA7B}" destId="{EFAE145E-A334-4BE0-8ED6-23EBE4285B05}" srcOrd="5" destOrd="0" parTransId="{CB481BA7-93EC-4270-9E13-C951FA54CE5C}" sibTransId="{B4373C9F-C1C7-46B4-A5A1-9972013C46F2}"/>
    <dgm:cxn modelId="{09F46C11-E024-4250-88AA-5E8B941D5A47}" srcId="{C88037D0-D7AB-4E27-9115-C54A22F6CA7B}" destId="{F993146A-96E6-42EF-90C9-441F1F70C79D}" srcOrd="3" destOrd="0" parTransId="{30075E27-9670-4040-89E9-16A6779EDBB8}" sibTransId="{992D157E-35D9-4D6E-848F-3825BEA03C90}"/>
    <dgm:cxn modelId="{C832CA9E-589C-44A9-AB7E-206C17F21CAF}" type="presOf" srcId="{97FD33CD-26B2-4EF4-8C78-8D3303746FCB}" destId="{60726878-02D9-4F81-A380-7CF50EEF4C27}" srcOrd="0" destOrd="0" presId="urn:microsoft.com/office/officeart/2005/8/layout/pList1"/>
    <dgm:cxn modelId="{26F84B54-1C25-4053-9189-7D505B2A59CA}" type="presOf" srcId="{B5419D82-1A14-4A98-ABE6-EAE4DF2BA2D3}" destId="{9481FC45-A09F-4453-BFA2-E36BB50CEFA0}" srcOrd="0" destOrd="0" presId="urn:microsoft.com/office/officeart/2005/8/layout/pList1"/>
    <dgm:cxn modelId="{8B97E738-A233-43E7-84A3-5C7D374FAA6D}" srcId="{C88037D0-D7AB-4E27-9115-C54A22F6CA7B}" destId="{F9829A62-B29B-4CD1-88D2-D311CA60897B}" srcOrd="4" destOrd="0" parTransId="{7C131E4B-F620-4C88-95EE-AFEF308002D9}" sibTransId="{8FDA78F1-1A70-49A7-85F6-8450B285F4FF}"/>
    <dgm:cxn modelId="{3F5C8A65-79FA-4196-A636-27C7E99FDAF7}" srcId="{C88037D0-D7AB-4E27-9115-C54A22F6CA7B}" destId="{B5419D82-1A14-4A98-ABE6-EAE4DF2BA2D3}" srcOrd="0" destOrd="0" parTransId="{7DF87C3D-015E-4C57-B09B-16613C2368CF}" sibTransId="{97FD33CD-26B2-4EF4-8C78-8D3303746FCB}"/>
    <dgm:cxn modelId="{CC94953F-B920-4542-848A-20B0E695E505}" type="presOf" srcId="{E387B2BE-919C-4389-9EB3-920F5AD028F1}" destId="{DCE15221-F87C-4B65-844D-94A828948642}" srcOrd="0" destOrd="0" presId="urn:microsoft.com/office/officeart/2005/8/layout/pList1"/>
    <dgm:cxn modelId="{3CB8EA22-F80A-416B-B411-8C189A7E5B8F}" type="presOf" srcId="{50EF597D-7906-4127-A5DF-12BD0E2FEFE3}" destId="{39FD1D4D-A1C9-4ED9-A21C-6E48173ECC6A}" srcOrd="0" destOrd="0" presId="urn:microsoft.com/office/officeart/2005/8/layout/pList1"/>
    <dgm:cxn modelId="{3E176579-40A2-4C9F-9F27-7477E0F3F0B7}" type="presOf" srcId="{992D157E-35D9-4D6E-848F-3825BEA03C90}" destId="{341A0A25-7430-4279-9712-4C940462A164}" srcOrd="0" destOrd="0" presId="urn:microsoft.com/office/officeart/2005/8/layout/pList1"/>
    <dgm:cxn modelId="{E7424E2D-2763-4AC6-80CE-CFC886353B9E}" type="presOf" srcId="{F9829A62-B29B-4CD1-88D2-D311CA60897B}" destId="{3E87C2A7-4133-4F3D-8397-5021220068B3}" srcOrd="0" destOrd="0" presId="urn:microsoft.com/office/officeart/2005/8/layout/pList1"/>
    <dgm:cxn modelId="{53497199-F877-42E0-9277-EA43BA23F479}" type="presOf" srcId="{C88037D0-D7AB-4E27-9115-C54A22F6CA7B}" destId="{E9E51B0C-21BB-4BEA-9B7A-513980348E73}" srcOrd="0" destOrd="0" presId="urn:microsoft.com/office/officeart/2005/8/layout/pList1"/>
    <dgm:cxn modelId="{13258D7D-059A-4056-80EA-7F9779DA81D8}" type="presParOf" srcId="{E9E51B0C-21BB-4BEA-9B7A-513980348E73}" destId="{C0275CD7-5240-4F70-892C-4CA0424463BF}" srcOrd="0" destOrd="0" presId="urn:microsoft.com/office/officeart/2005/8/layout/pList1"/>
    <dgm:cxn modelId="{73168905-D6EF-4105-AFD9-7FFE3F612F63}" type="presParOf" srcId="{C0275CD7-5240-4F70-892C-4CA0424463BF}" destId="{4288A69F-ACAC-41A9-B5BC-974F26B6E0E4}" srcOrd="0" destOrd="0" presId="urn:microsoft.com/office/officeart/2005/8/layout/pList1"/>
    <dgm:cxn modelId="{FC029A13-49F8-4852-89CA-F81308041E89}" type="presParOf" srcId="{C0275CD7-5240-4F70-892C-4CA0424463BF}" destId="{9481FC45-A09F-4453-BFA2-E36BB50CEFA0}" srcOrd="1" destOrd="0" presId="urn:microsoft.com/office/officeart/2005/8/layout/pList1"/>
    <dgm:cxn modelId="{DD1AABD5-91C8-417D-BDBE-869A2D06C640}" type="presParOf" srcId="{E9E51B0C-21BB-4BEA-9B7A-513980348E73}" destId="{60726878-02D9-4F81-A380-7CF50EEF4C27}" srcOrd="1" destOrd="0" presId="urn:microsoft.com/office/officeart/2005/8/layout/pList1"/>
    <dgm:cxn modelId="{B319DF32-E302-46A3-AD11-039C45EB7BBB}" type="presParOf" srcId="{E9E51B0C-21BB-4BEA-9B7A-513980348E73}" destId="{2DF3D058-86A3-4E41-A680-77A92F8ED5CE}" srcOrd="2" destOrd="0" presId="urn:microsoft.com/office/officeart/2005/8/layout/pList1"/>
    <dgm:cxn modelId="{DA5A6F72-6CA0-4EBF-89E5-8BCE81E23B2F}" type="presParOf" srcId="{2DF3D058-86A3-4E41-A680-77A92F8ED5CE}" destId="{646E41DC-D641-473A-968F-7BF0A9C2AFCF}" srcOrd="0" destOrd="0" presId="urn:microsoft.com/office/officeart/2005/8/layout/pList1"/>
    <dgm:cxn modelId="{55092A54-39C8-462A-855C-B9835B9912D7}" type="presParOf" srcId="{2DF3D058-86A3-4E41-A680-77A92F8ED5CE}" destId="{E437EE2E-2385-4296-9478-CBD2409E0BF2}" srcOrd="1" destOrd="0" presId="urn:microsoft.com/office/officeart/2005/8/layout/pList1"/>
    <dgm:cxn modelId="{122DA0AB-94C1-4BC3-AAE9-039DB8F0AD1A}" type="presParOf" srcId="{E9E51B0C-21BB-4BEA-9B7A-513980348E73}" destId="{35FD2449-A3EB-4D8D-A5E3-5B1301F497C4}" srcOrd="3" destOrd="0" presId="urn:microsoft.com/office/officeart/2005/8/layout/pList1"/>
    <dgm:cxn modelId="{615C0052-D6B0-41DD-8FB5-F7410C377EC5}" type="presParOf" srcId="{E9E51B0C-21BB-4BEA-9B7A-513980348E73}" destId="{6BB5878D-CC9A-4C51-89C7-A2F2DF7F6754}" srcOrd="4" destOrd="0" presId="urn:microsoft.com/office/officeart/2005/8/layout/pList1"/>
    <dgm:cxn modelId="{28205F89-7CA1-4B05-A6DF-1992452033EF}" type="presParOf" srcId="{6BB5878D-CC9A-4C51-89C7-A2F2DF7F6754}" destId="{703B544D-109F-4FF6-AF98-6F9941AA746C}" srcOrd="0" destOrd="0" presId="urn:microsoft.com/office/officeart/2005/8/layout/pList1"/>
    <dgm:cxn modelId="{0132447A-B068-4A3F-B4E5-E49EB99B45B9}" type="presParOf" srcId="{6BB5878D-CC9A-4C51-89C7-A2F2DF7F6754}" destId="{39FD1D4D-A1C9-4ED9-A21C-6E48173ECC6A}" srcOrd="1" destOrd="0" presId="urn:microsoft.com/office/officeart/2005/8/layout/pList1"/>
    <dgm:cxn modelId="{A951F56D-7183-4A39-B8B3-F169AAC9E6FD}" type="presParOf" srcId="{E9E51B0C-21BB-4BEA-9B7A-513980348E73}" destId="{DCE15221-F87C-4B65-844D-94A828948642}" srcOrd="5" destOrd="0" presId="urn:microsoft.com/office/officeart/2005/8/layout/pList1"/>
    <dgm:cxn modelId="{1A706AD6-5766-4D70-A4B0-48A340ADEEE5}" type="presParOf" srcId="{E9E51B0C-21BB-4BEA-9B7A-513980348E73}" destId="{40032F72-8104-4075-A9C4-D5D53F91505B}" srcOrd="6" destOrd="0" presId="urn:microsoft.com/office/officeart/2005/8/layout/pList1"/>
    <dgm:cxn modelId="{06496C44-FF4C-4995-B426-4A2B32569394}" type="presParOf" srcId="{40032F72-8104-4075-A9C4-D5D53F91505B}" destId="{2738153D-5588-431A-8105-45C9766C214B}" srcOrd="0" destOrd="0" presId="urn:microsoft.com/office/officeart/2005/8/layout/pList1"/>
    <dgm:cxn modelId="{A00CA137-0E47-43B3-9E0C-12DB3C90365D}" type="presParOf" srcId="{40032F72-8104-4075-A9C4-D5D53F91505B}" destId="{13D81BBE-97DB-40C1-B5D1-CE2DE3FDD55E}" srcOrd="1" destOrd="0" presId="urn:microsoft.com/office/officeart/2005/8/layout/pList1"/>
    <dgm:cxn modelId="{A834CC79-BC53-42DF-9367-A6615FB9A83B}" type="presParOf" srcId="{E9E51B0C-21BB-4BEA-9B7A-513980348E73}" destId="{341A0A25-7430-4279-9712-4C940462A164}" srcOrd="7" destOrd="0" presId="urn:microsoft.com/office/officeart/2005/8/layout/pList1"/>
    <dgm:cxn modelId="{0C5E09C9-331C-48A0-A2C5-86E60A32635D}" type="presParOf" srcId="{E9E51B0C-21BB-4BEA-9B7A-513980348E73}" destId="{FDAE89AE-A356-4515-B547-57DBC67DA2C9}" srcOrd="8" destOrd="0" presId="urn:microsoft.com/office/officeart/2005/8/layout/pList1"/>
    <dgm:cxn modelId="{D1FFC04D-7706-46BA-A21A-819FB7BF7E4E}" type="presParOf" srcId="{FDAE89AE-A356-4515-B547-57DBC67DA2C9}" destId="{5A4C2A89-230E-44CF-8DD1-7BE4D0FBC452}" srcOrd="0" destOrd="0" presId="urn:microsoft.com/office/officeart/2005/8/layout/pList1"/>
    <dgm:cxn modelId="{47DC3DDC-A1D5-4ACA-80C3-732CC3C930D9}" type="presParOf" srcId="{FDAE89AE-A356-4515-B547-57DBC67DA2C9}" destId="{3E87C2A7-4133-4F3D-8397-5021220068B3}" srcOrd="1" destOrd="0" presId="urn:microsoft.com/office/officeart/2005/8/layout/pList1"/>
    <dgm:cxn modelId="{1B67CAA5-A44C-4C0E-819D-71B090520B58}" type="presParOf" srcId="{E9E51B0C-21BB-4BEA-9B7A-513980348E73}" destId="{67D52902-2950-4BD4-8432-15A288868063}" srcOrd="9" destOrd="0" presId="urn:microsoft.com/office/officeart/2005/8/layout/pList1"/>
    <dgm:cxn modelId="{D337AA34-2068-426E-B811-797C0EA48038}" type="presParOf" srcId="{E9E51B0C-21BB-4BEA-9B7A-513980348E73}" destId="{F4147A84-39EE-456A-88D8-424DB6954A75}" srcOrd="10" destOrd="0" presId="urn:microsoft.com/office/officeart/2005/8/layout/pList1"/>
    <dgm:cxn modelId="{B5611559-3197-4494-B4C0-BA292C9DD670}" type="presParOf" srcId="{F4147A84-39EE-456A-88D8-424DB6954A75}" destId="{1B02B935-FB2D-48C3-AB01-D7B7F7854837}" srcOrd="0" destOrd="0" presId="urn:microsoft.com/office/officeart/2005/8/layout/pList1"/>
    <dgm:cxn modelId="{906C5884-B19D-42A1-8D43-2B0D6DC10173}" type="presParOf" srcId="{F4147A84-39EE-456A-88D8-424DB6954A75}" destId="{B92CA0C6-7058-46F4-B819-AC4DE9AF4AFF}" srcOrd="1" destOrd="0" presId="urn:microsoft.com/office/officeart/2005/8/layout/p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5CEF7AF-3DD3-41D6-97C3-D4D1E3A057EA}" type="doc">
      <dgm:prSet loTypeId="urn:microsoft.com/office/officeart/2005/8/layout/pList1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4AA7545-A6B5-46CB-B514-FC4AA4AF9002}">
      <dgm:prSet phldrT="[Текст]"/>
      <dgm:spPr/>
      <dgm:t>
        <a:bodyPr/>
        <a:lstStyle/>
        <a:p>
          <a:r>
            <a:rPr lang="ru-RU" dirty="0"/>
            <a:t>Религиозные убеждения</a:t>
          </a:r>
        </a:p>
      </dgm:t>
    </dgm:pt>
    <dgm:pt modelId="{57149FF7-3DF5-4BCA-B58E-AB00DEE7BE9A}" type="parTrans" cxnId="{3C45595E-7303-4EE5-A9B1-478C5071F116}">
      <dgm:prSet/>
      <dgm:spPr/>
      <dgm:t>
        <a:bodyPr/>
        <a:lstStyle/>
        <a:p>
          <a:endParaRPr lang="ru-RU"/>
        </a:p>
      </dgm:t>
    </dgm:pt>
    <dgm:pt modelId="{D262347D-4189-4C61-8BCA-4E0C3D5CA43F}" type="sibTrans" cxnId="{3C45595E-7303-4EE5-A9B1-478C5071F116}">
      <dgm:prSet/>
      <dgm:spPr/>
      <dgm:t>
        <a:bodyPr/>
        <a:lstStyle/>
        <a:p>
          <a:endParaRPr lang="ru-RU"/>
        </a:p>
      </dgm:t>
    </dgm:pt>
    <dgm:pt modelId="{2F841ECA-18AC-4F5C-A6BC-5B1ECCD68173}">
      <dgm:prSet phldrT="[Текст]"/>
      <dgm:spPr/>
      <dgm:t>
        <a:bodyPr/>
        <a:lstStyle/>
        <a:p>
          <a:r>
            <a:rPr lang="ru-RU" dirty="0"/>
            <a:t>Состояние здоровья</a:t>
          </a:r>
        </a:p>
      </dgm:t>
    </dgm:pt>
    <dgm:pt modelId="{9977C4DD-8851-4BE1-B887-9C18A63130B3}" type="parTrans" cxnId="{6F4222C1-C15B-4479-B88C-B39CEC5D0817}">
      <dgm:prSet/>
      <dgm:spPr/>
      <dgm:t>
        <a:bodyPr/>
        <a:lstStyle/>
        <a:p>
          <a:endParaRPr lang="ru-RU"/>
        </a:p>
      </dgm:t>
    </dgm:pt>
    <dgm:pt modelId="{BABD114A-5449-4A22-A26A-7B72BAA98AA2}" type="sibTrans" cxnId="{6F4222C1-C15B-4479-B88C-B39CEC5D0817}">
      <dgm:prSet/>
      <dgm:spPr/>
      <dgm:t>
        <a:bodyPr/>
        <a:lstStyle/>
        <a:p>
          <a:endParaRPr lang="ru-RU"/>
        </a:p>
      </dgm:t>
    </dgm:pt>
    <dgm:pt modelId="{F758214B-B3A2-4FF1-9F59-013E7B16E295}">
      <dgm:prSet phldrT="[Текст]"/>
      <dgm:spPr/>
      <dgm:t>
        <a:bodyPr/>
        <a:lstStyle/>
        <a:p>
          <a:r>
            <a:rPr lang="ru-RU" dirty="0"/>
            <a:t>Национальная или расовая принадлежность</a:t>
          </a:r>
        </a:p>
      </dgm:t>
    </dgm:pt>
    <dgm:pt modelId="{4F46D936-3B1D-4C83-945A-71D6C51E9B0F}" type="parTrans" cxnId="{2E04C735-0EBD-4EF0-BFB3-606E6B35A76D}">
      <dgm:prSet/>
      <dgm:spPr/>
      <dgm:t>
        <a:bodyPr/>
        <a:lstStyle/>
        <a:p>
          <a:endParaRPr lang="ru-RU"/>
        </a:p>
      </dgm:t>
    </dgm:pt>
    <dgm:pt modelId="{7B2BB656-34A9-440B-8521-2CC974C74123}" type="sibTrans" cxnId="{2E04C735-0EBD-4EF0-BFB3-606E6B35A76D}">
      <dgm:prSet/>
      <dgm:spPr/>
      <dgm:t>
        <a:bodyPr/>
        <a:lstStyle/>
        <a:p>
          <a:endParaRPr lang="ru-RU"/>
        </a:p>
      </dgm:t>
    </dgm:pt>
    <dgm:pt modelId="{6E9C25F8-3166-43C1-A9FF-CC34495B7227}">
      <dgm:prSet phldrT="[Текст]"/>
      <dgm:spPr/>
      <dgm:t>
        <a:bodyPr/>
        <a:lstStyle/>
        <a:p>
          <a:r>
            <a:rPr lang="ru-RU" dirty="0"/>
            <a:t>Политические взгляды</a:t>
          </a:r>
        </a:p>
      </dgm:t>
    </dgm:pt>
    <dgm:pt modelId="{C0A60250-F654-4133-8CA2-EE4BD8A728E6}" type="parTrans" cxnId="{090FDF49-8388-4906-A103-4E87DF43940D}">
      <dgm:prSet/>
      <dgm:spPr/>
      <dgm:t>
        <a:bodyPr/>
        <a:lstStyle/>
        <a:p>
          <a:endParaRPr lang="ru-RU"/>
        </a:p>
      </dgm:t>
    </dgm:pt>
    <dgm:pt modelId="{B86A461A-3761-4FAF-B44B-5246D3E42729}" type="sibTrans" cxnId="{090FDF49-8388-4906-A103-4E87DF43940D}">
      <dgm:prSet/>
      <dgm:spPr/>
      <dgm:t>
        <a:bodyPr/>
        <a:lstStyle/>
        <a:p>
          <a:endParaRPr lang="ru-RU"/>
        </a:p>
      </dgm:t>
    </dgm:pt>
    <dgm:pt modelId="{15094439-C421-41C0-8DE1-065FB44B290B}">
      <dgm:prSet/>
      <dgm:spPr/>
      <dgm:t>
        <a:bodyPr/>
        <a:lstStyle/>
        <a:p>
          <a:r>
            <a:rPr lang="ru-RU" dirty="0"/>
            <a:t>Интимная жизнь</a:t>
          </a:r>
        </a:p>
      </dgm:t>
    </dgm:pt>
    <dgm:pt modelId="{AEBB2992-7373-4435-B595-0EE6A1340F1B}" type="parTrans" cxnId="{BC6B7B5C-9061-4A26-9AC8-9FAFCDA0971B}">
      <dgm:prSet/>
      <dgm:spPr/>
      <dgm:t>
        <a:bodyPr/>
        <a:lstStyle/>
        <a:p>
          <a:endParaRPr lang="ru-RU"/>
        </a:p>
      </dgm:t>
    </dgm:pt>
    <dgm:pt modelId="{D4A0B461-88CA-4541-BF28-621779F4CA57}" type="sibTrans" cxnId="{BC6B7B5C-9061-4A26-9AC8-9FAFCDA0971B}">
      <dgm:prSet/>
      <dgm:spPr/>
      <dgm:t>
        <a:bodyPr/>
        <a:lstStyle/>
        <a:p>
          <a:endParaRPr lang="ru-RU"/>
        </a:p>
      </dgm:t>
    </dgm:pt>
    <dgm:pt modelId="{06A538F5-6DE1-4E19-8644-379562CAD0A2}" type="pres">
      <dgm:prSet presAssocID="{95CEF7AF-3DD3-41D6-97C3-D4D1E3A057EA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C4EE26F-C9E1-4F1F-96D0-F9D595689D4B}" type="pres">
      <dgm:prSet presAssocID="{64AA7545-A6B5-46CB-B514-FC4AA4AF9002}" presName="compNode" presStyleCnt="0"/>
      <dgm:spPr/>
    </dgm:pt>
    <dgm:pt modelId="{D5A23ADC-4A99-41C6-B0D3-959EE44990DC}" type="pres">
      <dgm:prSet presAssocID="{64AA7545-A6B5-46CB-B514-FC4AA4AF9002}" presName="pictRect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1000" r="-11000"/>
          </a:stretch>
        </a:blipFill>
      </dgm:spPr>
    </dgm:pt>
    <dgm:pt modelId="{B9149A2E-58A9-4434-8AD2-455CFA035274}" type="pres">
      <dgm:prSet presAssocID="{64AA7545-A6B5-46CB-B514-FC4AA4AF9002}" presName="textRect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23CBE9-13CA-4E4A-8985-29219814729E}" type="pres">
      <dgm:prSet presAssocID="{D262347D-4189-4C61-8BCA-4E0C3D5CA43F}" presName="sibTrans" presStyleLbl="sibTrans2D1" presStyleIdx="0" presStyleCnt="0"/>
      <dgm:spPr/>
      <dgm:t>
        <a:bodyPr/>
        <a:lstStyle/>
        <a:p>
          <a:endParaRPr lang="ru-RU"/>
        </a:p>
      </dgm:t>
    </dgm:pt>
    <dgm:pt modelId="{81359AD6-D741-4959-8CF1-DC052BFD9C0C}" type="pres">
      <dgm:prSet presAssocID="{2F841ECA-18AC-4F5C-A6BC-5B1ECCD68173}" presName="compNode" presStyleCnt="0"/>
      <dgm:spPr/>
    </dgm:pt>
    <dgm:pt modelId="{2EF3ED45-EF3F-4434-874D-D5DDE0E0BA83}" type="pres">
      <dgm:prSet presAssocID="{2F841ECA-18AC-4F5C-A6BC-5B1ECCD68173}" presName="pictRect" presStyleLbl="node1" presStyleIdx="1" presStyleCnt="5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" b="-8000"/>
          </a:stretch>
        </a:blipFill>
      </dgm:spPr>
    </dgm:pt>
    <dgm:pt modelId="{279000DF-7395-4A83-A3F6-FD5C965B1704}" type="pres">
      <dgm:prSet presAssocID="{2F841ECA-18AC-4F5C-A6BC-5B1ECCD68173}" presName="textRect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2755F7-310F-4CA6-83AB-7BC3EA0794CC}" type="pres">
      <dgm:prSet presAssocID="{BABD114A-5449-4A22-A26A-7B72BAA98AA2}" presName="sibTrans" presStyleLbl="sibTrans2D1" presStyleIdx="0" presStyleCnt="0"/>
      <dgm:spPr/>
      <dgm:t>
        <a:bodyPr/>
        <a:lstStyle/>
        <a:p>
          <a:endParaRPr lang="ru-RU"/>
        </a:p>
      </dgm:t>
    </dgm:pt>
    <dgm:pt modelId="{4E05F4D3-026B-4A8B-A487-79D634A02008}" type="pres">
      <dgm:prSet presAssocID="{F758214B-B3A2-4FF1-9F59-013E7B16E295}" presName="compNode" presStyleCnt="0"/>
      <dgm:spPr/>
    </dgm:pt>
    <dgm:pt modelId="{3F4BD717-47E8-4D4D-9513-2796EF2E24C0}" type="pres">
      <dgm:prSet presAssocID="{F758214B-B3A2-4FF1-9F59-013E7B16E295}" presName="pictRect" presStyleLbl="node1" presStyleIdx="2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</dgm:spPr>
    </dgm:pt>
    <dgm:pt modelId="{9443AA15-4D8E-448E-BB71-F63550778368}" type="pres">
      <dgm:prSet presAssocID="{F758214B-B3A2-4FF1-9F59-013E7B16E295}" presName="textRect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498AE5-32FC-43FF-A23D-FE28B98F0CC9}" type="pres">
      <dgm:prSet presAssocID="{7B2BB656-34A9-440B-8521-2CC974C74123}" presName="sibTrans" presStyleLbl="sibTrans2D1" presStyleIdx="0" presStyleCnt="0"/>
      <dgm:spPr/>
      <dgm:t>
        <a:bodyPr/>
        <a:lstStyle/>
        <a:p>
          <a:endParaRPr lang="ru-RU"/>
        </a:p>
      </dgm:t>
    </dgm:pt>
    <dgm:pt modelId="{882C42A2-F7CA-4A73-AD33-F92EE0F3D28A}" type="pres">
      <dgm:prSet presAssocID="{6E9C25F8-3166-43C1-A9FF-CC34495B7227}" presName="compNode" presStyleCnt="0"/>
      <dgm:spPr/>
    </dgm:pt>
    <dgm:pt modelId="{D9A6BC77-6518-44C6-B45B-BA76FAEADF0C}" type="pres">
      <dgm:prSet presAssocID="{6E9C25F8-3166-43C1-A9FF-CC34495B7227}" presName="pictRect" presStyleLbl="node1" presStyleIdx="3" presStyleCnt="5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000" b="-4000"/>
          </a:stretch>
        </a:blipFill>
      </dgm:spPr>
    </dgm:pt>
    <dgm:pt modelId="{53191FFC-09B6-4500-8003-79ECFD1B349F}" type="pres">
      <dgm:prSet presAssocID="{6E9C25F8-3166-43C1-A9FF-CC34495B7227}" presName="textRect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D2D1B7-E49B-4557-B560-2BC5EBDABB0C}" type="pres">
      <dgm:prSet presAssocID="{B86A461A-3761-4FAF-B44B-5246D3E42729}" presName="sibTrans" presStyleLbl="sibTrans2D1" presStyleIdx="0" presStyleCnt="0"/>
      <dgm:spPr/>
      <dgm:t>
        <a:bodyPr/>
        <a:lstStyle/>
        <a:p>
          <a:endParaRPr lang="ru-RU"/>
        </a:p>
      </dgm:t>
    </dgm:pt>
    <dgm:pt modelId="{3BF5B3DA-4119-4056-9E74-95B812DCEA5C}" type="pres">
      <dgm:prSet presAssocID="{15094439-C421-41C0-8DE1-065FB44B290B}" presName="compNode" presStyleCnt="0"/>
      <dgm:spPr/>
    </dgm:pt>
    <dgm:pt modelId="{412738A8-C8AE-43F6-A03B-DF4C46E7857F}" type="pres">
      <dgm:prSet presAssocID="{15094439-C421-41C0-8DE1-065FB44B290B}" presName="pictRect" presStyleLbl="node1" presStyleIdx="4" presStyleCnt="5"/>
      <dgm:spPr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" r="-5000"/>
          </a:stretch>
        </a:blipFill>
      </dgm:spPr>
    </dgm:pt>
    <dgm:pt modelId="{8BEF5325-E925-45AC-A75E-8CC51BB8E944}" type="pres">
      <dgm:prSet presAssocID="{15094439-C421-41C0-8DE1-065FB44B290B}" presName="textRect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26286BD-5195-4E21-BE61-D5B9D623F0CD}" type="presOf" srcId="{F758214B-B3A2-4FF1-9F59-013E7B16E295}" destId="{9443AA15-4D8E-448E-BB71-F63550778368}" srcOrd="0" destOrd="0" presId="urn:microsoft.com/office/officeart/2005/8/layout/pList1"/>
    <dgm:cxn modelId="{254B90C7-5E69-4430-9D8D-3790E8D85BF9}" type="presOf" srcId="{7B2BB656-34A9-440B-8521-2CC974C74123}" destId="{3B498AE5-32FC-43FF-A23D-FE28B98F0CC9}" srcOrd="0" destOrd="0" presId="urn:microsoft.com/office/officeart/2005/8/layout/pList1"/>
    <dgm:cxn modelId="{090FDF49-8388-4906-A103-4E87DF43940D}" srcId="{95CEF7AF-3DD3-41D6-97C3-D4D1E3A057EA}" destId="{6E9C25F8-3166-43C1-A9FF-CC34495B7227}" srcOrd="3" destOrd="0" parTransId="{C0A60250-F654-4133-8CA2-EE4BD8A728E6}" sibTransId="{B86A461A-3761-4FAF-B44B-5246D3E42729}"/>
    <dgm:cxn modelId="{2A43638B-AB70-40CE-A4F1-D18E6FD58D64}" type="presOf" srcId="{B86A461A-3761-4FAF-B44B-5246D3E42729}" destId="{7DD2D1B7-E49B-4557-B560-2BC5EBDABB0C}" srcOrd="0" destOrd="0" presId="urn:microsoft.com/office/officeart/2005/8/layout/pList1"/>
    <dgm:cxn modelId="{D8C8B8B6-02E8-48FC-AB7E-86273685CD79}" type="presOf" srcId="{6E9C25F8-3166-43C1-A9FF-CC34495B7227}" destId="{53191FFC-09B6-4500-8003-79ECFD1B349F}" srcOrd="0" destOrd="0" presId="urn:microsoft.com/office/officeart/2005/8/layout/pList1"/>
    <dgm:cxn modelId="{3C45595E-7303-4EE5-A9B1-478C5071F116}" srcId="{95CEF7AF-3DD3-41D6-97C3-D4D1E3A057EA}" destId="{64AA7545-A6B5-46CB-B514-FC4AA4AF9002}" srcOrd="0" destOrd="0" parTransId="{57149FF7-3DF5-4BCA-B58E-AB00DEE7BE9A}" sibTransId="{D262347D-4189-4C61-8BCA-4E0C3D5CA43F}"/>
    <dgm:cxn modelId="{30B8234C-B382-4359-B9A0-D14303CA268D}" type="presOf" srcId="{15094439-C421-41C0-8DE1-065FB44B290B}" destId="{8BEF5325-E925-45AC-A75E-8CC51BB8E944}" srcOrd="0" destOrd="0" presId="urn:microsoft.com/office/officeart/2005/8/layout/pList1"/>
    <dgm:cxn modelId="{6F4222C1-C15B-4479-B88C-B39CEC5D0817}" srcId="{95CEF7AF-3DD3-41D6-97C3-D4D1E3A057EA}" destId="{2F841ECA-18AC-4F5C-A6BC-5B1ECCD68173}" srcOrd="1" destOrd="0" parTransId="{9977C4DD-8851-4BE1-B887-9C18A63130B3}" sibTransId="{BABD114A-5449-4A22-A26A-7B72BAA98AA2}"/>
    <dgm:cxn modelId="{BC6B7B5C-9061-4A26-9AC8-9FAFCDA0971B}" srcId="{95CEF7AF-3DD3-41D6-97C3-D4D1E3A057EA}" destId="{15094439-C421-41C0-8DE1-065FB44B290B}" srcOrd="4" destOrd="0" parTransId="{AEBB2992-7373-4435-B595-0EE6A1340F1B}" sibTransId="{D4A0B461-88CA-4541-BF28-621779F4CA57}"/>
    <dgm:cxn modelId="{9EF76875-E163-4B62-8AFC-AC11C5A7A8C8}" type="presOf" srcId="{2F841ECA-18AC-4F5C-A6BC-5B1ECCD68173}" destId="{279000DF-7395-4A83-A3F6-FD5C965B1704}" srcOrd="0" destOrd="0" presId="urn:microsoft.com/office/officeart/2005/8/layout/pList1"/>
    <dgm:cxn modelId="{D3FCB34F-ED92-4997-91FE-7BC1CC5F5DBF}" type="presOf" srcId="{64AA7545-A6B5-46CB-B514-FC4AA4AF9002}" destId="{B9149A2E-58A9-4434-8AD2-455CFA035274}" srcOrd="0" destOrd="0" presId="urn:microsoft.com/office/officeart/2005/8/layout/pList1"/>
    <dgm:cxn modelId="{2E04C735-0EBD-4EF0-BFB3-606E6B35A76D}" srcId="{95CEF7AF-3DD3-41D6-97C3-D4D1E3A057EA}" destId="{F758214B-B3A2-4FF1-9F59-013E7B16E295}" srcOrd="2" destOrd="0" parTransId="{4F46D936-3B1D-4C83-945A-71D6C51E9B0F}" sibTransId="{7B2BB656-34A9-440B-8521-2CC974C74123}"/>
    <dgm:cxn modelId="{39E222DA-FC4F-48AA-94B3-8B14F67880ED}" type="presOf" srcId="{D262347D-4189-4C61-8BCA-4E0C3D5CA43F}" destId="{D623CBE9-13CA-4E4A-8985-29219814729E}" srcOrd="0" destOrd="0" presId="urn:microsoft.com/office/officeart/2005/8/layout/pList1"/>
    <dgm:cxn modelId="{6EA4611D-A943-4DAB-9937-D11A9F62A33B}" type="presOf" srcId="{BABD114A-5449-4A22-A26A-7B72BAA98AA2}" destId="{502755F7-310F-4CA6-83AB-7BC3EA0794CC}" srcOrd="0" destOrd="0" presId="urn:microsoft.com/office/officeart/2005/8/layout/pList1"/>
    <dgm:cxn modelId="{A3EE828A-45AA-4999-8FF3-09306A5059C8}" type="presOf" srcId="{95CEF7AF-3DD3-41D6-97C3-D4D1E3A057EA}" destId="{06A538F5-6DE1-4E19-8644-379562CAD0A2}" srcOrd="0" destOrd="0" presId="urn:microsoft.com/office/officeart/2005/8/layout/pList1"/>
    <dgm:cxn modelId="{C448C83C-265B-4726-AB3E-E76C0797DCC5}" type="presParOf" srcId="{06A538F5-6DE1-4E19-8644-379562CAD0A2}" destId="{EC4EE26F-C9E1-4F1F-96D0-F9D595689D4B}" srcOrd="0" destOrd="0" presId="urn:microsoft.com/office/officeart/2005/8/layout/pList1"/>
    <dgm:cxn modelId="{C099FF8A-7294-41E9-BB38-810D8F90A9A5}" type="presParOf" srcId="{EC4EE26F-C9E1-4F1F-96D0-F9D595689D4B}" destId="{D5A23ADC-4A99-41C6-B0D3-959EE44990DC}" srcOrd="0" destOrd="0" presId="urn:microsoft.com/office/officeart/2005/8/layout/pList1"/>
    <dgm:cxn modelId="{A4124215-3EF9-4DC7-A590-C18E54216305}" type="presParOf" srcId="{EC4EE26F-C9E1-4F1F-96D0-F9D595689D4B}" destId="{B9149A2E-58A9-4434-8AD2-455CFA035274}" srcOrd="1" destOrd="0" presId="urn:microsoft.com/office/officeart/2005/8/layout/pList1"/>
    <dgm:cxn modelId="{13BA6781-CB58-487D-BE9D-C1462D17A390}" type="presParOf" srcId="{06A538F5-6DE1-4E19-8644-379562CAD0A2}" destId="{D623CBE9-13CA-4E4A-8985-29219814729E}" srcOrd="1" destOrd="0" presId="urn:microsoft.com/office/officeart/2005/8/layout/pList1"/>
    <dgm:cxn modelId="{555E0F42-C45C-45BC-8BD6-AAD00B3B59A6}" type="presParOf" srcId="{06A538F5-6DE1-4E19-8644-379562CAD0A2}" destId="{81359AD6-D741-4959-8CF1-DC052BFD9C0C}" srcOrd="2" destOrd="0" presId="urn:microsoft.com/office/officeart/2005/8/layout/pList1"/>
    <dgm:cxn modelId="{EDA8485D-464A-48F3-BC00-14B416D7E11E}" type="presParOf" srcId="{81359AD6-D741-4959-8CF1-DC052BFD9C0C}" destId="{2EF3ED45-EF3F-4434-874D-D5DDE0E0BA83}" srcOrd="0" destOrd="0" presId="urn:microsoft.com/office/officeart/2005/8/layout/pList1"/>
    <dgm:cxn modelId="{E838D0B8-CD85-4BE9-9693-1613060DD7C9}" type="presParOf" srcId="{81359AD6-D741-4959-8CF1-DC052BFD9C0C}" destId="{279000DF-7395-4A83-A3F6-FD5C965B1704}" srcOrd="1" destOrd="0" presId="urn:microsoft.com/office/officeart/2005/8/layout/pList1"/>
    <dgm:cxn modelId="{61A130F3-8FA0-4A68-98B8-B51A08F8DA3D}" type="presParOf" srcId="{06A538F5-6DE1-4E19-8644-379562CAD0A2}" destId="{502755F7-310F-4CA6-83AB-7BC3EA0794CC}" srcOrd="3" destOrd="0" presId="urn:microsoft.com/office/officeart/2005/8/layout/pList1"/>
    <dgm:cxn modelId="{35F87939-DCDA-4CFB-8B16-D14667D4ABD0}" type="presParOf" srcId="{06A538F5-6DE1-4E19-8644-379562CAD0A2}" destId="{4E05F4D3-026B-4A8B-A487-79D634A02008}" srcOrd="4" destOrd="0" presId="urn:microsoft.com/office/officeart/2005/8/layout/pList1"/>
    <dgm:cxn modelId="{7A3BB5BC-298A-4D9E-9343-0C58B1FF1811}" type="presParOf" srcId="{4E05F4D3-026B-4A8B-A487-79D634A02008}" destId="{3F4BD717-47E8-4D4D-9513-2796EF2E24C0}" srcOrd="0" destOrd="0" presId="urn:microsoft.com/office/officeart/2005/8/layout/pList1"/>
    <dgm:cxn modelId="{5893DCE6-B00E-41D5-8D29-5677946A284F}" type="presParOf" srcId="{4E05F4D3-026B-4A8B-A487-79D634A02008}" destId="{9443AA15-4D8E-448E-BB71-F63550778368}" srcOrd="1" destOrd="0" presId="urn:microsoft.com/office/officeart/2005/8/layout/pList1"/>
    <dgm:cxn modelId="{B173E628-3344-4E0E-9BCE-310C9894D3F3}" type="presParOf" srcId="{06A538F5-6DE1-4E19-8644-379562CAD0A2}" destId="{3B498AE5-32FC-43FF-A23D-FE28B98F0CC9}" srcOrd="5" destOrd="0" presId="urn:microsoft.com/office/officeart/2005/8/layout/pList1"/>
    <dgm:cxn modelId="{4FE03E34-4D65-4EB9-8988-6847EDE883CF}" type="presParOf" srcId="{06A538F5-6DE1-4E19-8644-379562CAD0A2}" destId="{882C42A2-F7CA-4A73-AD33-F92EE0F3D28A}" srcOrd="6" destOrd="0" presId="urn:microsoft.com/office/officeart/2005/8/layout/pList1"/>
    <dgm:cxn modelId="{29AFDDB9-A7DA-4BEB-8B3F-B069894E7E8E}" type="presParOf" srcId="{882C42A2-F7CA-4A73-AD33-F92EE0F3D28A}" destId="{D9A6BC77-6518-44C6-B45B-BA76FAEADF0C}" srcOrd="0" destOrd="0" presId="urn:microsoft.com/office/officeart/2005/8/layout/pList1"/>
    <dgm:cxn modelId="{E91754F7-FA7E-44BC-9E23-7E4C82FACDCC}" type="presParOf" srcId="{882C42A2-F7CA-4A73-AD33-F92EE0F3D28A}" destId="{53191FFC-09B6-4500-8003-79ECFD1B349F}" srcOrd="1" destOrd="0" presId="urn:microsoft.com/office/officeart/2005/8/layout/pList1"/>
    <dgm:cxn modelId="{2FB841F2-4EE6-459F-8578-4BD3E45F703C}" type="presParOf" srcId="{06A538F5-6DE1-4E19-8644-379562CAD0A2}" destId="{7DD2D1B7-E49B-4557-B560-2BC5EBDABB0C}" srcOrd="7" destOrd="0" presId="urn:microsoft.com/office/officeart/2005/8/layout/pList1"/>
    <dgm:cxn modelId="{C38F1C84-5C0C-40D2-A549-0F718BCDB2F0}" type="presParOf" srcId="{06A538F5-6DE1-4E19-8644-379562CAD0A2}" destId="{3BF5B3DA-4119-4056-9E74-95B812DCEA5C}" srcOrd="8" destOrd="0" presId="urn:microsoft.com/office/officeart/2005/8/layout/pList1"/>
    <dgm:cxn modelId="{B08AA2F8-0160-4E61-ABB7-396D77086115}" type="presParOf" srcId="{3BF5B3DA-4119-4056-9E74-95B812DCEA5C}" destId="{412738A8-C8AE-43F6-A03B-DF4C46E7857F}" srcOrd="0" destOrd="0" presId="urn:microsoft.com/office/officeart/2005/8/layout/pList1"/>
    <dgm:cxn modelId="{3905D784-C4F3-4F60-ADBA-0ADBFF9D1B3B}" type="presParOf" srcId="{3BF5B3DA-4119-4056-9E74-95B812DCEA5C}" destId="{8BEF5325-E925-45AC-A75E-8CC51BB8E944}" srcOrd="1" destOrd="0" presId="urn:microsoft.com/office/officeart/2005/8/layout/p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7DC8C58-AEBB-4BBE-8BC8-A3ED959641B8}" type="doc">
      <dgm:prSet loTypeId="urn:microsoft.com/office/officeart/2005/8/layout/venn3" loCatId="relationship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70FF2BAF-2D53-4EA0-908C-D6CEA0E401CC}">
      <dgm:prSet phldrT="[Текст]"/>
      <dgm:spPr/>
      <dgm:t>
        <a:bodyPr/>
        <a:lstStyle/>
        <a:p>
          <a:r>
            <a:rPr lang="ru-RU" dirty="0"/>
            <a:t>уголовную</a:t>
          </a:r>
        </a:p>
      </dgm:t>
    </dgm:pt>
    <dgm:pt modelId="{BC498386-D489-42D2-A560-CBE0189A3120}" type="parTrans" cxnId="{0CDAF335-BC99-408E-804C-4BB7880C4F2D}">
      <dgm:prSet/>
      <dgm:spPr/>
      <dgm:t>
        <a:bodyPr/>
        <a:lstStyle/>
        <a:p>
          <a:endParaRPr lang="ru-RU"/>
        </a:p>
      </dgm:t>
    </dgm:pt>
    <dgm:pt modelId="{51135603-4B42-44AE-B31E-C9C2125C519D}" type="sibTrans" cxnId="{0CDAF335-BC99-408E-804C-4BB7880C4F2D}">
      <dgm:prSet/>
      <dgm:spPr/>
      <dgm:t>
        <a:bodyPr/>
        <a:lstStyle/>
        <a:p>
          <a:endParaRPr lang="ru-RU"/>
        </a:p>
      </dgm:t>
    </dgm:pt>
    <dgm:pt modelId="{B3968C64-D2E2-4DB2-96D0-0C2E9168DCE9}">
      <dgm:prSet phldrT="[Текст]"/>
      <dgm:spPr/>
      <dgm:t>
        <a:bodyPr/>
        <a:lstStyle/>
        <a:p>
          <a:r>
            <a:rPr lang="ru-RU" dirty="0"/>
            <a:t>гражданско-правовую</a:t>
          </a:r>
        </a:p>
      </dgm:t>
    </dgm:pt>
    <dgm:pt modelId="{32605C32-22FE-40AA-AB11-F67A10C7742A}" type="parTrans" cxnId="{E9187991-0C60-468E-811E-4CFB45675167}">
      <dgm:prSet/>
      <dgm:spPr/>
      <dgm:t>
        <a:bodyPr/>
        <a:lstStyle/>
        <a:p>
          <a:endParaRPr lang="ru-RU"/>
        </a:p>
      </dgm:t>
    </dgm:pt>
    <dgm:pt modelId="{B06197DF-3E4D-4956-89C4-C03A9E0E6B3D}" type="sibTrans" cxnId="{E9187991-0C60-468E-811E-4CFB45675167}">
      <dgm:prSet/>
      <dgm:spPr/>
      <dgm:t>
        <a:bodyPr/>
        <a:lstStyle/>
        <a:p>
          <a:endParaRPr lang="ru-RU"/>
        </a:p>
      </dgm:t>
    </dgm:pt>
    <dgm:pt modelId="{9A1AF8EE-4ABB-40D5-9B9C-80112E6EA169}">
      <dgm:prSet phldrT="[Текст]"/>
      <dgm:spPr/>
      <dgm:t>
        <a:bodyPr/>
        <a:lstStyle/>
        <a:p>
          <a:r>
            <a:rPr lang="ru-RU" dirty="0"/>
            <a:t>административную</a:t>
          </a:r>
        </a:p>
      </dgm:t>
    </dgm:pt>
    <dgm:pt modelId="{A384F0A3-E9F2-470C-A92A-8DA070CAE0E2}" type="parTrans" cxnId="{ABC2A8F7-91B7-440B-8A0F-0B21A6CF6606}">
      <dgm:prSet/>
      <dgm:spPr/>
      <dgm:t>
        <a:bodyPr/>
        <a:lstStyle/>
        <a:p>
          <a:endParaRPr lang="ru-RU"/>
        </a:p>
      </dgm:t>
    </dgm:pt>
    <dgm:pt modelId="{61D17306-E344-435E-AC0E-11D3B04AB959}" type="sibTrans" cxnId="{ABC2A8F7-91B7-440B-8A0F-0B21A6CF6606}">
      <dgm:prSet/>
      <dgm:spPr/>
      <dgm:t>
        <a:bodyPr/>
        <a:lstStyle/>
        <a:p>
          <a:endParaRPr lang="ru-RU"/>
        </a:p>
      </dgm:t>
    </dgm:pt>
    <dgm:pt modelId="{E37230CA-B35F-4BDC-B8EC-E15208A739E8}">
      <dgm:prSet phldrT="[Текст]"/>
      <dgm:spPr/>
      <dgm:t>
        <a:bodyPr/>
        <a:lstStyle/>
        <a:p>
          <a:r>
            <a:rPr lang="ru-RU" dirty="0"/>
            <a:t>дисциплинарную и др.</a:t>
          </a:r>
        </a:p>
      </dgm:t>
    </dgm:pt>
    <dgm:pt modelId="{1001D774-8943-4574-9979-05344AD6D2E2}" type="parTrans" cxnId="{83AE63E1-5782-49E9-A7BF-5BA398451A0D}">
      <dgm:prSet/>
      <dgm:spPr/>
      <dgm:t>
        <a:bodyPr/>
        <a:lstStyle/>
        <a:p>
          <a:endParaRPr lang="ru-RU"/>
        </a:p>
      </dgm:t>
    </dgm:pt>
    <dgm:pt modelId="{E678E917-C7B9-48D7-81D8-5EAA5085B514}" type="sibTrans" cxnId="{83AE63E1-5782-49E9-A7BF-5BA398451A0D}">
      <dgm:prSet/>
      <dgm:spPr/>
      <dgm:t>
        <a:bodyPr/>
        <a:lstStyle/>
        <a:p>
          <a:endParaRPr lang="ru-RU"/>
        </a:p>
      </dgm:t>
    </dgm:pt>
    <dgm:pt modelId="{277CF08E-BB8D-4AED-B55B-158F695FF569}" type="pres">
      <dgm:prSet presAssocID="{07DC8C58-AEBB-4BBE-8BC8-A3ED959641B8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BAC7AF8-1F83-45F5-8E17-7E548A7B82CA}" type="pres">
      <dgm:prSet presAssocID="{70FF2BAF-2D53-4EA0-908C-D6CEA0E401CC}" presName="Name5" presStyleLbl="venn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3BD0F0-2128-424C-8F02-2AC62E15A966}" type="pres">
      <dgm:prSet presAssocID="{51135603-4B42-44AE-B31E-C9C2125C519D}" presName="space" presStyleCnt="0"/>
      <dgm:spPr/>
    </dgm:pt>
    <dgm:pt modelId="{3958877F-D2C4-47A0-B546-36968C21139D}" type="pres">
      <dgm:prSet presAssocID="{B3968C64-D2E2-4DB2-96D0-0C2E9168DCE9}" presName="Name5" presStyleLbl="venn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D17262-4DC5-4D56-9FD7-69362C582713}" type="pres">
      <dgm:prSet presAssocID="{B06197DF-3E4D-4956-89C4-C03A9E0E6B3D}" presName="space" presStyleCnt="0"/>
      <dgm:spPr/>
    </dgm:pt>
    <dgm:pt modelId="{BC5CCE2C-CDC5-49FB-BB48-61E0B005391A}" type="pres">
      <dgm:prSet presAssocID="{9A1AF8EE-4ABB-40D5-9B9C-80112E6EA169}" presName="Name5" presStyleLbl="venn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538827-661A-4A8F-A8FD-8491E178EBB3}" type="pres">
      <dgm:prSet presAssocID="{61D17306-E344-435E-AC0E-11D3B04AB959}" presName="space" presStyleCnt="0"/>
      <dgm:spPr/>
    </dgm:pt>
    <dgm:pt modelId="{8855CE4B-D6AA-4CD8-80B5-473353B0571A}" type="pres">
      <dgm:prSet presAssocID="{E37230CA-B35F-4BDC-B8EC-E15208A739E8}" presName="Name5" presStyleLbl="venn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6C90C98-F6CD-445D-8A61-229D1F4CD40D}" type="presOf" srcId="{70FF2BAF-2D53-4EA0-908C-D6CEA0E401CC}" destId="{3BAC7AF8-1F83-45F5-8E17-7E548A7B82CA}" srcOrd="0" destOrd="0" presId="urn:microsoft.com/office/officeart/2005/8/layout/venn3"/>
    <dgm:cxn modelId="{83AE63E1-5782-49E9-A7BF-5BA398451A0D}" srcId="{07DC8C58-AEBB-4BBE-8BC8-A3ED959641B8}" destId="{E37230CA-B35F-4BDC-B8EC-E15208A739E8}" srcOrd="3" destOrd="0" parTransId="{1001D774-8943-4574-9979-05344AD6D2E2}" sibTransId="{E678E917-C7B9-48D7-81D8-5EAA5085B514}"/>
    <dgm:cxn modelId="{0CDAF335-BC99-408E-804C-4BB7880C4F2D}" srcId="{07DC8C58-AEBB-4BBE-8BC8-A3ED959641B8}" destId="{70FF2BAF-2D53-4EA0-908C-D6CEA0E401CC}" srcOrd="0" destOrd="0" parTransId="{BC498386-D489-42D2-A560-CBE0189A3120}" sibTransId="{51135603-4B42-44AE-B31E-C9C2125C519D}"/>
    <dgm:cxn modelId="{8B83E058-6C4E-4594-B063-6CC2750DC308}" type="presOf" srcId="{E37230CA-B35F-4BDC-B8EC-E15208A739E8}" destId="{8855CE4B-D6AA-4CD8-80B5-473353B0571A}" srcOrd="0" destOrd="0" presId="urn:microsoft.com/office/officeart/2005/8/layout/venn3"/>
    <dgm:cxn modelId="{5ED9C427-A3A8-416D-B866-95F0D2238213}" type="presOf" srcId="{9A1AF8EE-4ABB-40D5-9B9C-80112E6EA169}" destId="{BC5CCE2C-CDC5-49FB-BB48-61E0B005391A}" srcOrd="0" destOrd="0" presId="urn:microsoft.com/office/officeart/2005/8/layout/venn3"/>
    <dgm:cxn modelId="{E9187991-0C60-468E-811E-4CFB45675167}" srcId="{07DC8C58-AEBB-4BBE-8BC8-A3ED959641B8}" destId="{B3968C64-D2E2-4DB2-96D0-0C2E9168DCE9}" srcOrd="1" destOrd="0" parTransId="{32605C32-22FE-40AA-AB11-F67A10C7742A}" sibTransId="{B06197DF-3E4D-4956-89C4-C03A9E0E6B3D}"/>
    <dgm:cxn modelId="{0CB5285A-9474-466E-B120-993DACF14BF1}" type="presOf" srcId="{07DC8C58-AEBB-4BBE-8BC8-A3ED959641B8}" destId="{277CF08E-BB8D-4AED-B55B-158F695FF569}" srcOrd="0" destOrd="0" presId="urn:microsoft.com/office/officeart/2005/8/layout/venn3"/>
    <dgm:cxn modelId="{ABC2A8F7-91B7-440B-8A0F-0B21A6CF6606}" srcId="{07DC8C58-AEBB-4BBE-8BC8-A3ED959641B8}" destId="{9A1AF8EE-4ABB-40D5-9B9C-80112E6EA169}" srcOrd="2" destOrd="0" parTransId="{A384F0A3-E9F2-470C-A92A-8DA070CAE0E2}" sibTransId="{61D17306-E344-435E-AC0E-11D3B04AB959}"/>
    <dgm:cxn modelId="{E529931C-7F9E-42BE-9C13-750C652C19DC}" type="presOf" srcId="{B3968C64-D2E2-4DB2-96D0-0C2E9168DCE9}" destId="{3958877F-D2C4-47A0-B546-36968C21139D}" srcOrd="0" destOrd="0" presId="urn:microsoft.com/office/officeart/2005/8/layout/venn3"/>
    <dgm:cxn modelId="{B5EA3602-3536-4EAA-AC11-58F4558D7884}" type="presParOf" srcId="{277CF08E-BB8D-4AED-B55B-158F695FF569}" destId="{3BAC7AF8-1F83-45F5-8E17-7E548A7B82CA}" srcOrd="0" destOrd="0" presId="urn:microsoft.com/office/officeart/2005/8/layout/venn3"/>
    <dgm:cxn modelId="{C42949E5-78FA-423A-9CE5-E88DCA92DAED}" type="presParOf" srcId="{277CF08E-BB8D-4AED-B55B-158F695FF569}" destId="{623BD0F0-2128-424C-8F02-2AC62E15A966}" srcOrd="1" destOrd="0" presId="urn:microsoft.com/office/officeart/2005/8/layout/venn3"/>
    <dgm:cxn modelId="{02F939C3-3B92-49B8-9DB0-CD6B4D5B6CC2}" type="presParOf" srcId="{277CF08E-BB8D-4AED-B55B-158F695FF569}" destId="{3958877F-D2C4-47A0-B546-36968C21139D}" srcOrd="2" destOrd="0" presId="urn:microsoft.com/office/officeart/2005/8/layout/venn3"/>
    <dgm:cxn modelId="{B4BD64B7-03BA-4B3F-AF9F-061D65F1255D}" type="presParOf" srcId="{277CF08E-BB8D-4AED-B55B-158F695FF569}" destId="{ADD17262-4DC5-4D56-9FD7-69362C582713}" srcOrd="3" destOrd="0" presId="urn:microsoft.com/office/officeart/2005/8/layout/venn3"/>
    <dgm:cxn modelId="{69696ECC-0134-46D6-926B-FE377F0335D9}" type="presParOf" srcId="{277CF08E-BB8D-4AED-B55B-158F695FF569}" destId="{BC5CCE2C-CDC5-49FB-BB48-61E0B005391A}" srcOrd="4" destOrd="0" presId="urn:microsoft.com/office/officeart/2005/8/layout/venn3"/>
    <dgm:cxn modelId="{F539CA17-25C0-4309-909F-E49F59A7D4CA}" type="presParOf" srcId="{277CF08E-BB8D-4AED-B55B-158F695FF569}" destId="{19538827-661A-4A8F-A8FD-8491E178EBB3}" srcOrd="5" destOrd="0" presId="urn:microsoft.com/office/officeart/2005/8/layout/venn3"/>
    <dgm:cxn modelId="{F54BB8A2-DC75-4857-86BF-EAD6B3A044B0}" type="presParOf" srcId="{277CF08E-BB8D-4AED-B55B-158F695FF569}" destId="{8855CE4B-D6AA-4CD8-80B5-473353B0571A}" srcOrd="6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F05D0FB-5AB4-470C-9CDF-3CD907672385}" type="doc">
      <dgm:prSet loTypeId="urn:microsoft.com/office/officeart/2008/layout/CaptionedPictures" loCatId="picture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F00AE88D-AF11-40E3-9448-ED964E3B4C8F}">
      <dgm:prSet phldrT="[Текст]"/>
      <dgm:spPr/>
      <dgm:t>
        <a:bodyPr/>
        <a:lstStyle/>
        <a:p>
          <a:r>
            <a:rPr lang="ru-RU" dirty="0"/>
            <a:t>Электронная</a:t>
          </a:r>
          <a:r>
            <a:rPr lang="ru-RU" baseline="0" dirty="0"/>
            <a:t> почта</a:t>
          </a:r>
          <a:endParaRPr lang="ru-RU" dirty="0"/>
        </a:p>
      </dgm:t>
    </dgm:pt>
    <dgm:pt modelId="{F566CA96-0ABD-4C6F-B3FE-0EDD32A2B6B7}" type="parTrans" cxnId="{DFCA8F00-4C0E-4CDE-842E-FDA328D32601}">
      <dgm:prSet/>
      <dgm:spPr/>
      <dgm:t>
        <a:bodyPr/>
        <a:lstStyle/>
        <a:p>
          <a:endParaRPr lang="ru-RU"/>
        </a:p>
      </dgm:t>
    </dgm:pt>
    <dgm:pt modelId="{A3757D9A-D1FA-4B46-A5D4-7425D2E26F25}" type="sibTrans" cxnId="{DFCA8F00-4C0E-4CDE-842E-FDA328D32601}">
      <dgm:prSet/>
      <dgm:spPr/>
      <dgm:t>
        <a:bodyPr/>
        <a:lstStyle/>
        <a:p>
          <a:endParaRPr lang="ru-RU"/>
        </a:p>
      </dgm:t>
    </dgm:pt>
    <dgm:pt modelId="{B0E382C7-B04C-44CC-B4D1-75F4E41F27F0}">
      <dgm:prSet phldrT="[Текст]"/>
      <dgm:spPr/>
      <dgm:t>
        <a:bodyPr/>
        <a:lstStyle/>
        <a:p>
          <a:r>
            <a:rPr lang="ru-RU" dirty="0"/>
            <a:t>Аккаунты в игровых сервисах</a:t>
          </a:r>
        </a:p>
      </dgm:t>
    </dgm:pt>
    <dgm:pt modelId="{7578E878-4EB1-407B-8C44-D718F1594F9A}" type="parTrans" cxnId="{7D4E97B3-DDBA-4BA6-8710-A7EA059289DA}">
      <dgm:prSet/>
      <dgm:spPr/>
      <dgm:t>
        <a:bodyPr/>
        <a:lstStyle/>
        <a:p>
          <a:endParaRPr lang="ru-RU"/>
        </a:p>
      </dgm:t>
    </dgm:pt>
    <dgm:pt modelId="{4646FD3D-6436-4611-AAC7-FF589B18B05D}" type="sibTrans" cxnId="{7D4E97B3-DDBA-4BA6-8710-A7EA059289DA}">
      <dgm:prSet/>
      <dgm:spPr/>
      <dgm:t>
        <a:bodyPr/>
        <a:lstStyle/>
        <a:p>
          <a:endParaRPr lang="ru-RU"/>
        </a:p>
      </dgm:t>
    </dgm:pt>
    <dgm:pt modelId="{CEA07057-52E3-4F39-80A9-920D8A676A49}">
      <dgm:prSet phldrT="[Текст]"/>
      <dgm:spPr/>
      <dgm:t>
        <a:bodyPr/>
        <a:lstStyle/>
        <a:p>
          <a:r>
            <a:rPr lang="ru-RU" dirty="0"/>
            <a:t>Социальные сети и мессенджеры</a:t>
          </a:r>
        </a:p>
      </dgm:t>
    </dgm:pt>
    <dgm:pt modelId="{57419798-6833-4388-B6C3-9616B940BA5A}" type="parTrans" cxnId="{48DFAE25-0D24-4DC8-9B5C-D0D5DF7DB416}">
      <dgm:prSet/>
      <dgm:spPr/>
      <dgm:t>
        <a:bodyPr/>
        <a:lstStyle/>
        <a:p>
          <a:endParaRPr lang="ru-RU"/>
        </a:p>
      </dgm:t>
    </dgm:pt>
    <dgm:pt modelId="{31D513CE-6F80-4B33-B11B-7AE28DEAE0A7}" type="sibTrans" cxnId="{48DFAE25-0D24-4DC8-9B5C-D0D5DF7DB416}">
      <dgm:prSet/>
      <dgm:spPr/>
      <dgm:t>
        <a:bodyPr/>
        <a:lstStyle/>
        <a:p>
          <a:endParaRPr lang="ru-RU"/>
        </a:p>
      </dgm:t>
    </dgm:pt>
    <dgm:pt modelId="{FC424196-7F28-49ED-B7BF-2D920BFAF588}">
      <dgm:prSet/>
      <dgm:spPr/>
      <dgm:t>
        <a:bodyPr/>
        <a:lstStyle/>
        <a:p>
          <a:r>
            <a:rPr lang="ru-RU" dirty="0"/>
            <a:t>Цифровая кража телефона</a:t>
          </a:r>
        </a:p>
      </dgm:t>
    </dgm:pt>
    <dgm:pt modelId="{E1AF299C-9D58-478D-A6EE-BB8D08A9E5E1}" type="parTrans" cxnId="{6130D15A-94FF-4C1C-839D-05BB538F9D77}">
      <dgm:prSet/>
      <dgm:spPr/>
      <dgm:t>
        <a:bodyPr/>
        <a:lstStyle/>
        <a:p>
          <a:endParaRPr lang="ru-RU"/>
        </a:p>
      </dgm:t>
    </dgm:pt>
    <dgm:pt modelId="{5CABC494-518A-4FE5-A8E9-351D51A7DDA4}" type="sibTrans" cxnId="{6130D15A-94FF-4C1C-839D-05BB538F9D77}">
      <dgm:prSet/>
      <dgm:spPr/>
      <dgm:t>
        <a:bodyPr/>
        <a:lstStyle/>
        <a:p>
          <a:endParaRPr lang="ru-RU"/>
        </a:p>
      </dgm:t>
    </dgm:pt>
    <dgm:pt modelId="{CE3927DE-F026-4D24-B4E9-72DF7ADC11AA}">
      <dgm:prSet/>
      <dgm:spPr/>
      <dgm:t>
        <a:bodyPr/>
        <a:lstStyle/>
        <a:p>
          <a:r>
            <a:rPr lang="ru-RU" dirty="0"/>
            <a:t>Мобильные приложения и игры</a:t>
          </a:r>
        </a:p>
      </dgm:t>
    </dgm:pt>
    <dgm:pt modelId="{1981B678-BA0D-453A-8101-5E5D9885D927}" type="parTrans" cxnId="{D3F4CA35-3B0E-4DA8-89E6-C787A72AF573}">
      <dgm:prSet/>
      <dgm:spPr/>
      <dgm:t>
        <a:bodyPr/>
        <a:lstStyle/>
        <a:p>
          <a:endParaRPr lang="ru-RU"/>
        </a:p>
      </dgm:t>
    </dgm:pt>
    <dgm:pt modelId="{2E00EC24-2712-4458-9C8F-EF094632C65D}" type="sibTrans" cxnId="{D3F4CA35-3B0E-4DA8-89E6-C787A72AF573}">
      <dgm:prSet/>
      <dgm:spPr/>
      <dgm:t>
        <a:bodyPr/>
        <a:lstStyle/>
        <a:p>
          <a:endParaRPr lang="ru-RU"/>
        </a:p>
      </dgm:t>
    </dgm:pt>
    <dgm:pt modelId="{A4488FE4-E2B7-4A08-872B-9C2B3925ABC4}">
      <dgm:prSet/>
      <dgm:spPr/>
      <dgm:t>
        <a:bodyPr/>
        <a:lstStyle/>
        <a:p>
          <a:r>
            <a:rPr lang="ru-RU" dirty="0"/>
            <a:t>Незащищенная </a:t>
          </a:r>
        </a:p>
        <a:p>
          <a:r>
            <a:rPr lang="en-US" dirty="0"/>
            <a:t>Wi-Fi</a:t>
          </a:r>
          <a:r>
            <a:rPr lang="ru-RU" dirty="0"/>
            <a:t>-точка</a:t>
          </a:r>
        </a:p>
      </dgm:t>
    </dgm:pt>
    <dgm:pt modelId="{860ACEE2-8E47-40AB-A2B8-0074CA2BA47D}" type="parTrans" cxnId="{B80E3D94-122A-49D4-B39C-A8E81C487F60}">
      <dgm:prSet/>
      <dgm:spPr/>
      <dgm:t>
        <a:bodyPr/>
        <a:lstStyle/>
        <a:p>
          <a:endParaRPr lang="ru-RU"/>
        </a:p>
      </dgm:t>
    </dgm:pt>
    <dgm:pt modelId="{8BB351FF-1D22-41C0-8255-59E0E65DB798}" type="sibTrans" cxnId="{B80E3D94-122A-49D4-B39C-A8E81C487F60}">
      <dgm:prSet/>
      <dgm:spPr/>
      <dgm:t>
        <a:bodyPr/>
        <a:lstStyle/>
        <a:p>
          <a:endParaRPr lang="ru-RU"/>
        </a:p>
      </dgm:t>
    </dgm:pt>
    <dgm:pt modelId="{0AF8A9FA-6124-496B-8DC1-F1B015B11340}" type="pres">
      <dgm:prSet presAssocID="{6F05D0FB-5AB4-470C-9CDF-3CD907672385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endParaRPr lang="ru-RU"/>
        </a:p>
      </dgm:t>
    </dgm:pt>
    <dgm:pt modelId="{AC4CF896-6212-439E-B725-CFAA369C4A67}" type="pres">
      <dgm:prSet presAssocID="{F00AE88D-AF11-40E3-9448-ED964E3B4C8F}" presName="composite" presStyleCnt="0">
        <dgm:presLayoutVars>
          <dgm:chMax val="1"/>
          <dgm:chPref val="1"/>
        </dgm:presLayoutVars>
      </dgm:prSet>
      <dgm:spPr/>
    </dgm:pt>
    <dgm:pt modelId="{842DD97F-EA08-4033-8A6A-F5EEFFDEC0C6}" type="pres">
      <dgm:prSet presAssocID="{F00AE88D-AF11-40E3-9448-ED964E3B4C8F}" presName="Accent" presStyleLbl="trAlignAcc1" presStyleIdx="0" presStyleCnt="6">
        <dgm:presLayoutVars>
          <dgm:chMax val="0"/>
          <dgm:chPref val="0"/>
        </dgm:presLayoutVars>
      </dgm:prSet>
      <dgm:spPr/>
    </dgm:pt>
    <dgm:pt modelId="{34830DCA-DBF6-4D56-8EE0-4F02E26B8F73}" type="pres">
      <dgm:prSet presAssocID="{F00AE88D-AF11-40E3-9448-ED964E3B4C8F}" presName="Image" presStyleLbl="alignImgPlace1" presStyleIdx="0" presStyleCnt="6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000" b="-5000"/>
          </a:stretch>
        </a:blipFill>
      </dgm:spPr>
    </dgm:pt>
    <dgm:pt modelId="{3793B57F-C01F-4BA7-B65E-5DD78C6C69FB}" type="pres">
      <dgm:prSet presAssocID="{F00AE88D-AF11-40E3-9448-ED964E3B4C8F}" presName="ChildComposite" presStyleCnt="0"/>
      <dgm:spPr/>
    </dgm:pt>
    <dgm:pt modelId="{87E46005-2490-489E-95FD-8B429C8CC2E6}" type="pres">
      <dgm:prSet presAssocID="{F00AE88D-AF11-40E3-9448-ED964E3B4C8F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22286CCC-F0FF-4B4A-B81C-27DFBAF255FD}" type="pres">
      <dgm:prSet presAssocID="{F00AE88D-AF11-40E3-9448-ED964E3B4C8F}" presName="Parent" presStyleLbl="revTx" presStyleIdx="0" presStyleCnt="6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F3DA46-B67B-43E3-B06B-4C841C8A72CE}" type="pres">
      <dgm:prSet presAssocID="{A3757D9A-D1FA-4B46-A5D4-7425D2E26F25}" presName="sibTrans" presStyleCnt="0"/>
      <dgm:spPr/>
    </dgm:pt>
    <dgm:pt modelId="{2D21E9C5-BC7A-45C8-8D33-1F96654E5543}" type="pres">
      <dgm:prSet presAssocID="{B0E382C7-B04C-44CC-B4D1-75F4E41F27F0}" presName="composite" presStyleCnt="0">
        <dgm:presLayoutVars>
          <dgm:chMax val="1"/>
          <dgm:chPref val="1"/>
        </dgm:presLayoutVars>
      </dgm:prSet>
      <dgm:spPr/>
    </dgm:pt>
    <dgm:pt modelId="{1C705C69-BD6E-4C27-81B0-A0BA2BA63D5A}" type="pres">
      <dgm:prSet presAssocID="{B0E382C7-B04C-44CC-B4D1-75F4E41F27F0}" presName="Accent" presStyleLbl="trAlignAcc1" presStyleIdx="1" presStyleCnt="6">
        <dgm:presLayoutVars>
          <dgm:chMax val="0"/>
          <dgm:chPref val="0"/>
        </dgm:presLayoutVars>
      </dgm:prSet>
      <dgm:spPr/>
    </dgm:pt>
    <dgm:pt modelId="{B4EE3FC8-631F-466F-971D-F81B3F55B944}" type="pres">
      <dgm:prSet presAssocID="{B0E382C7-B04C-44CC-B4D1-75F4E41F27F0}" presName="Image" presStyleLbl="alignImgPlace1" presStyleIdx="1" presStyleCnt="6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1000" r="-21000"/>
          </a:stretch>
        </a:blipFill>
      </dgm:spPr>
    </dgm:pt>
    <dgm:pt modelId="{3D6F9B78-8C57-4BBD-9F1D-B87B42053272}" type="pres">
      <dgm:prSet presAssocID="{B0E382C7-B04C-44CC-B4D1-75F4E41F27F0}" presName="ChildComposite" presStyleCnt="0"/>
      <dgm:spPr/>
    </dgm:pt>
    <dgm:pt modelId="{B1E76C3B-6F9C-48F4-9F6C-CFAC0B765D27}" type="pres">
      <dgm:prSet presAssocID="{B0E382C7-B04C-44CC-B4D1-75F4E41F27F0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6309AD06-9FE9-4992-8DD1-4B2884AFC1DB}" type="pres">
      <dgm:prSet presAssocID="{B0E382C7-B04C-44CC-B4D1-75F4E41F27F0}" presName="Parent" presStyleLbl="revTx" presStyleIdx="1" presStyleCnt="6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6C240A-94B9-447F-AE0D-0B68C3678FA2}" type="pres">
      <dgm:prSet presAssocID="{4646FD3D-6436-4611-AAC7-FF589B18B05D}" presName="sibTrans" presStyleCnt="0"/>
      <dgm:spPr/>
    </dgm:pt>
    <dgm:pt modelId="{B215EB69-61F9-417D-8504-3437773088C9}" type="pres">
      <dgm:prSet presAssocID="{CEA07057-52E3-4F39-80A9-920D8A676A49}" presName="composite" presStyleCnt="0">
        <dgm:presLayoutVars>
          <dgm:chMax val="1"/>
          <dgm:chPref val="1"/>
        </dgm:presLayoutVars>
      </dgm:prSet>
      <dgm:spPr/>
    </dgm:pt>
    <dgm:pt modelId="{1BA65AA4-5CE3-479A-8DC8-8758F23FE690}" type="pres">
      <dgm:prSet presAssocID="{CEA07057-52E3-4F39-80A9-920D8A676A49}" presName="Accent" presStyleLbl="trAlignAcc1" presStyleIdx="2" presStyleCnt="6">
        <dgm:presLayoutVars>
          <dgm:chMax val="0"/>
          <dgm:chPref val="0"/>
        </dgm:presLayoutVars>
      </dgm:prSet>
      <dgm:spPr/>
    </dgm:pt>
    <dgm:pt modelId="{46D6E1E6-EABF-46F6-B151-0F5FBEC95001}" type="pres">
      <dgm:prSet presAssocID="{CEA07057-52E3-4F39-80A9-920D8A676A49}" presName="Image" presStyleLbl="alignImgPlace1" presStyleIdx="2" presStyleCnt="6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4000" r="-14000"/>
          </a:stretch>
        </a:blipFill>
      </dgm:spPr>
    </dgm:pt>
    <dgm:pt modelId="{742F81D7-12E9-45B4-BC26-8BB335D679BE}" type="pres">
      <dgm:prSet presAssocID="{CEA07057-52E3-4F39-80A9-920D8A676A49}" presName="ChildComposite" presStyleCnt="0"/>
      <dgm:spPr/>
    </dgm:pt>
    <dgm:pt modelId="{588BED27-B63B-4859-8A7A-4E398EF5B8BD}" type="pres">
      <dgm:prSet presAssocID="{CEA07057-52E3-4F39-80A9-920D8A676A49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E2FE7D64-514D-4D35-89AA-B46A13160DBF}" type="pres">
      <dgm:prSet presAssocID="{CEA07057-52E3-4F39-80A9-920D8A676A49}" presName="Parent" presStyleLbl="revTx" presStyleIdx="2" presStyleCnt="6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A1E059-117E-4E73-A942-977B602EF6E9}" type="pres">
      <dgm:prSet presAssocID="{31D513CE-6F80-4B33-B11B-7AE28DEAE0A7}" presName="sibTrans" presStyleCnt="0"/>
      <dgm:spPr/>
    </dgm:pt>
    <dgm:pt modelId="{D9A42849-D61E-46E4-BA2B-6F7AD9E267C1}" type="pres">
      <dgm:prSet presAssocID="{FC424196-7F28-49ED-B7BF-2D920BFAF588}" presName="composite" presStyleCnt="0">
        <dgm:presLayoutVars>
          <dgm:chMax val="1"/>
          <dgm:chPref val="1"/>
        </dgm:presLayoutVars>
      </dgm:prSet>
      <dgm:spPr/>
    </dgm:pt>
    <dgm:pt modelId="{B5DBF829-3210-4CA3-B409-361C78ADF8F8}" type="pres">
      <dgm:prSet presAssocID="{FC424196-7F28-49ED-B7BF-2D920BFAF588}" presName="Accent" presStyleLbl="trAlignAcc1" presStyleIdx="3" presStyleCnt="6">
        <dgm:presLayoutVars>
          <dgm:chMax val="0"/>
          <dgm:chPref val="0"/>
        </dgm:presLayoutVars>
      </dgm:prSet>
      <dgm:spPr/>
    </dgm:pt>
    <dgm:pt modelId="{70420258-26D4-4219-912C-5C2B5154C901}" type="pres">
      <dgm:prSet presAssocID="{FC424196-7F28-49ED-B7BF-2D920BFAF588}" presName="Image" presStyleLbl="alignImgPlace1" presStyleIdx="3" presStyleCnt="6">
        <dgm:presLayoutVars>
          <dgm:chMax val="0"/>
          <dgm:chPref val="0"/>
        </dgm:presLayoutVars>
      </dgm:prSet>
      <dgm:spPr>
        <a:blipFill dpi="0" rotWithShape="1"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562" t="-2907" r="-562" b="-49133"/>
          </a:stretch>
        </a:blipFill>
      </dgm:spPr>
    </dgm:pt>
    <dgm:pt modelId="{3987F51F-AA6F-404E-9BED-8ADBF70FD3A7}" type="pres">
      <dgm:prSet presAssocID="{FC424196-7F28-49ED-B7BF-2D920BFAF588}" presName="ChildComposite" presStyleCnt="0"/>
      <dgm:spPr/>
    </dgm:pt>
    <dgm:pt modelId="{44711B75-D266-4B65-B879-71C09B825E1A}" type="pres">
      <dgm:prSet presAssocID="{FC424196-7F28-49ED-B7BF-2D920BFAF588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C7A58F7E-CE51-425F-BDB0-11226FA74315}" type="pres">
      <dgm:prSet presAssocID="{FC424196-7F28-49ED-B7BF-2D920BFAF588}" presName="Parent" presStyleLbl="revTx" presStyleIdx="3" presStyleCnt="6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20644C-2A06-4C7C-9DF7-3F627B06230B}" type="pres">
      <dgm:prSet presAssocID="{5CABC494-518A-4FE5-A8E9-351D51A7DDA4}" presName="sibTrans" presStyleCnt="0"/>
      <dgm:spPr/>
    </dgm:pt>
    <dgm:pt modelId="{51A3500F-CC5D-4591-80B5-5E941A36CA45}" type="pres">
      <dgm:prSet presAssocID="{CE3927DE-F026-4D24-B4E9-72DF7ADC11AA}" presName="composite" presStyleCnt="0">
        <dgm:presLayoutVars>
          <dgm:chMax val="1"/>
          <dgm:chPref val="1"/>
        </dgm:presLayoutVars>
      </dgm:prSet>
      <dgm:spPr/>
    </dgm:pt>
    <dgm:pt modelId="{D6F0F842-2F1D-43DB-8F41-8EB9BBBD4F78}" type="pres">
      <dgm:prSet presAssocID="{CE3927DE-F026-4D24-B4E9-72DF7ADC11AA}" presName="Accent" presStyleLbl="trAlignAcc1" presStyleIdx="4" presStyleCnt="6">
        <dgm:presLayoutVars>
          <dgm:chMax val="0"/>
          <dgm:chPref val="0"/>
        </dgm:presLayoutVars>
      </dgm:prSet>
      <dgm:spPr/>
    </dgm:pt>
    <dgm:pt modelId="{0D2987FF-5837-43DC-912F-7BBF1937D867}" type="pres">
      <dgm:prSet presAssocID="{CE3927DE-F026-4D24-B4E9-72DF7ADC11AA}" presName="Image" presStyleLbl="alignImgPlace1" presStyleIdx="4" presStyleCnt="6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</dgm:spPr>
    </dgm:pt>
    <dgm:pt modelId="{97247221-9C79-4C9B-BF44-C7E4165C0B2A}" type="pres">
      <dgm:prSet presAssocID="{CE3927DE-F026-4D24-B4E9-72DF7ADC11AA}" presName="ChildComposite" presStyleCnt="0"/>
      <dgm:spPr/>
    </dgm:pt>
    <dgm:pt modelId="{069439A5-7F87-445B-9EF1-63A758FD3085}" type="pres">
      <dgm:prSet presAssocID="{CE3927DE-F026-4D24-B4E9-72DF7ADC11AA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4C7B4F2F-E7C4-4597-B2D2-015E2EF43C58}" type="pres">
      <dgm:prSet presAssocID="{CE3927DE-F026-4D24-B4E9-72DF7ADC11AA}" presName="Parent" presStyleLbl="revTx" presStyleIdx="4" presStyleCnt="6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07F838-581B-4D8A-90F7-6E82F80AA5E8}" type="pres">
      <dgm:prSet presAssocID="{2E00EC24-2712-4458-9C8F-EF094632C65D}" presName="sibTrans" presStyleCnt="0"/>
      <dgm:spPr/>
    </dgm:pt>
    <dgm:pt modelId="{E47288C1-0A70-4638-9148-D32957D71365}" type="pres">
      <dgm:prSet presAssocID="{A4488FE4-E2B7-4A08-872B-9C2B3925ABC4}" presName="composite" presStyleCnt="0">
        <dgm:presLayoutVars>
          <dgm:chMax val="1"/>
          <dgm:chPref val="1"/>
        </dgm:presLayoutVars>
      </dgm:prSet>
      <dgm:spPr/>
    </dgm:pt>
    <dgm:pt modelId="{3F24EADC-01FE-4477-8BC3-47FA5CC452E4}" type="pres">
      <dgm:prSet presAssocID="{A4488FE4-E2B7-4A08-872B-9C2B3925ABC4}" presName="Accent" presStyleLbl="trAlignAcc1" presStyleIdx="5" presStyleCnt="6">
        <dgm:presLayoutVars>
          <dgm:chMax val="0"/>
          <dgm:chPref val="0"/>
        </dgm:presLayoutVars>
      </dgm:prSet>
      <dgm:spPr/>
    </dgm:pt>
    <dgm:pt modelId="{4F46CDE5-EAAE-4AF6-9C22-33E32B1EF1F2}" type="pres">
      <dgm:prSet presAssocID="{A4488FE4-E2B7-4A08-872B-9C2B3925ABC4}" presName="Image" presStyleLbl="alignImgPlace1" presStyleIdx="5" presStyleCnt="6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000" r="-8000"/>
          </a:stretch>
        </a:blipFill>
      </dgm:spPr>
    </dgm:pt>
    <dgm:pt modelId="{2044F83E-1655-4FB4-BFDD-FBBF02B55C50}" type="pres">
      <dgm:prSet presAssocID="{A4488FE4-E2B7-4A08-872B-9C2B3925ABC4}" presName="ChildComposite" presStyleCnt="0"/>
      <dgm:spPr/>
    </dgm:pt>
    <dgm:pt modelId="{08B8B607-EB6B-4730-8FE7-C59AE75CA087}" type="pres">
      <dgm:prSet presAssocID="{A4488FE4-E2B7-4A08-872B-9C2B3925ABC4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C5C75994-689F-45CB-AD72-71C15D469481}" type="pres">
      <dgm:prSet presAssocID="{A4488FE4-E2B7-4A08-872B-9C2B3925ABC4}" presName="Parent" presStyleLbl="revTx" presStyleIdx="5" presStyleCnt="6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0198FFD-84D2-4FB4-B079-54BE17238B13}" type="presOf" srcId="{F00AE88D-AF11-40E3-9448-ED964E3B4C8F}" destId="{22286CCC-F0FF-4B4A-B81C-27DFBAF255FD}" srcOrd="0" destOrd="0" presId="urn:microsoft.com/office/officeart/2008/layout/CaptionedPictures"/>
    <dgm:cxn modelId="{6130D15A-94FF-4C1C-839D-05BB538F9D77}" srcId="{6F05D0FB-5AB4-470C-9CDF-3CD907672385}" destId="{FC424196-7F28-49ED-B7BF-2D920BFAF588}" srcOrd="3" destOrd="0" parTransId="{E1AF299C-9D58-478D-A6EE-BB8D08A9E5E1}" sibTransId="{5CABC494-518A-4FE5-A8E9-351D51A7DDA4}"/>
    <dgm:cxn modelId="{48DFAE25-0D24-4DC8-9B5C-D0D5DF7DB416}" srcId="{6F05D0FB-5AB4-470C-9CDF-3CD907672385}" destId="{CEA07057-52E3-4F39-80A9-920D8A676A49}" srcOrd="2" destOrd="0" parTransId="{57419798-6833-4388-B6C3-9616B940BA5A}" sibTransId="{31D513CE-6F80-4B33-B11B-7AE28DEAE0A7}"/>
    <dgm:cxn modelId="{BA881BA0-CFE1-4A4F-9B8B-10C96D4C70AF}" type="presOf" srcId="{6F05D0FB-5AB4-470C-9CDF-3CD907672385}" destId="{0AF8A9FA-6124-496B-8DC1-F1B015B11340}" srcOrd="0" destOrd="0" presId="urn:microsoft.com/office/officeart/2008/layout/CaptionedPictures"/>
    <dgm:cxn modelId="{DFCA8F00-4C0E-4CDE-842E-FDA328D32601}" srcId="{6F05D0FB-5AB4-470C-9CDF-3CD907672385}" destId="{F00AE88D-AF11-40E3-9448-ED964E3B4C8F}" srcOrd="0" destOrd="0" parTransId="{F566CA96-0ABD-4C6F-B3FE-0EDD32A2B6B7}" sibTransId="{A3757D9A-D1FA-4B46-A5D4-7425D2E26F25}"/>
    <dgm:cxn modelId="{7D4E97B3-DDBA-4BA6-8710-A7EA059289DA}" srcId="{6F05D0FB-5AB4-470C-9CDF-3CD907672385}" destId="{B0E382C7-B04C-44CC-B4D1-75F4E41F27F0}" srcOrd="1" destOrd="0" parTransId="{7578E878-4EB1-407B-8C44-D718F1594F9A}" sibTransId="{4646FD3D-6436-4611-AAC7-FF589B18B05D}"/>
    <dgm:cxn modelId="{7D2E822C-C076-4DDC-93E3-33A665526BB7}" type="presOf" srcId="{FC424196-7F28-49ED-B7BF-2D920BFAF588}" destId="{C7A58F7E-CE51-425F-BDB0-11226FA74315}" srcOrd="0" destOrd="0" presId="urn:microsoft.com/office/officeart/2008/layout/CaptionedPictures"/>
    <dgm:cxn modelId="{CFC756CD-9BA6-4668-A966-0DA9EA29A52C}" type="presOf" srcId="{B0E382C7-B04C-44CC-B4D1-75F4E41F27F0}" destId="{6309AD06-9FE9-4992-8DD1-4B2884AFC1DB}" srcOrd="0" destOrd="0" presId="urn:microsoft.com/office/officeart/2008/layout/CaptionedPictures"/>
    <dgm:cxn modelId="{06EA1D63-0AD5-462E-A493-897563DED4ED}" type="presOf" srcId="{CEA07057-52E3-4F39-80A9-920D8A676A49}" destId="{E2FE7D64-514D-4D35-89AA-B46A13160DBF}" srcOrd="0" destOrd="0" presId="urn:microsoft.com/office/officeart/2008/layout/CaptionedPictures"/>
    <dgm:cxn modelId="{D3F4CA35-3B0E-4DA8-89E6-C787A72AF573}" srcId="{6F05D0FB-5AB4-470C-9CDF-3CD907672385}" destId="{CE3927DE-F026-4D24-B4E9-72DF7ADC11AA}" srcOrd="4" destOrd="0" parTransId="{1981B678-BA0D-453A-8101-5E5D9885D927}" sibTransId="{2E00EC24-2712-4458-9C8F-EF094632C65D}"/>
    <dgm:cxn modelId="{196A2C11-7185-4FFD-AA22-C3796058B7AC}" type="presOf" srcId="{CE3927DE-F026-4D24-B4E9-72DF7ADC11AA}" destId="{4C7B4F2F-E7C4-4597-B2D2-015E2EF43C58}" srcOrd="0" destOrd="0" presId="urn:microsoft.com/office/officeart/2008/layout/CaptionedPictures"/>
    <dgm:cxn modelId="{515229EF-F261-45B3-979B-FBD1D3C7131E}" type="presOf" srcId="{A4488FE4-E2B7-4A08-872B-9C2B3925ABC4}" destId="{C5C75994-689F-45CB-AD72-71C15D469481}" srcOrd="0" destOrd="0" presId="urn:microsoft.com/office/officeart/2008/layout/CaptionedPictures"/>
    <dgm:cxn modelId="{B80E3D94-122A-49D4-B39C-A8E81C487F60}" srcId="{6F05D0FB-5AB4-470C-9CDF-3CD907672385}" destId="{A4488FE4-E2B7-4A08-872B-9C2B3925ABC4}" srcOrd="5" destOrd="0" parTransId="{860ACEE2-8E47-40AB-A2B8-0074CA2BA47D}" sibTransId="{8BB351FF-1D22-41C0-8255-59E0E65DB798}"/>
    <dgm:cxn modelId="{BC953776-FEE8-44A9-A1C1-6D669F3CB58B}" type="presParOf" srcId="{0AF8A9FA-6124-496B-8DC1-F1B015B11340}" destId="{AC4CF896-6212-439E-B725-CFAA369C4A67}" srcOrd="0" destOrd="0" presId="urn:microsoft.com/office/officeart/2008/layout/CaptionedPictures"/>
    <dgm:cxn modelId="{4B879FA0-9AE9-4E74-8FF7-7A24C63EA84E}" type="presParOf" srcId="{AC4CF896-6212-439E-B725-CFAA369C4A67}" destId="{842DD97F-EA08-4033-8A6A-F5EEFFDEC0C6}" srcOrd="0" destOrd="0" presId="urn:microsoft.com/office/officeart/2008/layout/CaptionedPictures"/>
    <dgm:cxn modelId="{FF5011C7-95DC-4A22-A8F6-332008067607}" type="presParOf" srcId="{AC4CF896-6212-439E-B725-CFAA369C4A67}" destId="{34830DCA-DBF6-4D56-8EE0-4F02E26B8F73}" srcOrd="1" destOrd="0" presId="urn:microsoft.com/office/officeart/2008/layout/CaptionedPictures"/>
    <dgm:cxn modelId="{7E61785D-47AD-4D08-ABDF-82B04FEDB521}" type="presParOf" srcId="{AC4CF896-6212-439E-B725-CFAA369C4A67}" destId="{3793B57F-C01F-4BA7-B65E-5DD78C6C69FB}" srcOrd="2" destOrd="0" presId="urn:microsoft.com/office/officeart/2008/layout/CaptionedPictures"/>
    <dgm:cxn modelId="{A9726D58-4A3C-4376-A63D-4292AA209671}" type="presParOf" srcId="{3793B57F-C01F-4BA7-B65E-5DD78C6C69FB}" destId="{87E46005-2490-489E-95FD-8B429C8CC2E6}" srcOrd="0" destOrd="0" presId="urn:microsoft.com/office/officeart/2008/layout/CaptionedPictures"/>
    <dgm:cxn modelId="{CA9C8E43-D2C8-43DD-AE72-020546149EF9}" type="presParOf" srcId="{3793B57F-C01F-4BA7-B65E-5DD78C6C69FB}" destId="{22286CCC-F0FF-4B4A-B81C-27DFBAF255FD}" srcOrd="1" destOrd="0" presId="urn:microsoft.com/office/officeart/2008/layout/CaptionedPictures"/>
    <dgm:cxn modelId="{70D2DC18-0C87-4C66-B269-7A9418A8F284}" type="presParOf" srcId="{0AF8A9FA-6124-496B-8DC1-F1B015B11340}" destId="{0AF3DA46-B67B-43E3-B06B-4C841C8A72CE}" srcOrd="1" destOrd="0" presId="urn:microsoft.com/office/officeart/2008/layout/CaptionedPictures"/>
    <dgm:cxn modelId="{6E3C6343-A494-46DF-AAFE-009449402032}" type="presParOf" srcId="{0AF8A9FA-6124-496B-8DC1-F1B015B11340}" destId="{2D21E9C5-BC7A-45C8-8D33-1F96654E5543}" srcOrd="2" destOrd="0" presId="urn:microsoft.com/office/officeart/2008/layout/CaptionedPictures"/>
    <dgm:cxn modelId="{83930493-C862-4EFA-BE53-29623F4089DB}" type="presParOf" srcId="{2D21E9C5-BC7A-45C8-8D33-1F96654E5543}" destId="{1C705C69-BD6E-4C27-81B0-A0BA2BA63D5A}" srcOrd="0" destOrd="0" presId="urn:microsoft.com/office/officeart/2008/layout/CaptionedPictures"/>
    <dgm:cxn modelId="{1EAC1FA8-9CE5-4F92-9D53-8AA7403340A5}" type="presParOf" srcId="{2D21E9C5-BC7A-45C8-8D33-1F96654E5543}" destId="{B4EE3FC8-631F-466F-971D-F81B3F55B944}" srcOrd="1" destOrd="0" presId="urn:microsoft.com/office/officeart/2008/layout/CaptionedPictures"/>
    <dgm:cxn modelId="{A5C7AADB-2BD2-4F0D-A13A-BAA09DA492D7}" type="presParOf" srcId="{2D21E9C5-BC7A-45C8-8D33-1F96654E5543}" destId="{3D6F9B78-8C57-4BBD-9F1D-B87B42053272}" srcOrd="2" destOrd="0" presId="urn:microsoft.com/office/officeart/2008/layout/CaptionedPictures"/>
    <dgm:cxn modelId="{5714A3C5-B8B9-4ACF-9CF7-ED84E0C195FA}" type="presParOf" srcId="{3D6F9B78-8C57-4BBD-9F1D-B87B42053272}" destId="{B1E76C3B-6F9C-48F4-9F6C-CFAC0B765D27}" srcOrd="0" destOrd="0" presId="urn:microsoft.com/office/officeart/2008/layout/CaptionedPictures"/>
    <dgm:cxn modelId="{243D141F-7F1A-47A5-91F8-20CFAC5D28D8}" type="presParOf" srcId="{3D6F9B78-8C57-4BBD-9F1D-B87B42053272}" destId="{6309AD06-9FE9-4992-8DD1-4B2884AFC1DB}" srcOrd="1" destOrd="0" presId="urn:microsoft.com/office/officeart/2008/layout/CaptionedPictures"/>
    <dgm:cxn modelId="{A2957C23-8593-439C-841F-8C9A3D30941E}" type="presParOf" srcId="{0AF8A9FA-6124-496B-8DC1-F1B015B11340}" destId="{CA6C240A-94B9-447F-AE0D-0B68C3678FA2}" srcOrd="3" destOrd="0" presId="urn:microsoft.com/office/officeart/2008/layout/CaptionedPictures"/>
    <dgm:cxn modelId="{72C2F11A-68F7-4ABC-9F00-19AD2E65C67D}" type="presParOf" srcId="{0AF8A9FA-6124-496B-8DC1-F1B015B11340}" destId="{B215EB69-61F9-417D-8504-3437773088C9}" srcOrd="4" destOrd="0" presId="urn:microsoft.com/office/officeart/2008/layout/CaptionedPictures"/>
    <dgm:cxn modelId="{70BD36AD-1D5D-4A2D-87EC-3EBDE1DBCCDC}" type="presParOf" srcId="{B215EB69-61F9-417D-8504-3437773088C9}" destId="{1BA65AA4-5CE3-479A-8DC8-8758F23FE690}" srcOrd="0" destOrd="0" presId="urn:microsoft.com/office/officeart/2008/layout/CaptionedPictures"/>
    <dgm:cxn modelId="{249BEFD4-CE18-409F-8A2D-41EB82E85DA3}" type="presParOf" srcId="{B215EB69-61F9-417D-8504-3437773088C9}" destId="{46D6E1E6-EABF-46F6-B151-0F5FBEC95001}" srcOrd="1" destOrd="0" presId="urn:microsoft.com/office/officeart/2008/layout/CaptionedPictures"/>
    <dgm:cxn modelId="{0F8A44CA-2EC9-4DD1-92C8-9DAF0D634308}" type="presParOf" srcId="{B215EB69-61F9-417D-8504-3437773088C9}" destId="{742F81D7-12E9-45B4-BC26-8BB335D679BE}" srcOrd="2" destOrd="0" presId="urn:microsoft.com/office/officeart/2008/layout/CaptionedPictures"/>
    <dgm:cxn modelId="{029A556F-643B-4DE1-93DA-FE89DFC2A464}" type="presParOf" srcId="{742F81D7-12E9-45B4-BC26-8BB335D679BE}" destId="{588BED27-B63B-4859-8A7A-4E398EF5B8BD}" srcOrd="0" destOrd="0" presId="urn:microsoft.com/office/officeart/2008/layout/CaptionedPictures"/>
    <dgm:cxn modelId="{4AE29AE7-B812-4C2E-9448-CEEAC5F8E1D2}" type="presParOf" srcId="{742F81D7-12E9-45B4-BC26-8BB335D679BE}" destId="{E2FE7D64-514D-4D35-89AA-B46A13160DBF}" srcOrd="1" destOrd="0" presId="urn:microsoft.com/office/officeart/2008/layout/CaptionedPictures"/>
    <dgm:cxn modelId="{BFF3328A-D4B6-41D3-A2AD-5247540DEFE2}" type="presParOf" srcId="{0AF8A9FA-6124-496B-8DC1-F1B015B11340}" destId="{E4A1E059-117E-4E73-A942-977B602EF6E9}" srcOrd="5" destOrd="0" presId="urn:microsoft.com/office/officeart/2008/layout/CaptionedPictures"/>
    <dgm:cxn modelId="{853B9037-34A2-44CC-A1F1-43CCBC024613}" type="presParOf" srcId="{0AF8A9FA-6124-496B-8DC1-F1B015B11340}" destId="{D9A42849-D61E-46E4-BA2B-6F7AD9E267C1}" srcOrd="6" destOrd="0" presId="urn:microsoft.com/office/officeart/2008/layout/CaptionedPictures"/>
    <dgm:cxn modelId="{B8C21452-6E32-4F27-9E24-7D07E60428CB}" type="presParOf" srcId="{D9A42849-D61E-46E4-BA2B-6F7AD9E267C1}" destId="{B5DBF829-3210-4CA3-B409-361C78ADF8F8}" srcOrd="0" destOrd="0" presId="urn:microsoft.com/office/officeart/2008/layout/CaptionedPictures"/>
    <dgm:cxn modelId="{53B323BB-17B2-4050-A0A0-C0CE663232FD}" type="presParOf" srcId="{D9A42849-D61E-46E4-BA2B-6F7AD9E267C1}" destId="{70420258-26D4-4219-912C-5C2B5154C901}" srcOrd="1" destOrd="0" presId="urn:microsoft.com/office/officeart/2008/layout/CaptionedPictures"/>
    <dgm:cxn modelId="{CF8B1FDB-1333-49BF-9A6E-D5AE7AD8B3B5}" type="presParOf" srcId="{D9A42849-D61E-46E4-BA2B-6F7AD9E267C1}" destId="{3987F51F-AA6F-404E-9BED-8ADBF70FD3A7}" srcOrd="2" destOrd="0" presId="urn:microsoft.com/office/officeart/2008/layout/CaptionedPictures"/>
    <dgm:cxn modelId="{CF565B15-AC2F-4064-AD68-D00C072E4480}" type="presParOf" srcId="{3987F51F-AA6F-404E-9BED-8ADBF70FD3A7}" destId="{44711B75-D266-4B65-B879-71C09B825E1A}" srcOrd="0" destOrd="0" presId="urn:microsoft.com/office/officeart/2008/layout/CaptionedPictures"/>
    <dgm:cxn modelId="{16E0BC1A-DE69-422F-92BD-585C71B04E81}" type="presParOf" srcId="{3987F51F-AA6F-404E-9BED-8ADBF70FD3A7}" destId="{C7A58F7E-CE51-425F-BDB0-11226FA74315}" srcOrd="1" destOrd="0" presId="urn:microsoft.com/office/officeart/2008/layout/CaptionedPictures"/>
    <dgm:cxn modelId="{FE700677-1738-4E8D-AD6C-792C0B6B6E34}" type="presParOf" srcId="{0AF8A9FA-6124-496B-8DC1-F1B015B11340}" destId="{E720644C-2A06-4C7C-9DF7-3F627B06230B}" srcOrd="7" destOrd="0" presId="urn:microsoft.com/office/officeart/2008/layout/CaptionedPictures"/>
    <dgm:cxn modelId="{00947137-047B-4C12-9A20-333FB07A3D47}" type="presParOf" srcId="{0AF8A9FA-6124-496B-8DC1-F1B015B11340}" destId="{51A3500F-CC5D-4591-80B5-5E941A36CA45}" srcOrd="8" destOrd="0" presId="urn:microsoft.com/office/officeart/2008/layout/CaptionedPictures"/>
    <dgm:cxn modelId="{70AF44F0-8353-4B83-859D-27DF3E84F6BF}" type="presParOf" srcId="{51A3500F-CC5D-4591-80B5-5E941A36CA45}" destId="{D6F0F842-2F1D-43DB-8F41-8EB9BBBD4F78}" srcOrd="0" destOrd="0" presId="urn:microsoft.com/office/officeart/2008/layout/CaptionedPictures"/>
    <dgm:cxn modelId="{E1267880-A805-4EE3-9271-D6DD71B4AD7B}" type="presParOf" srcId="{51A3500F-CC5D-4591-80B5-5E941A36CA45}" destId="{0D2987FF-5837-43DC-912F-7BBF1937D867}" srcOrd="1" destOrd="0" presId="urn:microsoft.com/office/officeart/2008/layout/CaptionedPictures"/>
    <dgm:cxn modelId="{AD550EB1-BE33-4CD8-8AA6-D573E0E1D38F}" type="presParOf" srcId="{51A3500F-CC5D-4591-80B5-5E941A36CA45}" destId="{97247221-9C79-4C9B-BF44-C7E4165C0B2A}" srcOrd="2" destOrd="0" presId="urn:microsoft.com/office/officeart/2008/layout/CaptionedPictures"/>
    <dgm:cxn modelId="{7D9C8543-4FFE-46FE-BB8D-EF177F71020B}" type="presParOf" srcId="{97247221-9C79-4C9B-BF44-C7E4165C0B2A}" destId="{069439A5-7F87-445B-9EF1-63A758FD3085}" srcOrd="0" destOrd="0" presId="urn:microsoft.com/office/officeart/2008/layout/CaptionedPictures"/>
    <dgm:cxn modelId="{9D350CCB-12F6-4AD8-9F2A-00C74012FD43}" type="presParOf" srcId="{97247221-9C79-4C9B-BF44-C7E4165C0B2A}" destId="{4C7B4F2F-E7C4-4597-B2D2-015E2EF43C58}" srcOrd="1" destOrd="0" presId="urn:microsoft.com/office/officeart/2008/layout/CaptionedPictures"/>
    <dgm:cxn modelId="{2BE772F0-1A77-458D-BE75-A3C16AE1D575}" type="presParOf" srcId="{0AF8A9FA-6124-496B-8DC1-F1B015B11340}" destId="{3907F838-581B-4D8A-90F7-6E82F80AA5E8}" srcOrd="9" destOrd="0" presId="urn:microsoft.com/office/officeart/2008/layout/CaptionedPictures"/>
    <dgm:cxn modelId="{E6CCEF38-040B-4942-AB04-346F72B2305E}" type="presParOf" srcId="{0AF8A9FA-6124-496B-8DC1-F1B015B11340}" destId="{E47288C1-0A70-4638-9148-D32957D71365}" srcOrd="10" destOrd="0" presId="urn:microsoft.com/office/officeart/2008/layout/CaptionedPictures"/>
    <dgm:cxn modelId="{B004056A-9C28-44FC-A35E-E7D5F33D1D05}" type="presParOf" srcId="{E47288C1-0A70-4638-9148-D32957D71365}" destId="{3F24EADC-01FE-4477-8BC3-47FA5CC452E4}" srcOrd="0" destOrd="0" presId="urn:microsoft.com/office/officeart/2008/layout/CaptionedPictures"/>
    <dgm:cxn modelId="{47DFC3F6-EAAF-4AED-B8B4-D1201E5D024D}" type="presParOf" srcId="{E47288C1-0A70-4638-9148-D32957D71365}" destId="{4F46CDE5-EAAE-4AF6-9C22-33E32B1EF1F2}" srcOrd="1" destOrd="0" presId="urn:microsoft.com/office/officeart/2008/layout/CaptionedPictures"/>
    <dgm:cxn modelId="{24FD7184-6349-4E6B-8229-54364E219A25}" type="presParOf" srcId="{E47288C1-0A70-4638-9148-D32957D71365}" destId="{2044F83E-1655-4FB4-BFDD-FBBF02B55C50}" srcOrd="2" destOrd="0" presId="urn:microsoft.com/office/officeart/2008/layout/CaptionedPictures"/>
    <dgm:cxn modelId="{443B0B9C-2D6A-4149-A81F-E033A938AB69}" type="presParOf" srcId="{2044F83E-1655-4FB4-BFDD-FBBF02B55C50}" destId="{08B8B607-EB6B-4730-8FE7-C59AE75CA087}" srcOrd="0" destOrd="0" presId="urn:microsoft.com/office/officeart/2008/layout/CaptionedPictures"/>
    <dgm:cxn modelId="{3C8C1FC2-8F3D-4870-8A1C-0F17B30F1907}" type="presParOf" srcId="{2044F83E-1655-4FB4-BFDD-FBBF02B55C50}" destId="{C5C75994-689F-45CB-AD72-71C15D469481}" srcOrd="1" destOrd="0" presId="urn:microsoft.com/office/officeart/2008/layout/CaptionedPicture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1163741B-EB41-4239-94BD-1AD2589F61B7}" type="doc">
      <dgm:prSet loTypeId="urn:microsoft.com/office/officeart/2005/8/layout/hList6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A4A6F946-C61C-4C1D-863F-2BD8F8279ECF}">
      <dgm:prSet phldrT="[Текст]"/>
      <dgm:spPr/>
      <dgm:t>
        <a:bodyPr/>
        <a:lstStyle/>
        <a:p>
          <a:r>
            <a:rPr lang="ru-RU" sz="2400" dirty="0"/>
            <a:t>Двухфакторная аутентификация</a:t>
          </a:r>
        </a:p>
      </dgm:t>
    </dgm:pt>
    <dgm:pt modelId="{7BA02633-F810-4605-9A42-82B4673B58C5}" type="parTrans" cxnId="{BFA8565A-26E2-4FF9-9009-E403E8FA5CAD}">
      <dgm:prSet/>
      <dgm:spPr/>
      <dgm:t>
        <a:bodyPr/>
        <a:lstStyle/>
        <a:p>
          <a:endParaRPr lang="ru-RU"/>
        </a:p>
      </dgm:t>
    </dgm:pt>
    <dgm:pt modelId="{D2903770-A43C-4C55-907A-670E0D9B7C4A}" type="sibTrans" cxnId="{BFA8565A-26E2-4FF9-9009-E403E8FA5CAD}">
      <dgm:prSet/>
      <dgm:spPr/>
      <dgm:t>
        <a:bodyPr/>
        <a:lstStyle/>
        <a:p>
          <a:endParaRPr lang="ru-RU"/>
        </a:p>
      </dgm:t>
    </dgm:pt>
    <dgm:pt modelId="{159391E6-105A-4072-B459-B2BBC951BF70}">
      <dgm:prSet phldrT="[Текст]" custT="1"/>
      <dgm:spPr/>
      <dgm:t>
        <a:bodyPr/>
        <a:lstStyle/>
        <a:p>
          <a:r>
            <a:rPr lang="ru-RU" sz="2400" dirty="0"/>
            <a:t>логин + пароль + </a:t>
          </a:r>
          <a:r>
            <a:rPr lang="en-US" sz="2400" dirty="0" err="1"/>
            <a:t>sms</a:t>
          </a:r>
          <a:r>
            <a:rPr lang="ru-RU" sz="2400" dirty="0"/>
            <a:t>-код</a:t>
          </a:r>
        </a:p>
      </dgm:t>
    </dgm:pt>
    <dgm:pt modelId="{A860EBF2-CFB4-4D83-B6FB-B33697D14BA2}" type="parTrans" cxnId="{C6838A19-92BC-4D94-B743-14D27465E2FC}">
      <dgm:prSet/>
      <dgm:spPr/>
      <dgm:t>
        <a:bodyPr/>
        <a:lstStyle/>
        <a:p>
          <a:endParaRPr lang="ru-RU"/>
        </a:p>
      </dgm:t>
    </dgm:pt>
    <dgm:pt modelId="{5903122F-8D80-4527-B2E8-7E19546892CA}" type="sibTrans" cxnId="{C6838A19-92BC-4D94-B743-14D27465E2FC}">
      <dgm:prSet/>
      <dgm:spPr/>
      <dgm:t>
        <a:bodyPr/>
        <a:lstStyle/>
        <a:p>
          <a:endParaRPr lang="ru-RU"/>
        </a:p>
      </dgm:t>
    </dgm:pt>
    <dgm:pt modelId="{E65707A2-9251-4AA6-BE1E-B4375BE8801D}">
      <dgm:prSet phldrT="[Текст]"/>
      <dgm:spPr/>
      <dgm:t>
        <a:bodyPr/>
        <a:lstStyle/>
        <a:p>
          <a:r>
            <a:rPr lang="ru-RU" sz="2600" dirty="0"/>
            <a:t>Защищенное соединение</a:t>
          </a:r>
        </a:p>
      </dgm:t>
    </dgm:pt>
    <dgm:pt modelId="{7864EEB6-1F30-4A71-AFA2-6E5A8A57CD07}" type="parTrans" cxnId="{375C38EB-7FFC-4F87-9D6F-D9AD567E95ED}">
      <dgm:prSet/>
      <dgm:spPr/>
      <dgm:t>
        <a:bodyPr/>
        <a:lstStyle/>
        <a:p>
          <a:endParaRPr lang="ru-RU"/>
        </a:p>
      </dgm:t>
    </dgm:pt>
    <dgm:pt modelId="{B7FAA47C-B64B-42A3-BE16-5A5D406A8A36}" type="sibTrans" cxnId="{375C38EB-7FFC-4F87-9D6F-D9AD567E95ED}">
      <dgm:prSet/>
      <dgm:spPr/>
      <dgm:t>
        <a:bodyPr/>
        <a:lstStyle/>
        <a:p>
          <a:endParaRPr lang="ru-RU"/>
        </a:p>
      </dgm:t>
    </dgm:pt>
    <dgm:pt modelId="{FFC32B84-427D-4F76-94F8-527216DD2306}">
      <dgm:prSet phldrT="[Текст]" custT="1"/>
      <dgm:spPr/>
      <dgm:t>
        <a:bodyPr/>
        <a:lstStyle/>
        <a:p>
          <a:r>
            <a:rPr lang="en-US" sz="3200" dirty="0"/>
            <a:t>http</a:t>
          </a:r>
          <a:r>
            <a:rPr lang="en-US" sz="32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</a:t>
          </a:r>
          <a:r>
            <a:rPr lang="ru-RU" sz="3200" dirty="0"/>
            <a:t>://</a:t>
          </a:r>
        </a:p>
      </dgm:t>
    </dgm:pt>
    <dgm:pt modelId="{ED0DADE1-7450-427D-BCF3-E6DD9524EEBA}" type="parTrans" cxnId="{1EDD6AE6-B856-4FC1-95C7-BC1EC87EC6B0}">
      <dgm:prSet/>
      <dgm:spPr/>
      <dgm:t>
        <a:bodyPr/>
        <a:lstStyle/>
        <a:p>
          <a:endParaRPr lang="ru-RU"/>
        </a:p>
      </dgm:t>
    </dgm:pt>
    <dgm:pt modelId="{7C38BFF1-1F7D-4E4A-980F-25A312B4A6FC}" type="sibTrans" cxnId="{1EDD6AE6-B856-4FC1-95C7-BC1EC87EC6B0}">
      <dgm:prSet/>
      <dgm:spPr/>
      <dgm:t>
        <a:bodyPr/>
        <a:lstStyle/>
        <a:p>
          <a:endParaRPr lang="ru-RU"/>
        </a:p>
      </dgm:t>
    </dgm:pt>
    <dgm:pt modelId="{016F5AA7-E901-4A1E-A0D3-0E805D02A512}">
      <dgm:prSet/>
      <dgm:spPr/>
      <dgm:t>
        <a:bodyPr/>
        <a:lstStyle/>
        <a:p>
          <a:r>
            <a:rPr lang="ru-RU" dirty="0"/>
            <a:t>Контроль доступа к данным в телефоне</a:t>
          </a:r>
        </a:p>
      </dgm:t>
    </dgm:pt>
    <dgm:pt modelId="{300146A5-7FD5-4EF2-BDD4-03F90AF86824}" type="parTrans" cxnId="{C13388E1-C0AB-4F85-A60C-8DFBDE4F1ABB}">
      <dgm:prSet/>
      <dgm:spPr/>
      <dgm:t>
        <a:bodyPr/>
        <a:lstStyle/>
        <a:p>
          <a:endParaRPr lang="ru-RU"/>
        </a:p>
      </dgm:t>
    </dgm:pt>
    <dgm:pt modelId="{A2C70914-3735-4894-9C4E-18730D4CBD8E}" type="sibTrans" cxnId="{C13388E1-C0AB-4F85-A60C-8DFBDE4F1ABB}">
      <dgm:prSet/>
      <dgm:spPr/>
      <dgm:t>
        <a:bodyPr/>
        <a:lstStyle/>
        <a:p>
          <a:endParaRPr lang="ru-RU"/>
        </a:p>
      </dgm:t>
    </dgm:pt>
    <dgm:pt modelId="{39235EBA-8BB2-4B91-814C-73924CBF4FC3}">
      <dgm:prSet/>
      <dgm:spPr/>
      <dgm:t>
        <a:bodyPr/>
        <a:lstStyle/>
        <a:p>
          <a:r>
            <a:rPr lang="en-US" dirty="0"/>
            <a:t>VPN</a:t>
          </a:r>
          <a:r>
            <a:rPr lang="ru-RU" dirty="0"/>
            <a:t>-сервис</a:t>
          </a:r>
        </a:p>
      </dgm:t>
    </dgm:pt>
    <dgm:pt modelId="{EAD36679-27A4-4BE9-A73F-4D29DF4ADD0E}" type="parTrans" cxnId="{16503940-AFA8-475B-B73A-FD9D8EF9EABD}">
      <dgm:prSet/>
      <dgm:spPr/>
      <dgm:t>
        <a:bodyPr/>
        <a:lstStyle/>
        <a:p>
          <a:endParaRPr lang="ru-RU"/>
        </a:p>
      </dgm:t>
    </dgm:pt>
    <dgm:pt modelId="{6FEB3DCD-1CF2-4D6B-9BF2-0C83F8BB3AC0}" type="sibTrans" cxnId="{16503940-AFA8-475B-B73A-FD9D8EF9EABD}">
      <dgm:prSet/>
      <dgm:spPr/>
      <dgm:t>
        <a:bodyPr/>
        <a:lstStyle/>
        <a:p>
          <a:endParaRPr lang="ru-RU"/>
        </a:p>
      </dgm:t>
    </dgm:pt>
    <dgm:pt modelId="{D1B94583-5411-4197-88B1-C344FE42D42A}">
      <dgm:prSet/>
      <dgm:spPr/>
      <dgm:t>
        <a:bodyPr/>
        <a:lstStyle/>
        <a:p>
          <a:r>
            <a:rPr lang="ru-RU" dirty="0"/>
            <a:t>Доступ к какой информации запрашивает мобильное приложение или игра?</a:t>
          </a:r>
        </a:p>
      </dgm:t>
    </dgm:pt>
    <dgm:pt modelId="{EF3AAF44-D029-4E6B-AC9C-4497F1B4DE84}" type="parTrans" cxnId="{439E7E14-BEF9-416D-912A-BD36F5EC772E}">
      <dgm:prSet/>
      <dgm:spPr/>
      <dgm:t>
        <a:bodyPr/>
        <a:lstStyle/>
        <a:p>
          <a:endParaRPr lang="ru-RU"/>
        </a:p>
      </dgm:t>
    </dgm:pt>
    <dgm:pt modelId="{E1CEDAB1-4E28-4A21-8F43-76183899FBB2}" type="sibTrans" cxnId="{439E7E14-BEF9-416D-912A-BD36F5EC772E}">
      <dgm:prSet/>
      <dgm:spPr/>
      <dgm:t>
        <a:bodyPr/>
        <a:lstStyle/>
        <a:p>
          <a:endParaRPr lang="ru-RU"/>
        </a:p>
      </dgm:t>
    </dgm:pt>
    <dgm:pt modelId="{1A1DE0C7-9261-4CAB-A93E-313CB0643F4C}">
      <dgm:prSet/>
      <dgm:spPr/>
      <dgm:t>
        <a:bodyPr/>
        <a:lstStyle/>
        <a:p>
          <a:r>
            <a:rPr lang="ru-RU" dirty="0"/>
            <a:t>Перенаправление трафика, который не смогут отследить злоумышленники</a:t>
          </a:r>
        </a:p>
      </dgm:t>
    </dgm:pt>
    <dgm:pt modelId="{1522255B-BA1D-4DC8-824E-867DDB60204A}" type="sibTrans" cxnId="{B7E79168-8FD8-4EAD-8D4F-7B764BD59448}">
      <dgm:prSet/>
      <dgm:spPr/>
      <dgm:t>
        <a:bodyPr/>
        <a:lstStyle/>
        <a:p>
          <a:endParaRPr lang="ru-RU"/>
        </a:p>
      </dgm:t>
    </dgm:pt>
    <dgm:pt modelId="{B23E9F9A-3800-471D-B7D4-E7D8ED1B35DF}" type="parTrans" cxnId="{B7E79168-8FD8-4EAD-8D4F-7B764BD59448}">
      <dgm:prSet/>
      <dgm:spPr/>
      <dgm:t>
        <a:bodyPr/>
        <a:lstStyle/>
        <a:p>
          <a:endParaRPr lang="ru-RU"/>
        </a:p>
      </dgm:t>
    </dgm:pt>
    <dgm:pt modelId="{D0EC97DF-9761-4D7E-B7BB-D8D66925488C}" type="pres">
      <dgm:prSet presAssocID="{1163741B-EB41-4239-94BD-1AD2589F61B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1E060AF-B9B4-42D6-940B-EA1C2FFD715D}" type="pres">
      <dgm:prSet presAssocID="{A4A6F946-C61C-4C1D-863F-2BD8F8279ECF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802CFA-35E5-4582-A0F1-1A0041B22405}" type="pres">
      <dgm:prSet presAssocID="{D2903770-A43C-4C55-907A-670E0D9B7C4A}" presName="sibTrans" presStyleCnt="0"/>
      <dgm:spPr/>
    </dgm:pt>
    <dgm:pt modelId="{4C694000-D740-4D2D-854A-4E8E77B08E40}" type="pres">
      <dgm:prSet presAssocID="{E65707A2-9251-4AA6-BE1E-B4375BE8801D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7DE844-5968-4FD6-AA9D-9F886BCBD906}" type="pres">
      <dgm:prSet presAssocID="{B7FAA47C-B64B-42A3-BE16-5A5D406A8A36}" presName="sibTrans" presStyleCnt="0"/>
      <dgm:spPr/>
    </dgm:pt>
    <dgm:pt modelId="{B32D6533-4C21-4A0C-8EFD-BE406BF8F742}" type="pres">
      <dgm:prSet presAssocID="{016F5AA7-E901-4A1E-A0D3-0E805D02A512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F2E275-8791-48EF-8033-F67B6CFB3AA1}" type="pres">
      <dgm:prSet presAssocID="{A2C70914-3735-4894-9C4E-18730D4CBD8E}" presName="sibTrans" presStyleCnt="0"/>
      <dgm:spPr/>
    </dgm:pt>
    <dgm:pt modelId="{5FFDC2E3-2958-4412-96AB-1E02FC17E542}" type="pres">
      <dgm:prSet presAssocID="{39235EBA-8BB2-4B91-814C-73924CBF4FC3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A9E266-FF5B-4F0A-934B-6863F6FE8395}" type="presOf" srcId="{1A1DE0C7-9261-4CAB-A93E-313CB0643F4C}" destId="{5FFDC2E3-2958-4412-96AB-1E02FC17E542}" srcOrd="0" destOrd="1" presId="urn:microsoft.com/office/officeart/2005/8/layout/hList6"/>
    <dgm:cxn modelId="{D522D99B-AB6B-4E11-BEFF-05A1A43A3233}" type="presOf" srcId="{FFC32B84-427D-4F76-94F8-527216DD2306}" destId="{4C694000-D740-4D2D-854A-4E8E77B08E40}" srcOrd="0" destOrd="1" presId="urn:microsoft.com/office/officeart/2005/8/layout/hList6"/>
    <dgm:cxn modelId="{B7E79168-8FD8-4EAD-8D4F-7B764BD59448}" srcId="{39235EBA-8BB2-4B91-814C-73924CBF4FC3}" destId="{1A1DE0C7-9261-4CAB-A93E-313CB0643F4C}" srcOrd="0" destOrd="0" parTransId="{B23E9F9A-3800-471D-B7D4-E7D8ED1B35DF}" sibTransId="{1522255B-BA1D-4DC8-824E-867DDB60204A}"/>
    <dgm:cxn modelId="{16503940-AFA8-475B-B73A-FD9D8EF9EABD}" srcId="{1163741B-EB41-4239-94BD-1AD2589F61B7}" destId="{39235EBA-8BB2-4B91-814C-73924CBF4FC3}" srcOrd="3" destOrd="0" parTransId="{EAD36679-27A4-4BE9-A73F-4D29DF4ADD0E}" sibTransId="{6FEB3DCD-1CF2-4D6B-9BF2-0C83F8BB3AC0}"/>
    <dgm:cxn modelId="{BFA8565A-26E2-4FF9-9009-E403E8FA5CAD}" srcId="{1163741B-EB41-4239-94BD-1AD2589F61B7}" destId="{A4A6F946-C61C-4C1D-863F-2BD8F8279ECF}" srcOrd="0" destOrd="0" parTransId="{7BA02633-F810-4605-9A42-82B4673B58C5}" sibTransId="{D2903770-A43C-4C55-907A-670E0D9B7C4A}"/>
    <dgm:cxn modelId="{375C38EB-7FFC-4F87-9D6F-D9AD567E95ED}" srcId="{1163741B-EB41-4239-94BD-1AD2589F61B7}" destId="{E65707A2-9251-4AA6-BE1E-B4375BE8801D}" srcOrd="1" destOrd="0" parTransId="{7864EEB6-1F30-4A71-AFA2-6E5A8A57CD07}" sibTransId="{B7FAA47C-B64B-42A3-BE16-5A5D406A8A36}"/>
    <dgm:cxn modelId="{1EDD6AE6-B856-4FC1-95C7-BC1EC87EC6B0}" srcId="{E65707A2-9251-4AA6-BE1E-B4375BE8801D}" destId="{FFC32B84-427D-4F76-94F8-527216DD2306}" srcOrd="0" destOrd="0" parTransId="{ED0DADE1-7450-427D-BCF3-E6DD9524EEBA}" sibTransId="{7C38BFF1-1F7D-4E4A-980F-25A312B4A6FC}"/>
    <dgm:cxn modelId="{C6838A19-92BC-4D94-B743-14D27465E2FC}" srcId="{A4A6F946-C61C-4C1D-863F-2BD8F8279ECF}" destId="{159391E6-105A-4072-B459-B2BBC951BF70}" srcOrd="0" destOrd="0" parTransId="{A860EBF2-CFB4-4D83-B6FB-B33697D14BA2}" sibTransId="{5903122F-8D80-4527-B2E8-7E19546892CA}"/>
    <dgm:cxn modelId="{4224ECEC-B4C0-48B6-93EE-4E39168AE025}" type="presOf" srcId="{A4A6F946-C61C-4C1D-863F-2BD8F8279ECF}" destId="{71E060AF-B9B4-42D6-940B-EA1C2FFD715D}" srcOrd="0" destOrd="0" presId="urn:microsoft.com/office/officeart/2005/8/layout/hList6"/>
    <dgm:cxn modelId="{4BC19E55-3C8F-4E23-9098-3BDE868A013D}" type="presOf" srcId="{159391E6-105A-4072-B459-B2BBC951BF70}" destId="{71E060AF-B9B4-42D6-940B-EA1C2FFD715D}" srcOrd="0" destOrd="1" presId="urn:microsoft.com/office/officeart/2005/8/layout/hList6"/>
    <dgm:cxn modelId="{85D7AA39-BD90-4840-86F6-07675F3CA30A}" type="presOf" srcId="{D1B94583-5411-4197-88B1-C344FE42D42A}" destId="{B32D6533-4C21-4A0C-8EFD-BE406BF8F742}" srcOrd="0" destOrd="1" presId="urn:microsoft.com/office/officeart/2005/8/layout/hList6"/>
    <dgm:cxn modelId="{50B58782-7095-4F13-9496-0FC58E5B51C4}" type="presOf" srcId="{1163741B-EB41-4239-94BD-1AD2589F61B7}" destId="{D0EC97DF-9761-4D7E-B7BB-D8D66925488C}" srcOrd="0" destOrd="0" presId="urn:microsoft.com/office/officeart/2005/8/layout/hList6"/>
    <dgm:cxn modelId="{C1C80CF0-A465-4F3D-90D0-4EBA7BADBB52}" type="presOf" srcId="{E65707A2-9251-4AA6-BE1E-B4375BE8801D}" destId="{4C694000-D740-4D2D-854A-4E8E77B08E40}" srcOrd="0" destOrd="0" presId="urn:microsoft.com/office/officeart/2005/8/layout/hList6"/>
    <dgm:cxn modelId="{C13388E1-C0AB-4F85-A60C-8DFBDE4F1ABB}" srcId="{1163741B-EB41-4239-94BD-1AD2589F61B7}" destId="{016F5AA7-E901-4A1E-A0D3-0E805D02A512}" srcOrd="2" destOrd="0" parTransId="{300146A5-7FD5-4EF2-BDD4-03F90AF86824}" sibTransId="{A2C70914-3735-4894-9C4E-18730D4CBD8E}"/>
    <dgm:cxn modelId="{439E7E14-BEF9-416D-912A-BD36F5EC772E}" srcId="{016F5AA7-E901-4A1E-A0D3-0E805D02A512}" destId="{D1B94583-5411-4197-88B1-C344FE42D42A}" srcOrd="0" destOrd="0" parTransId="{EF3AAF44-D029-4E6B-AC9C-4497F1B4DE84}" sibTransId="{E1CEDAB1-4E28-4A21-8F43-76183899FBB2}"/>
    <dgm:cxn modelId="{681B37B8-55AF-4D60-8A98-4AAA4B136341}" type="presOf" srcId="{39235EBA-8BB2-4B91-814C-73924CBF4FC3}" destId="{5FFDC2E3-2958-4412-96AB-1E02FC17E542}" srcOrd="0" destOrd="0" presId="urn:microsoft.com/office/officeart/2005/8/layout/hList6"/>
    <dgm:cxn modelId="{154C1B03-8E44-47B3-9E0A-0EA9D1476193}" type="presOf" srcId="{016F5AA7-E901-4A1E-A0D3-0E805D02A512}" destId="{B32D6533-4C21-4A0C-8EFD-BE406BF8F742}" srcOrd="0" destOrd="0" presId="urn:microsoft.com/office/officeart/2005/8/layout/hList6"/>
    <dgm:cxn modelId="{9FD73D58-BB38-4292-8666-C180CB706A3B}" type="presParOf" srcId="{D0EC97DF-9761-4D7E-B7BB-D8D66925488C}" destId="{71E060AF-B9B4-42D6-940B-EA1C2FFD715D}" srcOrd="0" destOrd="0" presId="urn:microsoft.com/office/officeart/2005/8/layout/hList6"/>
    <dgm:cxn modelId="{8B226512-D54D-423E-9F6D-C67068699DE3}" type="presParOf" srcId="{D0EC97DF-9761-4D7E-B7BB-D8D66925488C}" destId="{A2802CFA-35E5-4582-A0F1-1A0041B22405}" srcOrd="1" destOrd="0" presId="urn:microsoft.com/office/officeart/2005/8/layout/hList6"/>
    <dgm:cxn modelId="{D4E12033-E725-468D-B2C4-5C00FB3BA14C}" type="presParOf" srcId="{D0EC97DF-9761-4D7E-B7BB-D8D66925488C}" destId="{4C694000-D740-4D2D-854A-4E8E77B08E40}" srcOrd="2" destOrd="0" presId="urn:microsoft.com/office/officeart/2005/8/layout/hList6"/>
    <dgm:cxn modelId="{B60C2A30-77CA-4FA3-8E75-C1F019CAF4F0}" type="presParOf" srcId="{D0EC97DF-9761-4D7E-B7BB-D8D66925488C}" destId="{587DE844-5968-4FD6-AA9D-9F886BCBD906}" srcOrd="3" destOrd="0" presId="urn:microsoft.com/office/officeart/2005/8/layout/hList6"/>
    <dgm:cxn modelId="{A087B913-9EF1-46A3-BBB3-B4613D6D9B1E}" type="presParOf" srcId="{D0EC97DF-9761-4D7E-B7BB-D8D66925488C}" destId="{B32D6533-4C21-4A0C-8EFD-BE406BF8F742}" srcOrd="4" destOrd="0" presId="urn:microsoft.com/office/officeart/2005/8/layout/hList6"/>
    <dgm:cxn modelId="{366D199A-070D-4220-9A24-C8E502E813BC}" type="presParOf" srcId="{D0EC97DF-9761-4D7E-B7BB-D8D66925488C}" destId="{CEF2E275-8791-48EF-8033-F67B6CFB3AA1}" srcOrd="5" destOrd="0" presId="urn:microsoft.com/office/officeart/2005/8/layout/hList6"/>
    <dgm:cxn modelId="{07372ABB-031E-4C5F-9B28-D55079EED4C5}" type="presParOf" srcId="{D0EC97DF-9761-4D7E-B7BB-D8D66925488C}" destId="{5FFDC2E3-2958-4412-96AB-1E02FC17E542}" srcOrd="6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5C5DF6A0-9A23-4E62-9C31-8BFD68E4AE3D}" type="doc">
      <dgm:prSet loTypeId="urn:microsoft.com/office/officeart/2008/layout/VerticalAccentList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8DCA473E-A40F-4EFC-9AB9-DB38C1D39415}">
      <dgm:prSet phldrT="[Текст]"/>
      <dgm:spPr/>
      <dgm:t>
        <a:bodyPr/>
        <a:lstStyle/>
        <a:p>
          <a:pPr algn="ctr"/>
          <a:r>
            <a:rPr lang="ru-RU"/>
            <a:t>Транслитерация</a:t>
          </a:r>
          <a:endParaRPr lang="ru-RU" dirty="0"/>
        </a:p>
      </dgm:t>
    </dgm:pt>
    <dgm:pt modelId="{3311E137-65C7-4465-91A9-2C636D70A026}" type="parTrans" cxnId="{9FBA05DE-304E-45F6-ACBA-F61F4DB45BDF}">
      <dgm:prSet/>
      <dgm:spPr/>
      <dgm:t>
        <a:bodyPr/>
        <a:lstStyle/>
        <a:p>
          <a:endParaRPr lang="ru-RU"/>
        </a:p>
      </dgm:t>
    </dgm:pt>
    <dgm:pt modelId="{1B1390ED-8868-4E61-80FC-1A83E90B5D74}" type="sibTrans" cxnId="{9FBA05DE-304E-45F6-ACBA-F61F4DB45BDF}">
      <dgm:prSet/>
      <dgm:spPr/>
      <dgm:t>
        <a:bodyPr/>
        <a:lstStyle/>
        <a:p>
          <a:endParaRPr lang="ru-RU"/>
        </a:p>
      </dgm:t>
    </dgm:pt>
    <dgm:pt modelId="{3814D476-B7E6-421D-9D43-91915A4DC722}">
      <dgm:prSet phldrT="[Текст]"/>
      <dgm:spPr/>
      <dgm:t>
        <a:bodyPr/>
        <a:lstStyle/>
        <a:p>
          <a:pPr algn="ctr"/>
          <a:r>
            <a:rPr lang="ru-RU"/>
            <a:t>Смещение по клавиатуре</a:t>
          </a:r>
          <a:endParaRPr lang="ru-RU" dirty="0"/>
        </a:p>
      </dgm:t>
    </dgm:pt>
    <dgm:pt modelId="{7A2C6E84-4B29-4EEE-9D25-E42854314CEA}" type="parTrans" cxnId="{BD3934D0-CDB1-401C-88AC-52DDDC33AC67}">
      <dgm:prSet/>
      <dgm:spPr/>
      <dgm:t>
        <a:bodyPr/>
        <a:lstStyle/>
        <a:p>
          <a:endParaRPr lang="ru-RU"/>
        </a:p>
      </dgm:t>
    </dgm:pt>
    <dgm:pt modelId="{0D338082-73FC-465E-A1BB-FC3E56C8F55A}" type="sibTrans" cxnId="{BD3934D0-CDB1-401C-88AC-52DDDC33AC67}">
      <dgm:prSet/>
      <dgm:spPr/>
      <dgm:t>
        <a:bodyPr/>
        <a:lstStyle/>
        <a:p>
          <a:endParaRPr lang="ru-RU"/>
        </a:p>
      </dgm:t>
    </dgm:pt>
    <dgm:pt modelId="{6C5628E7-D834-48E8-B98C-08E8E1374A08}">
      <dgm:prSet phldrT="[Текст]"/>
      <dgm:spPr/>
      <dgm:t>
        <a:bodyPr/>
        <a:lstStyle/>
        <a:p>
          <a:pPr algn="ctr"/>
          <a:r>
            <a:rPr lang="ru-RU"/>
            <a:t>Акроним</a:t>
          </a:r>
          <a:endParaRPr lang="ru-RU" dirty="0"/>
        </a:p>
      </dgm:t>
    </dgm:pt>
    <dgm:pt modelId="{65DF12FA-AA3D-40E7-A9EB-9FA3DE4FB72F}" type="parTrans" cxnId="{D2A3AB4D-197B-4BBC-8219-E383B9D70E32}">
      <dgm:prSet/>
      <dgm:spPr/>
      <dgm:t>
        <a:bodyPr/>
        <a:lstStyle/>
        <a:p>
          <a:endParaRPr lang="ru-RU"/>
        </a:p>
      </dgm:t>
    </dgm:pt>
    <dgm:pt modelId="{83E8F434-25CE-4F55-B15D-53F7E44F9170}" type="sibTrans" cxnId="{D2A3AB4D-197B-4BBC-8219-E383B9D70E32}">
      <dgm:prSet/>
      <dgm:spPr/>
      <dgm:t>
        <a:bodyPr/>
        <a:lstStyle/>
        <a:p>
          <a:endParaRPr lang="ru-RU"/>
        </a:p>
      </dgm:t>
    </dgm:pt>
    <dgm:pt modelId="{5E7F7550-AFF6-4ED9-ACD5-5A4259C945BA}">
      <dgm:prSet/>
      <dgm:spPr/>
      <dgm:t>
        <a:bodyPr/>
        <a:lstStyle/>
        <a:p>
          <a:pPr algn="ctr"/>
          <a:r>
            <a:rPr lang="ru-RU"/>
            <a:t>Известные последовательности</a:t>
          </a:r>
          <a:endParaRPr lang="ru-RU" dirty="0"/>
        </a:p>
      </dgm:t>
    </dgm:pt>
    <dgm:pt modelId="{B84B7B77-DF6E-49E2-BA6D-6C5777985A45}" type="parTrans" cxnId="{F8114D3E-421D-46D6-BF07-E1E8B0826E01}">
      <dgm:prSet/>
      <dgm:spPr/>
      <dgm:t>
        <a:bodyPr/>
        <a:lstStyle/>
        <a:p>
          <a:endParaRPr lang="ru-RU"/>
        </a:p>
      </dgm:t>
    </dgm:pt>
    <dgm:pt modelId="{8569DA72-DA23-4704-AC8E-7FDF8FD89FDA}" type="sibTrans" cxnId="{F8114D3E-421D-46D6-BF07-E1E8B0826E01}">
      <dgm:prSet/>
      <dgm:spPr/>
      <dgm:t>
        <a:bodyPr/>
        <a:lstStyle/>
        <a:p>
          <a:endParaRPr lang="ru-RU"/>
        </a:p>
      </dgm:t>
    </dgm:pt>
    <dgm:pt modelId="{BAD77531-FB63-4D32-B814-EA73BA1D2E02}">
      <dgm:prSet/>
      <dgm:spPr/>
      <dgm:t>
        <a:bodyPr/>
        <a:lstStyle/>
        <a:p>
          <a:pPr algn="ctr"/>
          <a:r>
            <a:rPr lang="ru-RU"/>
            <a:t>Чередование символов</a:t>
          </a:r>
          <a:endParaRPr lang="ru-RU" dirty="0"/>
        </a:p>
      </dgm:t>
    </dgm:pt>
    <dgm:pt modelId="{7A5BC236-5E8D-4B32-813B-78972C720402}" type="parTrans" cxnId="{3D9BC934-D047-4410-8C51-B3DB1607E93D}">
      <dgm:prSet/>
      <dgm:spPr/>
      <dgm:t>
        <a:bodyPr/>
        <a:lstStyle/>
        <a:p>
          <a:endParaRPr lang="ru-RU"/>
        </a:p>
      </dgm:t>
    </dgm:pt>
    <dgm:pt modelId="{163AECB6-517E-48FB-8760-113C7F056714}" type="sibTrans" cxnId="{3D9BC934-D047-4410-8C51-B3DB1607E93D}">
      <dgm:prSet/>
      <dgm:spPr/>
      <dgm:t>
        <a:bodyPr/>
        <a:lstStyle/>
        <a:p>
          <a:endParaRPr lang="ru-RU"/>
        </a:p>
      </dgm:t>
    </dgm:pt>
    <dgm:pt modelId="{C919317B-0201-4D3B-BB0F-F9EA970C5720}">
      <dgm:prSet/>
      <dgm:spPr/>
      <dgm:t>
        <a:bodyPr/>
        <a:lstStyle/>
        <a:p>
          <a:pPr algn="ctr"/>
          <a:r>
            <a:rPr lang="ru-RU"/>
            <a:t>Псевдографика</a:t>
          </a:r>
          <a:endParaRPr lang="ru-RU" dirty="0"/>
        </a:p>
      </dgm:t>
    </dgm:pt>
    <dgm:pt modelId="{CA55345F-EC5E-40F3-B48D-765195963571}" type="parTrans" cxnId="{A36B77D1-A291-4919-BD0F-2652EF9DFD3C}">
      <dgm:prSet/>
      <dgm:spPr/>
      <dgm:t>
        <a:bodyPr/>
        <a:lstStyle/>
        <a:p>
          <a:endParaRPr lang="ru-RU"/>
        </a:p>
      </dgm:t>
    </dgm:pt>
    <dgm:pt modelId="{F277E80C-4020-4E2F-9774-D0E9D18340EF}" type="sibTrans" cxnId="{A36B77D1-A291-4919-BD0F-2652EF9DFD3C}">
      <dgm:prSet/>
      <dgm:spPr/>
      <dgm:t>
        <a:bodyPr/>
        <a:lstStyle/>
        <a:p>
          <a:endParaRPr lang="ru-RU"/>
        </a:p>
      </dgm:t>
    </dgm:pt>
    <dgm:pt modelId="{1B9917D6-7050-4AB4-A8A2-1F5B5B94CEF0}" type="pres">
      <dgm:prSet presAssocID="{5C5DF6A0-9A23-4E62-9C31-8BFD68E4AE3D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endParaRPr lang="ru-RU"/>
        </a:p>
      </dgm:t>
    </dgm:pt>
    <dgm:pt modelId="{E0E707E8-62C1-4A64-A58C-D426F80A5FF9}" type="pres">
      <dgm:prSet presAssocID="{8DCA473E-A40F-4EFC-9AB9-DB38C1D39415}" presName="parenttextcomposite" presStyleCnt="0"/>
      <dgm:spPr/>
    </dgm:pt>
    <dgm:pt modelId="{8D7C38C1-1B59-4619-9369-711DE17594E1}" type="pres">
      <dgm:prSet presAssocID="{8DCA473E-A40F-4EFC-9AB9-DB38C1D39415}" presName="parenttext" presStyleLbl="revTx" presStyleIdx="0" presStyleCnt="6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F47ADC-C8BB-4CEE-B9FE-D14B6E6509BB}" type="pres">
      <dgm:prSet presAssocID="{8DCA473E-A40F-4EFC-9AB9-DB38C1D39415}" presName="parallelogramComposite" presStyleCnt="0"/>
      <dgm:spPr/>
    </dgm:pt>
    <dgm:pt modelId="{675A62CB-CF46-47FD-9076-CDC9C3F937D6}" type="pres">
      <dgm:prSet presAssocID="{8DCA473E-A40F-4EFC-9AB9-DB38C1D39415}" presName="parallelogram1" presStyleLbl="alignNode1" presStyleIdx="0" presStyleCnt="42"/>
      <dgm:spPr/>
    </dgm:pt>
    <dgm:pt modelId="{AF040CB5-D6EF-4402-BB60-3F031615D1DD}" type="pres">
      <dgm:prSet presAssocID="{8DCA473E-A40F-4EFC-9AB9-DB38C1D39415}" presName="parallelogram2" presStyleLbl="alignNode1" presStyleIdx="1" presStyleCnt="42"/>
      <dgm:spPr/>
    </dgm:pt>
    <dgm:pt modelId="{D394DCD0-27CD-4014-A3C6-5B6B8E44C8C1}" type="pres">
      <dgm:prSet presAssocID="{8DCA473E-A40F-4EFC-9AB9-DB38C1D39415}" presName="parallelogram3" presStyleLbl="alignNode1" presStyleIdx="2" presStyleCnt="42"/>
      <dgm:spPr/>
    </dgm:pt>
    <dgm:pt modelId="{7DF42F84-DD46-4DBA-8373-1330D1510FCC}" type="pres">
      <dgm:prSet presAssocID="{8DCA473E-A40F-4EFC-9AB9-DB38C1D39415}" presName="parallelogram4" presStyleLbl="alignNode1" presStyleIdx="3" presStyleCnt="42"/>
      <dgm:spPr/>
    </dgm:pt>
    <dgm:pt modelId="{1C5B5D37-223F-4E1A-913C-FD14EEC98D9D}" type="pres">
      <dgm:prSet presAssocID="{8DCA473E-A40F-4EFC-9AB9-DB38C1D39415}" presName="parallelogram5" presStyleLbl="alignNode1" presStyleIdx="4" presStyleCnt="42"/>
      <dgm:spPr/>
    </dgm:pt>
    <dgm:pt modelId="{FAD3FA2D-08CE-49EA-B247-923B4326219E}" type="pres">
      <dgm:prSet presAssocID="{8DCA473E-A40F-4EFC-9AB9-DB38C1D39415}" presName="parallelogram6" presStyleLbl="alignNode1" presStyleIdx="5" presStyleCnt="42"/>
      <dgm:spPr/>
    </dgm:pt>
    <dgm:pt modelId="{C8DEB25D-BDC3-434E-BCDE-357FB853A3CD}" type="pres">
      <dgm:prSet presAssocID="{8DCA473E-A40F-4EFC-9AB9-DB38C1D39415}" presName="parallelogram7" presStyleLbl="alignNode1" presStyleIdx="6" presStyleCnt="42"/>
      <dgm:spPr/>
    </dgm:pt>
    <dgm:pt modelId="{C2B8864F-CC3B-43F5-8A60-89571B5288AF}" type="pres">
      <dgm:prSet presAssocID="{1B1390ED-8868-4E61-80FC-1A83E90B5D74}" presName="sibTrans" presStyleCnt="0"/>
      <dgm:spPr/>
    </dgm:pt>
    <dgm:pt modelId="{2B7C8C5D-6C8E-45FE-BAC1-DD0ED14E252B}" type="pres">
      <dgm:prSet presAssocID="{3814D476-B7E6-421D-9D43-91915A4DC722}" presName="parenttextcomposite" presStyleCnt="0"/>
      <dgm:spPr/>
    </dgm:pt>
    <dgm:pt modelId="{EF2EF991-90BD-4680-8AC5-0D3D8F262A78}" type="pres">
      <dgm:prSet presAssocID="{3814D476-B7E6-421D-9D43-91915A4DC722}" presName="parenttext" presStyleLbl="revTx" presStyleIdx="1" presStyleCnt="6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A1208D-A108-48EC-A8F9-A6B8C7E27851}" type="pres">
      <dgm:prSet presAssocID="{3814D476-B7E6-421D-9D43-91915A4DC722}" presName="parallelogramComposite" presStyleCnt="0"/>
      <dgm:spPr/>
    </dgm:pt>
    <dgm:pt modelId="{579DDF8B-583D-4C0F-9D99-E321F5CC2AF1}" type="pres">
      <dgm:prSet presAssocID="{3814D476-B7E6-421D-9D43-91915A4DC722}" presName="parallelogram1" presStyleLbl="alignNode1" presStyleIdx="7" presStyleCnt="42"/>
      <dgm:spPr/>
    </dgm:pt>
    <dgm:pt modelId="{A06856B9-789B-49F9-A866-A3464414F8A5}" type="pres">
      <dgm:prSet presAssocID="{3814D476-B7E6-421D-9D43-91915A4DC722}" presName="parallelogram2" presStyleLbl="alignNode1" presStyleIdx="8" presStyleCnt="42"/>
      <dgm:spPr/>
    </dgm:pt>
    <dgm:pt modelId="{03A4B5CB-BA11-4E90-83C1-0305E659E5FC}" type="pres">
      <dgm:prSet presAssocID="{3814D476-B7E6-421D-9D43-91915A4DC722}" presName="parallelogram3" presStyleLbl="alignNode1" presStyleIdx="9" presStyleCnt="42"/>
      <dgm:spPr/>
    </dgm:pt>
    <dgm:pt modelId="{CCF4FEF4-24C5-4557-AF20-10972E330179}" type="pres">
      <dgm:prSet presAssocID="{3814D476-B7E6-421D-9D43-91915A4DC722}" presName="parallelogram4" presStyleLbl="alignNode1" presStyleIdx="10" presStyleCnt="42"/>
      <dgm:spPr/>
    </dgm:pt>
    <dgm:pt modelId="{585DAB92-7E2A-43EB-A88C-8A3D27BD0494}" type="pres">
      <dgm:prSet presAssocID="{3814D476-B7E6-421D-9D43-91915A4DC722}" presName="parallelogram5" presStyleLbl="alignNode1" presStyleIdx="11" presStyleCnt="42"/>
      <dgm:spPr/>
    </dgm:pt>
    <dgm:pt modelId="{07D0402C-D719-4619-B97D-157112C566C2}" type="pres">
      <dgm:prSet presAssocID="{3814D476-B7E6-421D-9D43-91915A4DC722}" presName="parallelogram6" presStyleLbl="alignNode1" presStyleIdx="12" presStyleCnt="42"/>
      <dgm:spPr/>
    </dgm:pt>
    <dgm:pt modelId="{012FCC33-A4FC-4A74-BE22-F5D66C253AF7}" type="pres">
      <dgm:prSet presAssocID="{3814D476-B7E6-421D-9D43-91915A4DC722}" presName="parallelogram7" presStyleLbl="alignNode1" presStyleIdx="13" presStyleCnt="42"/>
      <dgm:spPr/>
    </dgm:pt>
    <dgm:pt modelId="{211F764C-E19E-4A22-89F9-D9149FF05AE1}" type="pres">
      <dgm:prSet presAssocID="{0D338082-73FC-465E-A1BB-FC3E56C8F55A}" presName="sibTrans" presStyleCnt="0"/>
      <dgm:spPr/>
    </dgm:pt>
    <dgm:pt modelId="{FC906597-44F2-48FA-B23E-0694DA8C24A4}" type="pres">
      <dgm:prSet presAssocID="{6C5628E7-D834-48E8-B98C-08E8E1374A08}" presName="parenttextcomposite" presStyleCnt="0"/>
      <dgm:spPr/>
    </dgm:pt>
    <dgm:pt modelId="{CB4BD99B-EA56-4D11-B341-A2E13FE9FF3E}" type="pres">
      <dgm:prSet presAssocID="{6C5628E7-D834-48E8-B98C-08E8E1374A08}" presName="parenttext" presStyleLbl="revTx" presStyleIdx="2" presStyleCnt="6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3C9CC3-4EC9-4DFC-B0CB-D0D2539A0BB4}" type="pres">
      <dgm:prSet presAssocID="{6C5628E7-D834-48E8-B98C-08E8E1374A08}" presName="parallelogramComposite" presStyleCnt="0"/>
      <dgm:spPr/>
    </dgm:pt>
    <dgm:pt modelId="{041B0200-9F25-408C-86E1-08418C64B6FF}" type="pres">
      <dgm:prSet presAssocID="{6C5628E7-D834-48E8-B98C-08E8E1374A08}" presName="parallelogram1" presStyleLbl="alignNode1" presStyleIdx="14" presStyleCnt="42"/>
      <dgm:spPr/>
    </dgm:pt>
    <dgm:pt modelId="{D6CB9C29-2F96-4F6F-9A99-F8C486573EDF}" type="pres">
      <dgm:prSet presAssocID="{6C5628E7-D834-48E8-B98C-08E8E1374A08}" presName="parallelogram2" presStyleLbl="alignNode1" presStyleIdx="15" presStyleCnt="42"/>
      <dgm:spPr/>
    </dgm:pt>
    <dgm:pt modelId="{0EE8992C-BDE9-4DE8-8B93-A25C78537B5C}" type="pres">
      <dgm:prSet presAssocID="{6C5628E7-D834-48E8-B98C-08E8E1374A08}" presName="parallelogram3" presStyleLbl="alignNode1" presStyleIdx="16" presStyleCnt="42"/>
      <dgm:spPr/>
    </dgm:pt>
    <dgm:pt modelId="{0F2AB90B-7571-40B7-8821-1960B239D129}" type="pres">
      <dgm:prSet presAssocID="{6C5628E7-D834-48E8-B98C-08E8E1374A08}" presName="parallelogram4" presStyleLbl="alignNode1" presStyleIdx="17" presStyleCnt="42"/>
      <dgm:spPr/>
    </dgm:pt>
    <dgm:pt modelId="{C13CC1D5-5042-478D-9676-31F9F757F728}" type="pres">
      <dgm:prSet presAssocID="{6C5628E7-D834-48E8-B98C-08E8E1374A08}" presName="parallelogram5" presStyleLbl="alignNode1" presStyleIdx="18" presStyleCnt="42"/>
      <dgm:spPr/>
    </dgm:pt>
    <dgm:pt modelId="{E8FD0849-AFE5-447A-ABB5-5FE1C1888BA7}" type="pres">
      <dgm:prSet presAssocID="{6C5628E7-D834-48E8-B98C-08E8E1374A08}" presName="parallelogram6" presStyleLbl="alignNode1" presStyleIdx="19" presStyleCnt="42"/>
      <dgm:spPr/>
    </dgm:pt>
    <dgm:pt modelId="{D06958F6-5F7F-4569-8A2D-7AF011FB142A}" type="pres">
      <dgm:prSet presAssocID="{6C5628E7-D834-48E8-B98C-08E8E1374A08}" presName="parallelogram7" presStyleLbl="alignNode1" presStyleIdx="20" presStyleCnt="42"/>
      <dgm:spPr/>
    </dgm:pt>
    <dgm:pt modelId="{F9DF77F2-44FD-4F9C-A850-9DC69CB64EAD}" type="pres">
      <dgm:prSet presAssocID="{83E8F434-25CE-4F55-B15D-53F7E44F9170}" presName="sibTrans" presStyleCnt="0"/>
      <dgm:spPr/>
    </dgm:pt>
    <dgm:pt modelId="{2FBC7EEC-AD78-42F6-AECC-6F2D6320CB75}" type="pres">
      <dgm:prSet presAssocID="{5E7F7550-AFF6-4ED9-ACD5-5A4259C945BA}" presName="parenttextcomposite" presStyleCnt="0"/>
      <dgm:spPr/>
    </dgm:pt>
    <dgm:pt modelId="{656CBEF4-7824-403B-A3DC-257295041255}" type="pres">
      <dgm:prSet presAssocID="{5E7F7550-AFF6-4ED9-ACD5-5A4259C945BA}" presName="parenttext" presStyleLbl="revTx" presStyleIdx="3" presStyleCnt="6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E21B38-3707-4825-8CDC-3A662AD7D3A8}" type="pres">
      <dgm:prSet presAssocID="{5E7F7550-AFF6-4ED9-ACD5-5A4259C945BA}" presName="parallelogramComposite" presStyleCnt="0"/>
      <dgm:spPr/>
    </dgm:pt>
    <dgm:pt modelId="{750BF7A7-AFF8-401D-9A04-3CC3F6364EC1}" type="pres">
      <dgm:prSet presAssocID="{5E7F7550-AFF6-4ED9-ACD5-5A4259C945BA}" presName="parallelogram1" presStyleLbl="alignNode1" presStyleIdx="21" presStyleCnt="42"/>
      <dgm:spPr/>
    </dgm:pt>
    <dgm:pt modelId="{F82266B5-F5EE-4684-BE7E-4467996AEA24}" type="pres">
      <dgm:prSet presAssocID="{5E7F7550-AFF6-4ED9-ACD5-5A4259C945BA}" presName="parallelogram2" presStyleLbl="alignNode1" presStyleIdx="22" presStyleCnt="42"/>
      <dgm:spPr/>
    </dgm:pt>
    <dgm:pt modelId="{1E443FF7-6421-4BFE-98CA-96DFC4DAD23B}" type="pres">
      <dgm:prSet presAssocID="{5E7F7550-AFF6-4ED9-ACD5-5A4259C945BA}" presName="parallelogram3" presStyleLbl="alignNode1" presStyleIdx="23" presStyleCnt="42"/>
      <dgm:spPr/>
    </dgm:pt>
    <dgm:pt modelId="{DCA6145F-27A1-4FBE-8F4F-02439579A480}" type="pres">
      <dgm:prSet presAssocID="{5E7F7550-AFF6-4ED9-ACD5-5A4259C945BA}" presName="parallelogram4" presStyleLbl="alignNode1" presStyleIdx="24" presStyleCnt="42"/>
      <dgm:spPr/>
    </dgm:pt>
    <dgm:pt modelId="{12B343D6-E298-423A-A371-67463087C6F8}" type="pres">
      <dgm:prSet presAssocID="{5E7F7550-AFF6-4ED9-ACD5-5A4259C945BA}" presName="parallelogram5" presStyleLbl="alignNode1" presStyleIdx="25" presStyleCnt="42"/>
      <dgm:spPr/>
    </dgm:pt>
    <dgm:pt modelId="{C18FA226-AEF7-499A-B086-BAAA96DFAB42}" type="pres">
      <dgm:prSet presAssocID="{5E7F7550-AFF6-4ED9-ACD5-5A4259C945BA}" presName="parallelogram6" presStyleLbl="alignNode1" presStyleIdx="26" presStyleCnt="42"/>
      <dgm:spPr/>
    </dgm:pt>
    <dgm:pt modelId="{341498B3-3154-49A7-B70E-A983B21703E7}" type="pres">
      <dgm:prSet presAssocID="{5E7F7550-AFF6-4ED9-ACD5-5A4259C945BA}" presName="parallelogram7" presStyleLbl="alignNode1" presStyleIdx="27" presStyleCnt="42"/>
      <dgm:spPr/>
    </dgm:pt>
    <dgm:pt modelId="{83CF0735-0957-41C5-BEE5-9E21C99D841E}" type="pres">
      <dgm:prSet presAssocID="{8569DA72-DA23-4704-AC8E-7FDF8FD89FDA}" presName="sibTrans" presStyleCnt="0"/>
      <dgm:spPr/>
    </dgm:pt>
    <dgm:pt modelId="{F41C5330-C2C6-4D4C-A3D0-2D8A2A06B823}" type="pres">
      <dgm:prSet presAssocID="{BAD77531-FB63-4D32-B814-EA73BA1D2E02}" presName="parenttextcomposite" presStyleCnt="0"/>
      <dgm:spPr/>
    </dgm:pt>
    <dgm:pt modelId="{A3F7E186-4376-4A43-A262-9038E525F458}" type="pres">
      <dgm:prSet presAssocID="{BAD77531-FB63-4D32-B814-EA73BA1D2E02}" presName="parenttext" presStyleLbl="revTx" presStyleIdx="4" presStyleCnt="6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4A2033-3578-4F91-A131-17957F502399}" type="pres">
      <dgm:prSet presAssocID="{BAD77531-FB63-4D32-B814-EA73BA1D2E02}" presName="parallelogramComposite" presStyleCnt="0"/>
      <dgm:spPr/>
    </dgm:pt>
    <dgm:pt modelId="{2EDE09E9-F7DE-4D3C-B745-ACF87B6C9224}" type="pres">
      <dgm:prSet presAssocID="{BAD77531-FB63-4D32-B814-EA73BA1D2E02}" presName="parallelogram1" presStyleLbl="alignNode1" presStyleIdx="28" presStyleCnt="42"/>
      <dgm:spPr/>
    </dgm:pt>
    <dgm:pt modelId="{BAB6A99E-6ED6-41D4-85F9-3F96137EF898}" type="pres">
      <dgm:prSet presAssocID="{BAD77531-FB63-4D32-B814-EA73BA1D2E02}" presName="parallelogram2" presStyleLbl="alignNode1" presStyleIdx="29" presStyleCnt="42"/>
      <dgm:spPr/>
    </dgm:pt>
    <dgm:pt modelId="{556E7A7E-4053-4BA6-8D45-1C5FD28F375D}" type="pres">
      <dgm:prSet presAssocID="{BAD77531-FB63-4D32-B814-EA73BA1D2E02}" presName="parallelogram3" presStyleLbl="alignNode1" presStyleIdx="30" presStyleCnt="42"/>
      <dgm:spPr/>
    </dgm:pt>
    <dgm:pt modelId="{7DD33729-5AE3-4F47-9781-8FA3D10EC607}" type="pres">
      <dgm:prSet presAssocID="{BAD77531-FB63-4D32-B814-EA73BA1D2E02}" presName="parallelogram4" presStyleLbl="alignNode1" presStyleIdx="31" presStyleCnt="42"/>
      <dgm:spPr/>
    </dgm:pt>
    <dgm:pt modelId="{0A76B09D-44D4-430D-AF90-62F880C25D68}" type="pres">
      <dgm:prSet presAssocID="{BAD77531-FB63-4D32-B814-EA73BA1D2E02}" presName="parallelogram5" presStyleLbl="alignNode1" presStyleIdx="32" presStyleCnt="42"/>
      <dgm:spPr/>
    </dgm:pt>
    <dgm:pt modelId="{F0D7CDBA-D4CF-45E0-BC96-9477CDBA1A52}" type="pres">
      <dgm:prSet presAssocID="{BAD77531-FB63-4D32-B814-EA73BA1D2E02}" presName="parallelogram6" presStyleLbl="alignNode1" presStyleIdx="33" presStyleCnt="42"/>
      <dgm:spPr/>
    </dgm:pt>
    <dgm:pt modelId="{03ACFFD0-D1C8-4A2C-AEEE-DE32B3D54E16}" type="pres">
      <dgm:prSet presAssocID="{BAD77531-FB63-4D32-B814-EA73BA1D2E02}" presName="parallelogram7" presStyleLbl="alignNode1" presStyleIdx="34" presStyleCnt="42"/>
      <dgm:spPr/>
    </dgm:pt>
    <dgm:pt modelId="{3F427706-5772-49A1-B94D-9EF57A21F6CE}" type="pres">
      <dgm:prSet presAssocID="{163AECB6-517E-48FB-8760-113C7F056714}" presName="sibTrans" presStyleCnt="0"/>
      <dgm:spPr/>
    </dgm:pt>
    <dgm:pt modelId="{8C3CE7A8-12CD-4FEF-A8C9-A9952C13E181}" type="pres">
      <dgm:prSet presAssocID="{C919317B-0201-4D3B-BB0F-F9EA970C5720}" presName="parenttextcomposite" presStyleCnt="0"/>
      <dgm:spPr/>
    </dgm:pt>
    <dgm:pt modelId="{914830FD-AC4B-4D1E-9F48-76958B039279}" type="pres">
      <dgm:prSet presAssocID="{C919317B-0201-4D3B-BB0F-F9EA970C5720}" presName="parenttext" presStyleLbl="revTx" presStyleIdx="5" presStyleCnt="6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A53EF1-C384-4B07-A53E-48DE42490BBE}" type="pres">
      <dgm:prSet presAssocID="{C919317B-0201-4D3B-BB0F-F9EA970C5720}" presName="parallelogramComposite" presStyleCnt="0"/>
      <dgm:spPr/>
    </dgm:pt>
    <dgm:pt modelId="{05B077B3-7582-4E99-AD3A-546FCF555B5C}" type="pres">
      <dgm:prSet presAssocID="{C919317B-0201-4D3B-BB0F-F9EA970C5720}" presName="parallelogram1" presStyleLbl="alignNode1" presStyleIdx="35" presStyleCnt="42"/>
      <dgm:spPr/>
    </dgm:pt>
    <dgm:pt modelId="{33482E3A-AB09-4C9B-B518-1CDD82B756D4}" type="pres">
      <dgm:prSet presAssocID="{C919317B-0201-4D3B-BB0F-F9EA970C5720}" presName="parallelogram2" presStyleLbl="alignNode1" presStyleIdx="36" presStyleCnt="42"/>
      <dgm:spPr/>
    </dgm:pt>
    <dgm:pt modelId="{71CD66DC-E64E-4596-B79C-020FB1CBA4F9}" type="pres">
      <dgm:prSet presAssocID="{C919317B-0201-4D3B-BB0F-F9EA970C5720}" presName="parallelogram3" presStyleLbl="alignNode1" presStyleIdx="37" presStyleCnt="42"/>
      <dgm:spPr/>
    </dgm:pt>
    <dgm:pt modelId="{40F45265-9419-4596-B3DD-4C6EA5CFA3BE}" type="pres">
      <dgm:prSet presAssocID="{C919317B-0201-4D3B-BB0F-F9EA970C5720}" presName="parallelogram4" presStyleLbl="alignNode1" presStyleIdx="38" presStyleCnt="42"/>
      <dgm:spPr/>
    </dgm:pt>
    <dgm:pt modelId="{1A00F73B-B201-4AD0-A101-C51E7247FD55}" type="pres">
      <dgm:prSet presAssocID="{C919317B-0201-4D3B-BB0F-F9EA970C5720}" presName="parallelogram5" presStyleLbl="alignNode1" presStyleIdx="39" presStyleCnt="42"/>
      <dgm:spPr/>
    </dgm:pt>
    <dgm:pt modelId="{10067F4F-F9BF-4F64-B37F-13E5BA3A7100}" type="pres">
      <dgm:prSet presAssocID="{C919317B-0201-4D3B-BB0F-F9EA970C5720}" presName="parallelogram6" presStyleLbl="alignNode1" presStyleIdx="40" presStyleCnt="42"/>
      <dgm:spPr/>
    </dgm:pt>
    <dgm:pt modelId="{BB52FC4B-7E86-47C1-90EC-3B841FF253F7}" type="pres">
      <dgm:prSet presAssocID="{C919317B-0201-4D3B-BB0F-F9EA970C5720}" presName="parallelogram7" presStyleLbl="alignNode1" presStyleIdx="41" presStyleCnt="42"/>
      <dgm:spPr/>
    </dgm:pt>
  </dgm:ptLst>
  <dgm:cxnLst>
    <dgm:cxn modelId="{F8114D3E-421D-46D6-BF07-E1E8B0826E01}" srcId="{5C5DF6A0-9A23-4E62-9C31-8BFD68E4AE3D}" destId="{5E7F7550-AFF6-4ED9-ACD5-5A4259C945BA}" srcOrd="3" destOrd="0" parTransId="{B84B7B77-DF6E-49E2-BA6D-6C5777985A45}" sibTransId="{8569DA72-DA23-4704-AC8E-7FDF8FD89FDA}"/>
    <dgm:cxn modelId="{F43D1E28-20B9-43C5-B0A6-F69E9A944AA3}" type="presOf" srcId="{8DCA473E-A40F-4EFC-9AB9-DB38C1D39415}" destId="{8D7C38C1-1B59-4619-9369-711DE17594E1}" srcOrd="0" destOrd="0" presId="urn:microsoft.com/office/officeart/2008/layout/VerticalAccentList"/>
    <dgm:cxn modelId="{741910E1-A860-4AB2-8AC0-B9BCF54116E5}" type="presOf" srcId="{5C5DF6A0-9A23-4E62-9C31-8BFD68E4AE3D}" destId="{1B9917D6-7050-4AB4-A8A2-1F5B5B94CEF0}" srcOrd="0" destOrd="0" presId="urn:microsoft.com/office/officeart/2008/layout/VerticalAccentList"/>
    <dgm:cxn modelId="{D2A3AB4D-197B-4BBC-8219-E383B9D70E32}" srcId="{5C5DF6A0-9A23-4E62-9C31-8BFD68E4AE3D}" destId="{6C5628E7-D834-48E8-B98C-08E8E1374A08}" srcOrd="2" destOrd="0" parTransId="{65DF12FA-AA3D-40E7-A9EB-9FA3DE4FB72F}" sibTransId="{83E8F434-25CE-4F55-B15D-53F7E44F9170}"/>
    <dgm:cxn modelId="{BCB02843-A7B9-4A30-BDDD-4D6741537A8C}" type="presOf" srcId="{5E7F7550-AFF6-4ED9-ACD5-5A4259C945BA}" destId="{656CBEF4-7824-403B-A3DC-257295041255}" srcOrd="0" destOrd="0" presId="urn:microsoft.com/office/officeart/2008/layout/VerticalAccentList"/>
    <dgm:cxn modelId="{A36B77D1-A291-4919-BD0F-2652EF9DFD3C}" srcId="{5C5DF6A0-9A23-4E62-9C31-8BFD68E4AE3D}" destId="{C919317B-0201-4D3B-BB0F-F9EA970C5720}" srcOrd="5" destOrd="0" parTransId="{CA55345F-EC5E-40F3-B48D-765195963571}" sibTransId="{F277E80C-4020-4E2F-9774-D0E9D18340EF}"/>
    <dgm:cxn modelId="{3D9BC934-D047-4410-8C51-B3DB1607E93D}" srcId="{5C5DF6A0-9A23-4E62-9C31-8BFD68E4AE3D}" destId="{BAD77531-FB63-4D32-B814-EA73BA1D2E02}" srcOrd="4" destOrd="0" parTransId="{7A5BC236-5E8D-4B32-813B-78972C720402}" sibTransId="{163AECB6-517E-48FB-8760-113C7F056714}"/>
    <dgm:cxn modelId="{BBBED8B7-550E-4197-BFEB-FE0CB4F9C103}" type="presOf" srcId="{BAD77531-FB63-4D32-B814-EA73BA1D2E02}" destId="{A3F7E186-4376-4A43-A262-9038E525F458}" srcOrd="0" destOrd="0" presId="urn:microsoft.com/office/officeart/2008/layout/VerticalAccentList"/>
    <dgm:cxn modelId="{57199A0A-CAE5-485C-B168-743B5C0323E5}" type="presOf" srcId="{3814D476-B7E6-421D-9D43-91915A4DC722}" destId="{EF2EF991-90BD-4680-8AC5-0D3D8F262A78}" srcOrd="0" destOrd="0" presId="urn:microsoft.com/office/officeart/2008/layout/VerticalAccentList"/>
    <dgm:cxn modelId="{CB481F47-D169-4BB9-8C45-97EC66B363A2}" type="presOf" srcId="{6C5628E7-D834-48E8-B98C-08E8E1374A08}" destId="{CB4BD99B-EA56-4D11-B341-A2E13FE9FF3E}" srcOrd="0" destOrd="0" presId="urn:microsoft.com/office/officeart/2008/layout/VerticalAccentList"/>
    <dgm:cxn modelId="{9FBA05DE-304E-45F6-ACBA-F61F4DB45BDF}" srcId="{5C5DF6A0-9A23-4E62-9C31-8BFD68E4AE3D}" destId="{8DCA473E-A40F-4EFC-9AB9-DB38C1D39415}" srcOrd="0" destOrd="0" parTransId="{3311E137-65C7-4465-91A9-2C636D70A026}" sibTransId="{1B1390ED-8868-4E61-80FC-1A83E90B5D74}"/>
    <dgm:cxn modelId="{BD3934D0-CDB1-401C-88AC-52DDDC33AC67}" srcId="{5C5DF6A0-9A23-4E62-9C31-8BFD68E4AE3D}" destId="{3814D476-B7E6-421D-9D43-91915A4DC722}" srcOrd="1" destOrd="0" parTransId="{7A2C6E84-4B29-4EEE-9D25-E42854314CEA}" sibTransId="{0D338082-73FC-465E-A1BB-FC3E56C8F55A}"/>
    <dgm:cxn modelId="{F91C0C12-23FC-443A-9EA0-D838B3E25A84}" type="presOf" srcId="{C919317B-0201-4D3B-BB0F-F9EA970C5720}" destId="{914830FD-AC4B-4D1E-9F48-76958B039279}" srcOrd="0" destOrd="0" presId="urn:microsoft.com/office/officeart/2008/layout/VerticalAccentList"/>
    <dgm:cxn modelId="{CE0DAD93-F4D4-4E52-8575-C71ABF7ACDFF}" type="presParOf" srcId="{1B9917D6-7050-4AB4-A8A2-1F5B5B94CEF0}" destId="{E0E707E8-62C1-4A64-A58C-D426F80A5FF9}" srcOrd="0" destOrd="0" presId="urn:microsoft.com/office/officeart/2008/layout/VerticalAccentList"/>
    <dgm:cxn modelId="{BDB3C5BB-8279-4779-9F91-209BE507F659}" type="presParOf" srcId="{E0E707E8-62C1-4A64-A58C-D426F80A5FF9}" destId="{8D7C38C1-1B59-4619-9369-711DE17594E1}" srcOrd="0" destOrd="0" presId="urn:microsoft.com/office/officeart/2008/layout/VerticalAccentList"/>
    <dgm:cxn modelId="{6F02AE7C-BE99-48A9-A771-8688A81797CE}" type="presParOf" srcId="{1B9917D6-7050-4AB4-A8A2-1F5B5B94CEF0}" destId="{C3F47ADC-C8BB-4CEE-B9FE-D14B6E6509BB}" srcOrd="1" destOrd="0" presId="urn:microsoft.com/office/officeart/2008/layout/VerticalAccentList"/>
    <dgm:cxn modelId="{FB166EFD-2090-4C81-905C-6F660C9B3A88}" type="presParOf" srcId="{C3F47ADC-C8BB-4CEE-B9FE-D14B6E6509BB}" destId="{675A62CB-CF46-47FD-9076-CDC9C3F937D6}" srcOrd="0" destOrd="0" presId="urn:microsoft.com/office/officeart/2008/layout/VerticalAccentList"/>
    <dgm:cxn modelId="{5A6BF2D4-CAAF-4B8C-A272-1060BAB6C418}" type="presParOf" srcId="{C3F47ADC-C8BB-4CEE-B9FE-D14B6E6509BB}" destId="{AF040CB5-D6EF-4402-BB60-3F031615D1DD}" srcOrd="1" destOrd="0" presId="urn:microsoft.com/office/officeart/2008/layout/VerticalAccentList"/>
    <dgm:cxn modelId="{45A5E30C-D116-4A68-AC97-BC3472EF6116}" type="presParOf" srcId="{C3F47ADC-C8BB-4CEE-B9FE-D14B6E6509BB}" destId="{D394DCD0-27CD-4014-A3C6-5B6B8E44C8C1}" srcOrd="2" destOrd="0" presId="urn:microsoft.com/office/officeart/2008/layout/VerticalAccentList"/>
    <dgm:cxn modelId="{CF500DF3-ADAD-4181-A93B-7AD7BCD20203}" type="presParOf" srcId="{C3F47ADC-C8BB-4CEE-B9FE-D14B6E6509BB}" destId="{7DF42F84-DD46-4DBA-8373-1330D1510FCC}" srcOrd="3" destOrd="0" presId="urn:microsoft.com/office/officeart/2008/layout/VerticalAccentList"/>
    <dgm:cxn modelId="{33A092D6-2CCF-444C-9ADC-DC2335CF8B4B}" type="presParOf" srcId="{C3F47ADC-C8BB-4CEE-B9FE-D14B6E6509BB}" destId="{1C5B5D37-223F-4E1A-913C-FD14EEC98D9D}" srcOrd="4" destOrd="0" presId="urn:microsoft.com/office/officeart/2008/layout/VerticalAccentList"/>
    <dgm:cxn modelId="{F2354F43-6DA5-4E4F-9055-113D310B0614}" type="presParOf" srcId="{C3F47ADC-C8BB-4CEE-B9FE-D14B6E6509BB}" destId="{FAD3FA2D-08CE-49EA-B247-923B4326219E}" srcOrd="5" destOrd="0" presId="urn:microsoft.com/office/officeart/2008/layout/VerticalAccentList"/>
    <dgm:cxn modelId="{7B1DABF0-8EC7-4FBF-9ED4-B324DB7F6FC8}" type="presParOf" srcId="{C3F47ADC-C8BB-4CEE-B9FE-D14B6E6509BB}" destId="{C8DEB25D-BDC3-434E-BCDE-357FB853A3CD}" srcOrd="6" destOrd="0" presId="urn:microsoft.com/office/officeart/2008/layout/VerticalAccentList"/>
    <dgm:cxn modelId="{26C6D2B8-B153-42C2-9081-6F2F8100663F}" type="presParOf" srcId="{1B9917D6-7050-4AB4-A8A2-1F5B5B94CEF0}" destId="{C2B8864F-CC3B-43F5-8A60-89571B5288AF}" srcOrd="2" destOrd="0" presId="urn:microsoft.com/office/officeart/2008/layout/VerticalAccentList"/>
    <dgm:cxn modelId="{6D53A296-2929-452F-996E-58946AF2DE05}" type="presParOf" srcId="{1B9917D6-7050-4AB4-A8A2-1F5B5B94CEF0}" destId="{2B7C8C5D-6C8E-45FE-BAC1-DD0ED14E252B}" srcOrd="3" destOrd="0" presId="urn:microsoft.com/office/officeart/2008/layout/VerticalAccentList"/>
    <dgm:cxn modelId="{DC45625C-2186-4650-96FB-40F60716D5C3}" type="presParOf" srcId="{2B7C8C5D-6C8E-45FE-BAC1-DD0ED14E252B}" destId="{EF2EF991-90BD-4680-8AC5-0D3D8F262A78}" srcOrd="0" destOrd="0" presId="urn:microsoft.com/office/officeart/2008/layout/VerticalAccentList"/>
    <dgm:cxn modelId="{0288B393-823B-438F-A1C7-47962E97E6CD}" type="presParOf" srcId="{1B9917D6-7050-4AB4-A8A2-1F5B5B94CEF0}" destId="{0DA1208D-A108-48EC-A8F9-A6B8C7E27851}" srcOrd="4" destOrd="0" presId="urn:microsoft.com/office/officeart/2008/layout/VerticalAccentList"/>
    <dgm:cxn modelId="{F4C1D92C-3A4F-4C48-B5C9-549CDC8FDFCF}" type="presParOf" srcId="{0DA1208D-A108-48EC-A8F9-A6B8C7E27851}" destId="{579DDF8B-583D-4C0F-9D99-E321F5CC2AF1}" srcOrd="0" destOrd="0" presId="urn:microsoft.com/office/officeart/2008/layout/VerticalAccentList"/>
    <dgm:cxn modelId="{D6D7AC90-D566-46D1-A6B6-BBF422AC5A4B}" type="presParOf" srcId="{0DA1208D-A108-48EC-A8F9-A6B8C7E27851}" destId="{A06856B9-789B-49F9-A866-A3464414F8A5}" srcOrd="1" destOrd="0" presId="urn:microsoft.com/office/officeart/2008/layout/VerticalAccentList"/>
    <dgm:cxn modelId="{93BCEEE8-A8B8-4467-B144-7872597DBB70}" type="presParOf" srcId="{0DA1208D-A108-48EC-A8F9-A6B8C7E27851}" destId="{03A4B5CB-BA11-4E90-83C1-0305E659E5FC}" srcOrd="2" destOrd="0" presId="urn:microsoft.com/office/officeart/2008/layout/VerticalAccentList"/>
    <dgm:cxn modelId="{462C6069-6874-4429-B45C-1945CF4E0897}" type="presParOf" srcId="{0DA1208D-A108-48EC-A8F9-A6B8C7E27851}" destId="{CCF4FEF4-24C5-4557-AF20-10972E330179}" srcOrd="3" destOrd="0" presId="urn:microsoft.com/office/officeart/2008/layout/VerticalAccentList"/>
    <dgm:cxn modelId="{177BBEF9-DAC2-4C2C-B167-D702E2F07647}" type="presParOf" srcId="{0DA1208D-A108-48EC-A8F9-A6B8C7E27851}" destId="{585DAB92-7E2A-43EB-A88C-8A3D27BD0494}" srcOrd="4" destOrd="0" presId="urn:microsoft.com/office/officeart/2008/layout/VerticalAccentList"/>
    <dgm:cxn modelId="{8A0A64A6-86B7-46B2-B9EC-AB351D86EC24}" type="presParOf" srcId="{0DA1208D-A108-48EC-A8F9-A6B8C7E27851}" destId="{07D0402C-D719-4619-B97D-157112C566C2}" srcOrd="5" destOrd="0" presId="urn:microsoft.com/office/officeart/2008/layout/VerticalAccentList"/>
    <dgm:cxn modelId="{32A0C58B-108A-4D68-82FA-6DFE18B94CAC}" type="presParOf" srcId="{0DA1208D-A108-48EC-A8F9-A6B8C7E27851}" destId="{012FCC33-A4FC-4A74-BE22-F5D66C253AF7}" srcOrd="6" destOrd="0" presId="urn:microsoft.com/office/officeart/2008/layout/VerticalAccentList"/>
    <dgm:cxn modelId="{9846C2EA-CBF3-4509-A9F3-EC7F0940143B}" type="presParOf" srcId="{1B9917D6-7050-4AB4-A8A2-1F5B5B94CEF0}" destId="{211F764C-E19E-4A22-89F9-D9149FF05AE1}" srcOrd="5" destOrd="0" presId="urn:microsoft.com/office/officeart/2008/layout/VerticalAccentList"/>
    <dgm:cxn modelId="{F368CBEA-D12C-4205-BA2D-F1B46DC9A941}" type="presParOf" srcId="{1B9917D6-7050-4AB4-A8A2-1F5B5B94CEF0}" destId="{FC906597-44F2-48FA-B23E-0694DA8C24A4}" srcOrd="6" destOrd="0" presId="urn:microsoft.com/office/officeart/2008/layout/VerticalAccentList"/>
    <dgm:cxn modelId="{4ADDDF8A-27F9-42B4-9CB6-EF151CC39224}" type="presParOf" srcId="{FC906597-44F2-48FA-B23E-0694DA8C24A4}" destId="{CB4BD99B-EA56-4D11-B341-A2E13FE9FF3E}" srcOrd="0" destOrd="0" presId="urn:microsoft.com/office/officeart/2008/layout/VerticalAccentList"/>
    <dgm:cxn modelId="{2826A99A-5BF9-4193-825E-6071117DBDC0}" type="presParOf" srcId="{1B9917D6-7050-4AB4-A8A2-1F5B5B94CEF0}" destId="{DF3C9CC3-4EC9-4DFC-B0CB-D0D2539A0BB4}" srcOrd="7" destOrd="0" presId="urn:microsoft.com/office/officeart/2008/layout/VerticalAccentList"/>
    <dgm:cxn modelId="{7A265CAF-18C7-4AE2-9428-3622F4B755FD}" type="presParOf" srcId="{DF3C9CC3-4EC9-4DFC-B0CB-D0D2539A0BB4}" destId="{041B0200-9F25-408C-86E1-08418C64B6FF}" srcOrd="0" destOrd="0" presId="urn:microsoft.com/office/officeart/2008/layout/VerticalAccentList"/>
    <dgm:cxn modelId="{254F86A0-B021-4C70-8334-815811C9FD49}" type="presParOf" srcId="{DF3C9CC3-4EC9-4DFC-B0CB-D0D2539A0BB4}" destId="{D6CB9C29-2F96-4F6F-9A99-F8C486573EDF}" srcOrd="1" destOrd="0" presId="urn:microsoft.com/office/officeart/2008/layout/VerticalAccentList"/>
    <dgm:cxn modelId="{171B0F4A-B73B-4F72-B5B3-EEC1780AC8E6}" type="presParOf" srcId="{DF3C9CC3-4EC9-4DFC-B0CB-D0D2539A0BB4}" destId="{0EE8992C-BDE9-4DE8-8B93-A25C78537B5C}" srcOrd="2" destOrd="0" presId="urn:microsoft.com/office/officeart/2008/layout/VerticalAccentList"/>
    <dgm:cxn modelId="{707D1D78-F7E8-45FD-8818-73975FB48903}" type="presParOf" srcId="{DF3C9CC3-4EC9-4DFC-B0CB-D0D2539A0BB4}" destId="{0F2AB90B-7571-40B7-8821-1960B239D129}" srcOrd="3" destOrd="0" presId="urn:microsoft.com/office/officeart/2008/layout/VerticalAccentList"/>
    <dgm:cxn modelId="{4EF95223-A1E1-4C64-B137-C5EAB1142733}" type="presParOf" srcId="{DF3C9CC3-4EC9-4DFC-B0CB-D0D2539A0BB4}" destId="{C13CC1D5-5042-478D-9676-31F9F757F728}" srcOrd="4" destOrd="0" presId="urn:microsoft.com/office/officeart/2008/layout/VerticalAccentList"/>
    <dgm:cxn modelId="{FDFB3D69-25AA-4B35-9051-2985D7337B32}" type="presParOf" srcId="{DF3C9CC3-4EC9-4DFC-B0CB-D0D2539A0BB4}" destId="{E8FD0849-AFE5-447A-ABB5-5FE1C1888BA7}" srcOrd="5" destOrd="0" presId="urn:microsoft.com/office/officeart/2008/layout/VerticalAccentList"/>
    <dgm:cxn modelId="{F94D16D7-0FEA-4F95-ADE4-521FC24FF2C5}" type="presParOf" srcId="{DF3C9CC3-4EC9-4DFC-B0CB-D0D2539A0BB4}" destId="{D06958F6-5F7F-4569-8A2D-7AF011FB142A}" srcOrd="6" destOrd="0" presId="urn:microsoft.com/office/officeart/2008/layout/VerticalAccentList"/>
    <dgm:cxn modelId="{F288C878-98B4-49DA-90F2-8EC8B471010A}" type="presParOf" srcId="{1B9917D6-7050-4AB4-A8A2-1F5B5B94CEF0}" destId="{F9DF77F2-44FD-4F9C-A850-9DC69CB64EAD}" srcOrd="8" destOrd="0" presId="urn:microsoft.com/office/officeart/2008/layout/VerticalAccentList"/>
    <dgm:cxn modelId="{E9A0E31A-755F-466B-B3D8-4278C13D7D3D}" type="presParOf" srcId="{1B9917D6-7050-4AB4-A8A2-1F5B5B94CEF0}" destId="{2FBC7EEC-AD78-42F6-AECC-6F2D6320CB75}" srcOrd="9" destOrd="0" presId="urn:microsoft.com/office/officeart/2008/layout/VerticalAccentList"/>
    <dgm:cxn modelId="{CD13CD2B-4793-42F2-807A-B563A552667F}" type="presParOf" srcId="{2FBC7EEC-AD78-42F6-AECC-6F2D6320CB75}" destId="{656CBEF4-7824-403B-A3DC-257295041255}" srcOrd="0" destOrd="0" presId="urn:microsoft.com/office/officeart/2008/layout/VerticalAccentList"/>
    <dgm:cxn modelId="{11108133-37A7-4995-BFBE-BDE2C47BB197}" type="presParOf" srcId="{1B9917D6-7050-4AB4-A8A2-1F5B5B94CEF0}" destId="{71E21B38-3707-4825-8CDC-3A662AD7D3A8}" srcOrd="10" destOrd="0" presId="urn:microsoft.com/office/officeart/2008/layout/VerticalAccentList"/>
    <dgm:cxn modelId="{27E90D30-AA25-4F01-A05C-6562F6285C0A}" type="presParOf" srcId="{71E21B38-3707-4825-8CDC-3A662AD7D3A8}" destId="{750BF7A7-AFF8-401D-9A04-3CC3F6364EC1}" srcOrd="0" destOrd="0" presId="urn:microsoft.com/office/officeart/2008/layout/VerticalAccentList"/>
    <dgm:cxn modelId="{8F59C69D-0763-4DB4-879B-6920636513C7}" type="presParOf" srcId="{71E21B38-3707-4825-8CDC-3A662AD7D3A8}" destId="{F82266B5-F5EE-4684-BE7E-4467996AEA24}" srcOrd="1" destOrd="0" presId="urn:microsoft.com/office/officeart/2008/layout/VerticalAccentList"/>
    <dgm:cxn modelId="{328F063B-4908-49D4-9994-821E22E5A470}" type="presParOf" srcId="{71E21B38-3707-4825-8CDC-3A662AD7D3A8}" destId="{1E443FF7-6421-4BFE-98CA-96DFC4DAD23B}" srcOrd="2" destOrd="0" presId="urn:microsoft.com/office/officeart/2008/layout/VerticalAccentList"/>
    <dgm:cxn modelId="{B9E661BD-3BDF-4FF3-A216-8FD15E56D8A4}" type="presParOf" srcId="{71E21B38-3707-4825-8CDC-3A662AD7D3A8}" destId="{DCA6145F-27A1-4FBE-8F4F-02439579A480}" srcOrd="3" destOrd="0" presId="urn:microsoft.com/office/officeart/2008/layout/VerticalAccentList"/>
    <dgm:cxn modelId="{5A3928A8-48C7-4A1C-8D86-B1EF267F006C}" type="presParOf" srcId="{71E21B38-3707-4825-8CDC-3A662AD7D3A8}" destId="{12B343D6-E298-423A-A371-67463087C6F8}" srcOrd="4" destOrd="0" presId="urn:microsoft.com/office/officeart/2008/layout/VerticalAccentList"/>
    <dgm:cxn modelId="{0DE02834-4F03-49E7-932C-0F218F276990}" type="presParOf" srcId="{71E21B38-3707-4825-8CDC-3A662AD7D3A8}" destId="{C18FA226-AEF7-499A-B086-BAAA96DFAB42}" srcOrd="5" destOrd="0" presId="urn:microsoft.com/office/officeart/2008/layout/VerticalAccentList"/>
    <dgm:cxn modelId="{88E6B40A-0E6B-4FAD-94F4-336AE213310B}" type="presParOf" srcId="{71E21B38-3707-4825-8CDC-3A662AD7D3A8}" destId="{341498B3-3154-49A7-B70E-A983B21703E7}" srcOrd="6" destOrd="0" presId="urn:microsoft.com/office/officeart/2008/layout/VerticalAccentList"/>
    <dgm:cxn modelId="{3221600C-49D2-42BA-9953-343EE86D37F4}" type="presParOf" srcId="{1B9917D6-7050-4AB4-A8A2-1F5B5B94CEF0}" destId="{83CF0735-0957-41C5-BEE5-9E21C99D841E}" srcOrd="11" destOrd="0" presId="urn:microsoft.com/office/officeart/2008/layout/VerticalAccentList"/>
    <dgm:cxn modelId="{FFB4EC3F-2B66-4FD9-9D42-E44B1D644CF0}" type="presParOf" srcId="{1B9917D6-7050-4AB4-A8A2-1F5B5B94CEF0}" destId="{F41C5330-C2C6-4D4C-A3D0-2D8A2A06B823}" srcOrd="12" destOrd="0" presId="urn:microsoft.com/office/officeart/2008/layout/VerticalAccentList"/>
    <dgm:cxn modelId="{2BF16ED1-90FB-4181-B4A1-DACC34FA65BA}" type="presParOf" srcId="{F41C5330-C2C6-4D4C-A3D0-2D8A2A06B823}" destId="{A3F7E186-4376-4A43-A262-9038E525F458}" srcOrd="0" destOrd="0" presId="urn:microsoft.com/office/officeart/2008/layout/VerticalAccentList"/>
    <dgm:cxn modelId="{8DB5EEA5-1395-4E68-AFD3-BC431DC6779A}" type="presParOf" srcId="{1B9917D6-7050-4AB4-A8A2-1F5B5B94CEF0}" destId="{1F4A2033-3578-4F91-A131-17957F502399}" srcOrd="13" destOrd="0" presId="urn:microsoft.com/office/officeart/2008/layout/VerticalAccentList"/>
    <dgm:cxn modelId="{EF7E6032-C9CB-4E5D-984A-2735979BACB8}" type="presParOf" srcId="{1F4A2033-3578-4F91-A131-17957F502399}" destId="{2EDE09E9-F7DE-4D3C-B745-ACF87B6C9224}" srcOrd="0" destOrd="0" presId="urn:microsoft.com/office/officeart/2008/layout/VerticalAccentList"/>
    <dgm:cxn modelId="{2C11298D-4FEB-433F-8B8A-D27FAB764A49}" type="presParOf" srcId="{1F4A2033-3578-4F91-A131-17957F502399}" destId="{BAB6A99E-6ED6-41D4-85F9-3F96137EF898}" srcOrd="1" destOrd="0" presId="urn:microsoft.com/office/officeart/2008/layout/VerticalAccentList"/>
    <dgm:cxn modelId="{6874CEF1-0693-422A-B77A-78EFB470B15F}" type="presParOf" srcId="{1F4A2033-3578-4F91-A131-17957F502399}" destId="{556E7A7E-4053-4BA6-8D45-1C5FD28F375D}" srcOrd="2" destOrd="0" presId="urn:microsoft.com/office/officeart/2008/layout/VerticalAccentList"/>
    <dgm:cxn modelId="{581DA7E7-70E8-4350-B295-DAE8A28B76F4}" type="presParOf" srcId="{1F4A2033-3578-4F91-A131-17957F502399}" destId="{7DD33729-5AE3-4F47-9781-8FA3D10EC607}" srcOrd="3" destOrd="0" presId="urn:microsoft.com/office/officeart/2008/layout/VerticalAccentList"/>
    <dgm:cxn modelId="{3EBEF3E1-95FB-47B0-A83E-7221D582FD64}" type="presParOf" srcId="{1F4A2033-3578-4F91-A131-17957F502399}" destId="{0A76B09D-44D4-430D-AF90-62F880C25D68}" srcOrd="4" destOrd="0" presId="urn:microsoft.com/office/officeart/2008/layout/VerticalAccentList"/>
    <dgm:cxn modelId="{F22DBD85-115A-461E-A2FC-C0E6D1FF2C4C}" type="presParOf" srcId="{1F4A2033-3578-4F91-A131-17957F502399}" destId="{F0D7CDBA-D4CF-45E0-BC96-9477CDBA1A52}" srcOrd="5" destOrd="0" presId="urn:microsoft.com/office/officeart/2008/layout/VerticalAccentList"/>
    <dgm:cxn modelId="{6909E7C8-91C3-454B-8A14-9A6EC21AD257}" type="presParOf" srcId="{1F4A2033-3578-4F91-A131-17957F502399}" destId="{03ACFFD0-D1C8-4A2C-AEEE-DE32B3D54E16}" srcOrd="6" destOrd="0" presId="urn:microsoft.com/office/officeart/2008/layout/VerticalAccentList"/>
    <dgm:cxn modelId="{D90415E2-DABA-438A-85EF-951B68D96F85}" type="presParOf" srcId="{1B9917D6-7050-4AB4-A8A2-1F5B5B94CEF0}" destId="{3F427706-5772-49A1-B94D-9EF57A21F6CE}" srcOrd="14" destOrd="0" presId="urn:microsoft.com/office/officeart/2008/layout/VerticalAccentList"/>
    <dgm:cxn modelId="{BD4345AC-0F96-4F49-9E46-5C6E13F8198F}" type="presParOf" srcId="{1B9917D6-7050-4AB4-A8A2-1F5B5B94CEF0}" destId="{8C3CE7A8-12CD-4FEF-A8C9-A9952C13E181}" srcOrd="15" destOrd="0" presId="urn:microsoft.com/office/officeart/2008/layout/VerticalAccentList"/>
    <dgm:cxn modelId="{DD1BBDB8-727E-4FDB-A25F-22EFA6B8F84B}" type="presParOf" srcId="{8C3CE7A8-12CD-4FEF-A8C9-A9952C13E181}" destId="{914830FD-AC4B-4D1E-9F48-76958B039279}" srcOrd="0" destOrd="0" presId="urn:microsoft.com/office/officeart/2008/layout/VerticalAccentList"/>
    <dgm:cxn modelId="{F2A1B528-DEE0-4894-80E4-9A8226F0238A}" type="presParOf" srcId="{1B9917D6-7050-4AB4-A8A2-1F5B5B94CEF0}" destId="{3EA53EF1-C384-4B07-A53E-48DE42490BBE}" srcOrd="16" destOrd="0" presId="urn:microsoft.com/office/officeart/2008/layout/VerticalAccentList"/>
    <dgm:cxn modelId="{1D718197-D131-4662-8F2E-3FC613793FE9}" type="presParOf" srcId="{3EA53EF1-C384-4B07-A53E-48DE42490BBE}" destId="{05B077B3-7582-4E99-AD3A-546FCF555B5C}" srcOrd="0" destOrd="0" presId="urn:microsoft.com/office/officeart/2008/layout/VerticalAccentList"/>
    <dgm:cxn modelId="{18ED71B5-A2EC-4C99-8CF1-37E8A50FEE28}" type="presParOf" srcId="{3EA53EF1-C384-4B07-A53E-48DE42490BBE}" destId="{33482E3A-AB09-4C9B-B518-1CDD82B756D4}" srcOrd="1" destOrd="0" presId="urn:microsoft.com/office/officeart/2008/layout/VerticalAccentList"/>
    <dgm:cxn modelId="{E4B31FB6-86BE-4A68-B334-A59B00274412}" type="presParOf" srcId="{3EA53EF1-C384-4B07-A53E-48DE42490BBE}" destId="{71CD66DC-E64E-4596-B79C-020FB1CBA4F9}" srcOrd="2" destOrd="0" presId="urn:microsoft.com/office/officeart/2008/layout/VerticalAccentList"/>
    <dgm:cxn modelId="{95F23D61-0629-4451-B0F9-0FAC5731266A}" type="presParOf" srcId="{3EA53EF1-C384-4B07-A53E-48DE42490BBE}" destId="{40F45265-9419-4596-B3DD-4C6EA5CFA3BE}" srcOrd="3" destOrd="0" presId="urn:microsoft.com/office/officeart/2008/layout/VerticalAccentList"/>
    <dgm:cxn modelId="{1926A481-3637-4C36-B7F7-EC2D3A71CAC0}" type="presParOf" srcId="{3EA53EF1-C384-4B07-A53E-48DE42490BBE}" destId="{1A00F73B-B201-4AD0-A101-C51E7247FD55}" srcOrd="4" destOrd="0" presId="urn:microsoft.com/office/officeart/2008/layout/VerticalAccentList"/>
    <dgm:cxn modelId="{EDA458F8-116A-4659-AFD0-C48EB329523E}" type="presParOf" srcId="{3EA53EF1-C384-4B07-A53E-48DE42490BBE}" destId="{10067F4F-F9BF-4F64-B37F-13E5BA3A7100}" srcOrd="5" destOrd="0" presId="urn:microsoft.com/office/officeart/2008/layout/VerticalAccentList"/>
    <dgm:cxn modelId="{727F40AD-874D-49FE-8943-8F991096D8D7}" type="presParOf" srcId="{3EA53EF1-C384-4B07-A53E-48DE42490BBE}" destId="{BB52FC4B-7E86-47C1-90EC-3B841FF253F7}" srcOrd="6" destOrd="0" presId="urn:microsoft.com/office/officeart/2008/layout/VerticalAccent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37637660-CB29-4A97-95A8-2AF20A91CBB2}" type="doc">
      <dgm:prSet loTypeId="urn:microsoft.com/office/officeart/2005/8/layout/vList3" loCatId="picture" qsTypeId="urn:microsoft.com/office/officeart/2005/8/quickstyle/simple1" qsCatId="simple" csTypeId="urn:microsoft.com/office/officeart/2005/8/colors/accent1_2" csCatId="accent1" phldr="1"/>
      <dgm:spPr/>
    </dgm:pt>
    <dgm:pt modelId="{238DF300-BB5A-42AD-8DE7-F49916830D50}">
      <dgm:prSet phldrT="[Текст]"/>
      <dgm:spPr/>
      <dgm:t>
        <a:bodyPr/>
        <a:lstStyle/>
        <a:p>
          <a:r>
            <a:rPr lang="ru-RU" altLang="ru-RU" dirty="0"/>
            <a:t>затрудняюсь ответить</a:t>
          </a:r>
          <a:endParaRPr lang="ru-RU" dirty="0"/>
        </a:p>
      </dgm:t>
    </dgm:pt>
    <dgm:pt modelId="{701BD55F-71D8-498B-B5DB-3BE7461BF300}" type="parTrans" cxnId="{525DB29A-1C55-4479-94D1-171445831FCF}">
      <dgm:prSet/>
      <dgm:spPr/>
      <dgm:t>
        <a:bodyPr/>
        <a:lstStyle/>
        <a:p>
          <a:endParaRPr lang="ru-RU"/>
        </a:p>
      </dgm:t>
    </dgm:pt>
    <dgm:pt modelId="{4F3C9519-F65A-4572-91DF-CD0455A05C29}" type="sibTrans" cxnId="{525DB29A-1C55-4479-94D1-171445831FCF}">
      <dgm:prSet/>
      <dgm:spPr/>
      <dgm:t>
        <a:bodyPr/>
        <a:lstStyle/>
        <a:p>
          <a:endParaRPr lang="ru-RU"/>
        </a:p>
      </dgm:t>
    </dgm:pt>
    <dgm:pt modelId="{43A5A3C9-7D9E-4E64-88E8-1E92D0DD4F38}">
      <dgm:prSet phldrT="[Текст]"/>
      <dgm:spPr/>
      <dgm:t>
        <a:bodyPr/>
        <a:lstStyle/>
        <a:p>
          <a:r>
            <a:rPr lang="ru-RU" dirty="0" smtClean="0"/>
            <a:t>любая информация, имеющая конфиденциальный характер, даже если она представлена в устной форме</a:t>
          </a:r>
          <a:endParaRPr lang="ru-RU" dirty="0"/>
        </a:p>
      </dgm:t>
    </dgm:pt>
    <dgm:pt modelId="{DDC9B8D8-E1AE-452A-99BF-AE444DC29CC7}" type="parTrans" cxnId="{B03613E3-F291-4F35-8A3D-F38C706E836A}">
      <dgm:prSet/>
      <dgm:spPr/>
      <dgm:t>
        <a:bodyPr/>
        <a:lstStyle/>
        <a:p>
          <a:endParaRPr lang="ru-RU"/>
        </a:p>
      </dgm:t>
    </dgm:pt>
    <dgm:pt modelId="{6DCE3CD3-D5D3-43AC-B838-162582147EA2}" type="sibTrans" cxnId="{B03613E3-F291-4F35-8A3D-F38C706E836A}">
      <dgm:prSet/>
      <dgm:spPr/>
      <dgm:t>
        <a:bodyPr/>
        <a:lstStyle/>
        <a:p>
          <a:endParaRPr lang="ru-RU"/>
        </a:p>
      </dgm:t>
    </dgm:pt>
    <dgm:pt modelId="{B2C1B9E4-DEDE-4618-B370-18C2B0E2EEE7}">
      <dgm:prSet phldrT="[Текст]"/>
      <dgm:spPr/>
      <dgm:t>
        <a:bodyPr/>
        <a:lstStyle/>
        <a:p>
          <a:r>
            <a:rPr lang="ru-RU" altLang="ru-RU" dirty="0"/>
            <a:t>любая информация, относящаяся к прямо или косвенно определенному или определяемому физическому лицу (субъекту персональных данных)</a:t>
          </a:r>
          <a:endParaRPr lang="ru-RU" dirty="0"/>
        </a:p>
      </dgm:t>
    </dgm:pt>
    <dgm:pt modelId="{9244A968-1644-414F-B129-73683CD620E4}" type="parTrans" cxnId="{7D7803F7-2A88-4923-8E37-B8565F7C1924}">
      <dgm:prSet/>
      <dgm:spPr/>
      <dgm:t>
        <a:bodyPr/>
        <a:lstStyle/>
        <a:p>
          <a:endParaRPr lang="ru-RU"/>
        </a:p>
      </dgm:t>
    </dgm:pt>
    <dgm:pt modelId="{1BF12D45-6F3E-4E9F-8ACB-151DB5656587}" type="sibTrans" cxnId="{7D7803F7-2A88-4923-8E37-B8565F7C1924}">
      <dgm:prSet/>
      <dgm:spPr/>
      <dgm:t>
        <a:bodyPr/>
        <a:lstStyle/>
        <a:p>
          <a:endParaRPr lang="ru-RU"/>
        </a:p>
      </dgm:t>
    </dgm:pt>
    <dgm:pt modelId="{DD67CA78-3A74-4A00-B2E6-BBD3C555A0CA}" type="pres">
      <dgm:prSet presAssocID="{37637660-CB29-4A97-95A8-2AF20A91CBB2}" presName="linearFlow" presStyleCnt="0">
        <dgm:presLayoutVars>
          <dgm:dir/>
          <dgm:resizeHandles val="exact"/>
        </dgm:presLayoutVars>
      </dgm:prSet>
      <dgm:spPr/>
    </dgm:pt>
    <dgm:pt modelId="{5101BFCC-405B-4313-9418-3BB51DC7EFB0}" type="pres">
      <dgm:prSet presAssocID="{238DF300-BB5A-42AD-8DE7-F49916830D50}" presName="composite" presStyleCnt="0"/>
      <dgm:spPr/>
    </dgm:pt>
    <dgm:pt modelId="{0892204D-124C-460F-9374-1FE51F64DC6F}" type="pres">
      <dgm:prSet presAssocID="{238DF300-BB5A-42AD-8DE7-F49916830D50}" presName="imgShp" presStyleLbl="fgImgPlace1" presStyleIdx="0" presStyleCnt="3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>
        <a:solidFill>
          <a:schemeClr val="bg1"/>
        </a:solidFill>
      </dgm:spPr>
    </dgm:pt>
    <dgm:pt modelId="{FF254A19-E417-44F0-9BBA-3304BB4211F7}" type="pres">
      <dgm:prSet presAssocID="{238DF300-BB5A-42AD-8DE7-F49916830D50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26C57B-28DA-40B1-8DC2-70C2050C9204}" type="pres">
      <dgm:prSet presAssocID="{4F3C9519-F65A-4572-91DF-CD0455A05C29}" presName="spacing" presStyleCnt="0"/>
      <dgm:spPr/>
    </dgm:pt>
    <dgm:pt modelId="{49586B1C-212D-4880-B60B-E1976DA38F41}" type="pres">
      <dgm:prSet presAssocID="{43A5A3C9-7D9E-4E64-88E8-1E92D0DD4F38}" presName="composite" presStyleCnt="0"/>
      <dgm:spPr/>
    </dgm:pt>
    <dgm:pt modelId="{E16AA232-9B94-4DE6-8CFA-56E045CE80DB}" type="pres">
      <dgm:prSet presAssocID="{43A5A3C9-7D9E-4E64-88E8-1E92D0DD4F38}" presName="imgShp" presStyleLbl="fgImgPlace1" presStyleIdx="1" presStyleCnt="3"/>
      <dgm:spPr>
        <a:solidFill>
          <a:srgbClr val="FF0000"/>
        </a:solidFill>
      </dgm:spPr>
    </dgm:pt>
    <dgm:pt modelId="{1752C927-B4E0-4DD4-8AC1-52880498353A}" type="pres">
      <dgm:prSet presAssocID="{43A5A3C9-7D9E-4E64-88E8-1E92D0DD4F38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DC3DC7-D38A-4B52-BFFA-1A9638267229}" type="pres">
      <dgm:prSet presAssocID="{6DCE3CD3-D5D3-43AC-B838-162582147EA2}" presName="spacing" presStyleCnt="0"/>
      <dgm:spPr/>
    </dgm:pt>
    <dgm:pt modelId="{29C8ED96-53F8-40F3-BCF7-A801347ED4D5}" type="pres">
      <dgm:prSet presAssocID="{B2C1B9E4-DEDE-4618-B370-18C2B0E2EEE7}" presName="composite" presStyleCnt="0"/>
      <dgm:spPr/>
    </dgm:pt>
    <dgm:pt modelId="{E08A45FB-4B9A-4EDA-B4D9-A79ABCCEB7C3}" type="pres">
      <dgm:prSet presAssocID="{B2C1B9E4-DEDE-4618-B370-18C2B0E2EEE7}" presName="imgShp" presStyleLbl="fgImgPlace1" presStyleIdx="2" presStyleCnt="3"/>
      <dgm:spPr>
        <a:solidFill>
          <a:schemeClr val="accent3">
            <a:lumMod val="75000"/>
          </a:schemeClr>
        </a:solidFill>
      </dgm:spPr>
    </dgm:pt>
    <dgm:pt modelId="{5D4EAB00-CF9F-4EF4-B953-655B97BF922A}" type="pres">
      <dgm:prSet presAssocID="{B2C1B9E4-DEDE-4618-B370-18C2B0E2EEE7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BE0ED0A-E3D3-4EDD-BAA4-EBCD2037F502}" type="presOf" srcId="{37637660-CB29-4A97-95A8-2AF20A91CBB2}" destId="{DD67CA78-3A74-4A00-B2E6-BBD3C555A0CA}" srcOrd="0" destOrd="0" presId="urn:microsoft.com/office/officeart/2005/8/layout/vList3"/>
    <dgm:cxn modelId="{764E83DD-BBD6-45E1-B06C-D928ABCAF3D7}" type="presOf" srcId="{238DF300-BB5A-42AD-8DE7-F49916830D50}" destId="{FF254A19-E417-44F0-9BBA-3304BB4211F7}" srcOrd="0" destOrd="0" presId="urn:microsoft.com/office/officeart/2005/8/layout/vList3"/>
    <dgm:cxn modelId="{7D7803F7-2A88-4923-8E37-B8565F7C1924}" srcId="{37637660-CB29-4A97-95A8-2AF20A91CBB2}" destId="{B2C1B9E4-DEDE-4618-B370-18C2B0E2EEE7}" srcOrd="2" destOrd="0" parTransId="{9244A968-1644-414F-B129-73683CD620E4}" sibTransId="{1BF12D45-6F3E-4E9F-8ACB-151DB5656587}"/>
    <dgm:cxn modelId="{B03613E3-F291-4F35-8A3D-F38C706E836A}" srcId="{37637660-CB29-4A97-95A8-2AF20A91CBB2}" destId="{43A5A3C9-7D9E-4E64-88E8-1E92D0DD4F38}" srcOrd="1" destOrd="0" parTransId="{DDC9B8D8-E1AE-452A-99BF-AE444DC29CC7}" sibTransId="{6DCE3CD3-D5D3-43AC-B838-162582147EA2}"/>
    <dgm:cxn modelId="{525DB29A-1C55-4479-94D1-171445831FCF}" srcId="{37637660-CB29-4A97-95A8-2AF20A91CBB2}" destId="{238DF300-BB5A-42AD-8DE7-F49916830D50}" srcOrd="0" destOrd="0" parTransId="{701BD55F-71D8-498B-B5DB-3BE7461BF300}" sibTransId="{4F3C9519-F65A-4572-91DF-CD0455A05C29}"/>
    <dgm:cxn modelId="{5AB268F7-C36D-4A91-8610-17321459BD20}" type="presOf" srcId="{43A5A3C9-7D9E-4E64-88E8-1E92D0DD4F38}" destId="{1752C927-B4E0-4DD4-8AC1-52880498353A}" srcOrd="0" destOrd="0" presId="urn:microsoft.com/office/officeart/2005/8/layout/vList3"/>
    <dgm:cxn modelId="{7F8F2A30-713B-41F9-ABE4-7A194EB2F59A}" type="presOf" srcId="{B2C1B9E4-DEDE-4618-B370-18C2B0E2EEE7}" destId="{5D4EAB00-CF9F-4EF4-B953-655B97BF922A}" srcOrd="0" destOrd="0" presId="urn:microsoft.com/office/officeart/2005/8/layout/vList3"/>
    <dgm:cxn modelId="{2DA5E6C4-14E0-4E08-92D0-933342B1AE71}" type="presParOf" srcId="{DD67CA78-3A74-4A00-B2E6-BBD3C555A0CA}" destId="{5101BFCC-405B-4313-9418-3BB51DC7EFB0}" srcOrd="0" destOrd="0" presId="urn:microsoft.com/office/officeart/2005/8/layout/vList3"/>
    <dgm:cxn modelId="{8CC7C0D7-03BE-49F7-887A-9412715AAFF0}" type="presParOf" srcId="{5101BFCC-405B-4313-9418-3BB51DC7EFB0}" destId="{0892204D-124C-460F-9374-1FE51F64DC6F}" srcOrd="0" destOrd="0" presId="urn:microsoft.com/office/officeart/2005/8/layout/vList3"/>
    <dgm:cxn modelId="{9C952D87-E0C7-4CBA-AA56-B73782FEC820}" type="presParOf" srcId="{5101BFCC-405B-4313-9418-3BB51DC7EFB0}" destId="{FF254A19-E417-44F0-9BBA-3304BB4211F7}" srcOrd="1" destOrd="0" presId="urn:microsoft.com/office/officeart/2005/8/layout/vList3"/>
    <dgm:cxn modelId="{171D678F-D7F6-4F7E-89AE-3BC1B7E5FD11}" type="presParOf" srcId="{DD67CA78-3A74-4A00-B2E6-BBD3C555A0CA}" destId="{D426C57B-28DA-40B1-8DC2-70C2050C9204}" srcOrd="1" destOrd="0" presId="urn:microsoft.com/office/officeart/2005/8/layout/vList3"/>
    <dgm:cxn modelId="{3CEA081E-DE66-4FCA-9B50-873F64D6768F}" type="presParOf" srcId="{DD67CA78-3A74-4A00-B2E6-BBD3C555A0CA}" destId="{49586B1C-212D-4880-B60B-E1976DA38F41}" srcOrd="2" destOrd="0" presId="urn:microsoft.com/office/officeart/2005/8/layout/vList3"/>
    <dgm:cxn modelId="{E7773170-2365-47C1-8A83-49D6C3866F2B}" type="presParOf" srcId="{49586B1C-212D-4880-B60B-E1976DA38F41}" destId="{E16AA232-9B94-4DE6-8CFA-56E045CE80DB}" srcOrd="0" destOrd="0" presId="urn:microsoft.com/office/officeart/2005/8/layout/vList3"/>
    <dgm:cxn modelId="{50EBB6DB-7AB2-4A26-95CF-E3D4CA6E91C2}" type="presParOf" srcId="{49586B1C-212D-4880-B60B-E1976DA38F41}" destId="{1752C927-B4E0-4DD4-8AC1-52880498353A}" srcOrd="1" destOrd="0" presId="urn:microsoft.com/office/officeart/2005/8/layout/vList3"/>
    <dgm:cxn modelId="{9F3C7625-FEF3-47AE-BF2F-57A2E5308D3A}" type="presParOf" srcId="{DD67CA78-3A74-4A00-B2E6-BBD3C555A0CA}" destId="{FEDC3DC7-D38A-4B52-BFFA-1A9638267229}" srcOrd="3" destOrd="0" presId="urn:microsoft.com/office/officeart/2005/8/layout/vList3"/>
    <dgm:cxn modelId="{427249B8-38BD-409F-A333-F9A1937159F1}" type="presParOf" srcId="{DD67CA78-3A74-4A00-B2E6-BBD3C555A0CA}" destId="{29C8ED96-53F8-40F3-BCF7-A801347ED4D5}" srcOrd="4" destOrd="0" presId="urn:microsoft.com/office/officeart/2005/8/layout/vList3"/>
    <dgm:cxn modelId="{DAC7DB63-E7A1-48FC-908C-680B4449D70A}" type="presParOf" srcId="{29C8ED96-53F8-40F3-BCF7-A801347ED4D5}" destId="{E08A45FB-4B9A-4EDA-B4D9-A79ABCCEB7C3}" srcOrd="0" destOrd="0" presId="urn:microsoft.com/office/officeart/2005/8/layout/vList3"/>
    <dgm:cxn modelId="{B13C72DB-6CF3-4B02-8207-11C31EFBB889}" type="presParOf" srcId="{29C8ED96-53F8-40F3-BCF7-A801347ED4D5}" destId="{5D4EAB00-CF9F-4EF4-B953-655B97BF922A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B74BCD6-9F0E-44EF-96CB-DCC0D47DF866}">
      <dsp:nvSpPr>
        <dsp:cNvPr id="0" name=""/>
        <dsp:cNvSpPr/>
      </dsp:nvSpPr>
      <dsp:spPr>
        <a:xfrm>
          <a:off x="0" y="1072367"/>
          <a:ext cx="11390050" cy="503685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/>
            <a:t>1. Основные понятия, связанные с обработкой персональных данных;</a:t>
          </a:r>
        </a:p>
      </dsp:txBody>
      <dsp:txXfrm>
        <a:off x="24588" y="1096955"/>
        <a:ext cx="11340874" cy="454509"/>
      </dsp:txXfrm>
    </dsp:sp>
    <dsp:sp modelId="{E8474BC8-DA14-493A-AE24-73FB49037B6B}">
      <dsp:nvSpPr>
        <dsp:cNvPr id="0" name=""/>
        <dsp:cNvSpPr/>
      </dsp:nvSpPr>
      <dsp:spPr>
        <a:xfrm>
          <a:off x="0" y="1611243"/>
          <a:ext cx="11390050" cy="503685"/>
        </a:xfrm>
        <a:prstGeom prst="roundRect">
          <a:avLst/>
        </a:prstGeom>
        <a:solidFill>
          <a:schemeClr val="accent2">
            <a:hueOff val="1273292"/>
            <a:satOff val="2160"/>
            <a:lumOff val="-7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/>
            <a:t>2. Принципы и условия обработки персональных данных;</a:t>
          </a:r>
        </a:p>
      </dsp:txBody>
      <dsp:txXfrm>
        <a:off x="24588" y="1635831"/>
        <a:ext cx="11340874" cy="454509"/>
      </dsp:txXfrm>
    </dsp:sp>
    <dsp:sp modelId="{DF533F34-2179-4AF0-A5D6-112507A23560}">
      <dsp:nvSpPr>
        <dsp:cNvPr id="0" name=""/>
        <dsp:cNvSpPr/>
      </dsp:nvSpPr>
      <dsp:spPr>
        <a:xfrm>
          <a:off x="0" y="2175408"/>
          <a:ext cx="11390050" cy="503685"/>
        </a:xfrm>
        <a:prstGeom prst="roundRect">
          <a:avLst/>
        </a:prstGeom>
        <a:solidFill>
          <a:schemeClr val="accent2">
            <a:hueOff val="2546585"/>
            <a:satOff val="4320"/>
            <a:lumOff val="-15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/>
            <a:t>3. Обязанности оператора персональных данных;</a:t>
          </a:r>
        </a:p>
      </dsp:txBody>
      <dsp:txXfrm>
        <a:off x="24588" y="2199996"/>
        <a:ext cx="11340874" cy="454509"/>
      </dsp:txXfrm>
    </dsp:sp>
    <dsp:sp modelId="{38C78D1D-5B8F-40D5-A9E9-83B265953226}">
      <dsp:nvSpPr>
        <dsp:cNvPr id="0" name=""/>
        <dsp:cNvSpPr/>
      </dsp:nvSpPr>
      <dsp:spPr>
        <a:xfrm>
          <a:off x="0" y="2739573"/>
          <a:ext cx="11390050" cy="503685"/>
        </a:xfrm>
        <a:prstGeom prst="roundRect">
          <a:avLst/>
        </a:prstGeom>
        <a:solidFill>
          <a:schemeClr val="accent2">
            <a:hueOff val="3819877"/>
            <a:satOff val="6480"/>
            <a:lumOff val="-23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/>
            <a:t>4. Права субъекта персональных данных;</a:t>
          </a:r>
        </a:p>
      </dsp:txBody>
      <dsp:txXfrm>
        <a:off x="24588" y="2764161"/>
        <a:ext cx="11340874" cy="454509"/>
      </dsp:txXfrm>
    </dsp:sp>
    <dsp:sp modelId="{7DFB4C15-F2A3-456A-A2D0-05205D22028C}">
      <dsp:nvSpPr>
        <dsp:cNvPr id="0" name=""/>
        <dsp:cNvSpPr/>
      </dsp:nvSpPr>
      <dsp:spPr>
        <a:xfrm>
          <a:off x="0" y="3303738"/>
          <a:ext cx="11390050" cy="503685"/>
        </a:xfrm>
        <a:prstGeom prst="roundRect">
          <a:avLst/>
        </a:prstGeom>
        <a:solidFill>
          <a:schemeClr val="accent2">
            <a:hueOff val="5093169"/>
            <a:satOff val="8640"/>
            <a:lumOff val="-31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/>
            <a:t>5. Виды ответственности за нарушение требований ФЗ-№152;</a:t>
          </a:r>
        </a:p>
      </dsp:txBody>
      <dsp:txXfrm>
        <a:off x="24588" y="3328326"/>
        <a:ext cx="11340874" cy="454509"/>
      </dsp:txXfrm>
    </dsp:sp>
    <dsp:sp modelId="{EA910D1E-E119-4B15-9F63-8517C543B16A}">
      <dsp:nvSpPr>
        <dsp:cNvPr id="0" name=""/>
        <dsp:cNvSpPr/>
      </dsp:nvSpPr>
      <dsp:spPr>
        <a:xfrm>
          <a:off x="0" y="3867903"/>
          <a:ext cx="11390050" cy="503685"/>
        </a:xfrm>
        <a:prstGeom prst="roundRect">
          <a:avLst/>
        </a:prstGeom>
        <a:solidFill>
          <a:schemeClr val="accent2">
            <a:hueOff val="6366461"/>
            <a:satOff val="10800"/>
            <a:lumOff val="-39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/>
            <a:t>6. Государственные органы, осуществляющие контроль за соблюдением требований ФЗ-№152.  </a:t>
          </a:r>
        </a:p>
      </dsp:txBody>
      <dsp:txXfrm>
        <a:off x="24588" y="3892491"/>
        <a:ext cx="11340874" cy="454509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254A19-E417-44F0-9BBA-3304BB4211F7}">
      <dsp:nvSpPr>
        <dsp:cNvPr id="0" name=""/>
        <dsp:cNvSpPr/>
      </dsp:nvSpPr>
      <dsp:spPr>
        <a:xfrm rot="10800000">
          <a:off x="1954690" y="2668"/>
          <a:ext cx="6412477" cy="1358070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98871" tIns="163830" rIns="305816" bIns="163830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4300" kern="1200" dirty="0"/>
            <a:t>№ 120</a:t>
          </a:r>
          <a:endParaRPr lang="ru-RU" sz="4300" kern="1200" dirty="0"/>
        </a:p>
      </dsp:txBody>
      <dsp:txXfrm rot="10800000">
        <a:off x="2294207" y="2668"/>
        <a:ext cx="6072960" cy="1358070"/>
      </dsp:txXfrm>
    </dsp:sp>
    <dsp:sp modelId="{0892204D-124C-460F-9374-1FE51F64DC6F}">
      <dsp:nvSpPr>
        <dsp:cNvPr id="0" name=""/>
        <dsp:cNvSpPr/>
      </dsp:nvSpPr>
      <dsp:spPr>
        <a:xfrm>
          <a:off x="1275655" y="2668"/>
          <a:ext cx="1358070" cy="1358070"/>
        </a:xfrm>
        <a:prstGeom prst="ellipse">
          <a:avLst/>
        </a:prstGeom>
        <a:solidFill>
          <a:schemeClr val="bg1"/>
        </a:solidFill>
        <a:ln w="1270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</dsp:sp>
    <dsp:sp modelId="{1752C927-B4E0-4DD4-8AC1-52880498353A}">
      <dsp:nvSpPr>
        <dsp:cNvPr id="0" name=""/>
        <dsp:cNvSpPr/>
      </dsp:nvSpPr>
      <dsp:spPr>
        <a:xfrm rot="10800000">
          <a:off x="1954690" y="1766133"/>
          <a:ext cx="6412477" cy="1358070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98871" tIns="163830" rIns="305816" bIns="163830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4300" kern="1200" dirty="0"/>
            <a:t>№ 152</a:t>
          </a:r>
          <a:endParaRPr lang="ru-RU" sz="4300" kern="1200" dirty="0"/>
        </a:p>
      </dsp:txBody>
      <dsp:txXfrm rot="10800000">
        <a:off x="2294207" y="1766133"/>
        <a:ext cx="6072960" cy="1358070"/>
      </dsp:txXfrm>
    </dsp:sp>
    <dsp:sp modelId="{E16AA232-9B94-4DE6-8CFA-56E045CE80DB}">
      <dsp:nvSpPr>
        <dsp:cNvPr id="0" name=""/>
        <dsp:cNvSpPr/>
      </dsp:nvSpPr>
      <dsp:spPr>
        <a:xfrm>
          <a:off x="1275655" y="1766133"/>
          <a:ext cx="1358070" cy="1358070"/>
        </a:xfrm>
        <a:prstGeom prst="ellipse">
          <a:avLst/>
        </a:prstGeom>
        <a:solidFill>
          <a:srgbClr val="FF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D4EAB00-CF9F-4EF4-B953-655B97BF922A}">
      <dsp:nvSpPr>
        <dsp:cNvPr id="0" name=""/>
        <dsp:cNvSpPr/>
      </dsp:nvSpPr>
      <dsp:spPr>
        <a:xfrm rot="10800000">
          <a:off x="1954690" y="3529597"/>
          <a:ext cx="6412477" cy="1358070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98871" tIns="163830" rIns="305816" bIns="163830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4300" kern="1200" dirty="0"/>
            <a:t>затрудняюсь ответить</a:t>
          </a:r>
          <a:endParaRPr lang="ru-RU" sz="4300" kern="1200" dirty="0"/>
        </a:p>
      </dsp:txBody>
      <dsp:txXfrm rot="10800000">
        <a:off x="2294207" y="3529597"/>
        <a:ext cx="6072960" cy="1358070"/>
      </dsp:txXfrm>
    </dsp:sp>
    <dsp:sp modelId="{E08A45FB-4B9A-4EDA-B4D9-A79ABCCEB7C3}">
      <dsp:nvSpPr>
        <dsp:cNvPr id="0" name=""/>
        <dsp:cNvSpPr/>
      </dsp:nvSpPr>
      <dsp:spPr>
        <a:xfrm>
          <a:off x="1275655" y="3529597"/>
          <a:ext cx="1358070" cy="1358070"/>
        </a:xfrm>
        <a:prstGeom prst="ellipse">
          <a:avLst/>
        </a:prstGeom>
        <a:solidFill>
          <a:schemeClr val="accent3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752C927-B4E0-4DD4-8AC1-52880498353A}">
      <dsp:nvSpPr>
        <dsp:cNvPr id="0" name=""/>
        <dsp:cNvSpPr/>
      </dsp:nvSpPr>
      <dsp:spPr>
        <a:xfrm rot="10800000">
          <a:off x="2091321" y="0"/>
          <a:ext cx="6804232" cy="1509895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65822" tIns="247650" rIns="46228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6500" kern="1200" dirty="0"/>
            <a:t>№ 152</a:t>
          </a:r>
          <a:endParaRPr lang="ru-RU" sz="6500" kern="1200" dirty="0"/>
        </a:p>
      </dsp:txBody>
      <dsp:txXfrm rot="10800000">
        <a:off x="2468795" y="0"/>
        <a:ext cx="6426758" cy="1509895"/>
      </dsp:txXfrm>
    </dsp:sp>
    <dsp:sp modelId="{E16AA232-9B94-4DE6-8CFA-56E045CE80DB}">
      <dsp:nvSpPr>
        <dsp:cNvPr id="0" name=""/>
        <dsp:cNvSpPr/>
      </dsp:nvSpPr>
      <dsp:spPr>
        <a:xfrm>
          <a:off x="1336374" y="0"/>
          <a:ext cx="1509895" cy="1509895"/>
        </a:xfrm>
        <a:prstGeom prst="ellipse">
          <a:avLst/>
        </a:prstGeom>
        <a:solidFill>
          <a:srgbClr val="FF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254A19-E417-44F0-9BBA-3304BB4211F7}">
      <dsp:nvSpPr>
        <dsp:cNvPr id="0" name=""/>
        <dsp:cNvSpPr/>
      </dsp:nvSpPr>
      <dsp:spPr>
        <a:xfrm rot="10800000">
          <a:off x="1954690" y="2668"/>
          <a:ext cx="6412477" cy="1358070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98871" tIns="102870" rIns="192024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2700" b="0" kern="1200" dirty="0">
              <a:latin typeface="+mn-lt"/>
              <a:cs typeface="Times New Roman" panose="02020603050405020304" pitchFamily="18" charset="0"/>
            </a:rPr>
            <a:t>работать было комфортно, информация была интересной, полезной</a:t>
          </a:r>
          <a:endParaRPr lang="ru-RU" sz="2700" b="0" kern="1200" dirty="0">
            <a:latin typeface="+mn-lt"/>
          </a:endParaRPr>
        </a:p>
      </dsp:txBody>
      <dsp:txXfrm rot="10800000">
        <a:off x="2294207" y="2668"/>
        <a:ext cx="6072960" cy="1358070"/>
      </dsp:txXfrm>
    </dsp:sp>
    <dsp:sp modelId="{0892204D-124C-460F-9374-1FE51F64DC6F}">
      <dsp:nvSpPr>
        <dsp:cNvPr id="0" name=""/>
        <dsp:cNvSpPr/>
      </dsp:nvSpPr>
      <dsp:spPr>
        <a:xfrm>
          <a:off x="1275655" y="2668"/>
          <a:ext cx="1358070" cy="1358070"/>
        </a:xfrm>
        <a:prstGeom prst="ellipse">
          <a:avLst/>
        </a:prstGeom>
        <a:solidFill>
          <a:schemeClr val="bg1"/>
        </a:solidFill>
        <a:ln w="1270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</dsp:sp>
    <dsp:sp modelId="{1752C927-B4E0-4DD4-8AC1-52880498353A}">
      <dsp:nvSpPr>
        <dsp:cNvPr id="0" name=""/>
        <dsp:cNvSpPr/>
      </dsp:nvSpPr>
      <dsp:spPr>
        <a:xfrm rot="10800000">
          <a:off x="1954690" y="1766133"/>
          <a:ext cx="6412477" cy="1358070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98871" tIns="102870" rIns="192024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2700" b="0" kern="1200" dirty="0">
              <a:latin typeface="+mn-lt"/>
              <a:cs typeface="Times New Roman" panose="02020603050405020304" pitchFamily="18" charset="0"/>
            </a:rPr>
            <a:t>работать было некомфортно, информация не интересная</a:t>
          </a:r>
          <a:endParaRPr lang="ru-RU" sz="2700" b="0" kern="1200" dirty="0">
            <a:latin typeface="+mn-lt"/>
          </a:endParaRPr>
        </a:p>
      </dsp:txBody>
      <dsp:txXfrm rot="10800000">
        <a:off x="2294207" y="1766133"/>
        <a:ext cx="6072960" cy="1358070"/>
      </dsp:txXfrm>
    </dsp:sp>
    <dsp:sp modelId="{E16AA232-9B94-4DE6-8CFA-56E045CE80DB}">
      <dsp:nvSpPr>
        <dsp:cNvPr id="0" name=""/>
        <dsp:cNvSpPr/>
      </dsp:nvSpPr>
      <dsp:spPr>
        <a:xfrm>
          <a:off x="1275655" y="1766133"/>
          <a:ext cx="1358070" cy="1358070"/>
        </a:xfrm>
        <a:prstGeom prst="ellipse">
          <a:avLst/>
        </a:prstGeom>
        <a:solidFill>
          <a:srgbClr val="FF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D4EAB00-CF9F-4EF4-B953-655B97BF922A}">
      <dsp:nvSpPr>
        <dsp:cNvPr id="0" name=""/>
        <dsp:cNvSpPr/>
      </dsp:nvSpPr>
      <dsp:spPr>
        <a:xfrm rot="10800000">
          <a:off x="1954690" y="3529597"/>
          <a:ext cx="6412477" cy="1358070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98871" tIns="102870" rIns="192024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2700" kern="1200" dirty="0"/>
            <a:t>затрудняюсь ответить</a:t>
          </a:r>
          <a:endParaRPr lang="ru-RU" sz="2700" kern="1200" dirty="0"/>
        </a:p>
      </dsp:txBody>
      <dsp:txXfrm rot="10800000">
        <a:off x="2294207" y="3529597"/>
        <a:ext cx="6072960" cy="1358070"/>
      </dsp:txXfrm>
    </dsp:sp>
    <dsp:sp modelId="{E08A45FB-4B9A-4EDA-B4D9-A79ABCCEB7C3}">
      <dsp:nvSpPr>
        <dsp:cNvPr id="0" name=""/>
        <dsp:cNvSpPr/>
      </dsp:nvSpPr>
      <dsp:spPr>
        <a:xfrm>
          <a:off x="1275655" y="3529597"/>
          <a:ext cx="1358070" cy="1358070"/>
        </a:xfrm>
        <a:prstGeom prst="ellipse">
          <a:avLst/>
        </a:prstGeom>
        <a:solidFill>
          <a:schemeClr val="accent3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4FBBF26-ADA6-4956-B563-1548B973A370}">
      <dsp:nvSpPr>
        <dsp:cNvPr id="0" name=""/>
        <dsp:cNvSpPr/>
      </dsp:nvSpPr>
      <dsp:spPr>
        <a:xfrm>
          <a:off x="156812" y="0"/>
          <a:ext cx="2316398" cy="2316398"/>
        </a:xfrm>
        <a:prstGeom prst="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197B6E8-144D-48A9-8039-1B1D82559CAB}">
      <dsp:nvSpPr>
        <dsp:cNvPr id="0" name=""/>
        <dsp:cNvSpPr/>
      </dsp:nvSpPr>
      <dsp:spPr>
        <a:xfrm>
          <a:off x="156812" y="0"/>
          <a:ext cx="231" cy="4632797"/>
        </a:xfrm>
        <a:prstGeom prst="line">
          <a:avLst/>
        </a:pr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4A1823D-F243-48C2-B1B2-053815FA802D}">
      <dsp:nvSpPr>
        <dsp:cNvPr id="0" name=""/>
        <dsp:cNvSpPr/>
      </dsp:nvSpPr>
      <dsp:spPr>
        <a:xfrm>
          <a:off x="156812" y="2316398"/>
          <a:ext cx="2316398" cy="23163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Обезличенные</a:t>
          </a:r>
          <a:endParaRPr lang="ru-RU" sz="2300" kern="1200" dirty="0"/>
        </a:p>
      </dsp:txBody>
      <dsp:txXfrm>
        <a:off x="156812" y="2316398"/>
        <a:ext cx="2316398" cy="2316398"/>
      </dsp:txXfrm>
    </dsp:sp>
    <dsp:sp modelId="{ECC05C3D-F84D-4F1A-AE61-C57C2DF01B64}">
      <dsp:nvSpPr>
        <dsp:cNvPr id="0" name=""/>
        <dsp:cNvSpPr/>
      </dsp:nvSpPr>
      <dsp:spPr>
        <a:xfrm>
          <a:off x="2474168" y="0"/>
          <a:ext cx="2316398" cy="2316398"/>
        </a:xfrm>
        <a:prstGeom prst="rect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solidFill>
            <a:schemeClr val="accent4">
              <a:hueOff val="-3732583"/>
              <a:satOff val="1753"/>
              <a:lumOff val="65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2C97E73-85FC-4382-AF3E-03717E28EA81}">
      <dsp:nvSpPr>
        <dsp:cNvPr id="0" name=""/>
        <dsp:cNvSpPr/>
      </dsp:nvSpPr>
      <dsp:spPr>
        <a:xfrm>
          <a:off x="2474168" y="0"/>
          <a:ext cx="231" cy="4632797"/>
        </a:xfrm>
        <a:prstGeom prst="line">
          <a:avLst/>
        </a:pr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E1C536-33B9-4620-B7C3-FC4232EC09A1}">
      <dsp:nvSpPr>
        <dsp:cNvPr id="0" name=""/>
        <dsp:cNvSpPr/>
      </dsp:nvSpPr>
      <dsp:spPr>
        <a:xfrm>
          <a:off x="2474168" y="2316398"/>
          <a:ext cx="2316398" cy="23163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Общие</a:t>
          </a:r>
          <a:endParaRPr lang="ru-RU" sz="2300" kern="1200" dirty="0"/>
        </a:p>
      </dsp:txBody>
      <dsp:txXfrm>
        <a:off x="2474168" y="2316398"/>
        <a:ext cx="2316398" cy="2316398"/>
      </dsp:txXfrm>
    </dsp:sp>
    <dsp:sp modelId="{B1A58653-247A-4567-AC80-273426AED59A}">
      <dsp:nvSpPr>
        <dsp:cNvPr id="0" name=""/>
        <dsp:cNvSpPr/>
      </dsp:nvSpPr>
      <dsp:spPr>
        <a:xfrm>
          <a:off x="4791525" y="0"/>
          <a:ext cx="2316398" cy="2316398"/>
        </a:xfrm>
        <a:prstGeom prst="rect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12700" cap="flat" cmpd="sng" algn="ctr">
          <a:solidFill>
            <a:schemeClr val="accent4">
              <a:hueOff val="-7465166"/>
              <a:satOff val="3507"/>
              <a:lumOff val="130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BA7476C-CCD2-4B36-BAA6-DB31FE7A4E17}">
      <dsp:nvSpPr>
        <dsp:cNvPr id="0" name=""/>
        <dsp:cNvSpPr/>
      </dsp:nvSpPr>
      <dsp:spPr>
        <a:xfrm>
          <a:off x="4791525" y="0"/>
          <a:ext cx="231" cy="4632797"/>
        </a:xfrm>
        <a:prstGeom prst="line">
          <a:avLst/>
        </a:pr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453F33F-0DB5-4E8D-AC63-78E31256B256}">
      <dsp:nvSpPr>
        <dsp:cNvPr id="0" name=""/>
        <dsp:cNvSpPr/>
      </dsp:nvSpPr>
      <dsp:spPr>
        <a:xfrm>
          <a:off x="4791525" y="2316398"/>
          <a:ext cx="2316398" cy="23163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Биометрические</a:t>
          </a:r>
          <a:endParaRPr lang="ru-RU" sz="2300" kern="1200" dirty="0"/>
        </a:p>
      </dsp:txBody>
      <dsp:txXfrm>
        <a:off x="4791525" y="2316398"/>
        <a:ext cx="2316398" cy="2316398"/>
      </dsp:txXfrm>
    </dsp:sp>
    <dsp:sp modelId="{7A106DB5-2C62-4365-8D2E-1D6CE9ACE974}">
      <dsp:nvSpPr>
        <dsp:cNvPr id="0" name=""/>
        <dsp:cNvSpPr/>
      </dsp:nvSpPr>
      <dsp:spPr>
        <a:xfrm>
          <a:off x="7108882" y="0"/>
          <a:ext cx="2316398" cy="2316398"/>
        </a:xfrm>
        <a:prstGeom prst="rect">
          <a:avLst/>
        </a:prstGeom>
        <a:blipFill rotWithShape="1">
          <a:blip xmlns:r="http://schemas.openxmlformats.org/officeDocument/2006/relationships" r:embed="rId4"/>
          <a:stretch>
            <a:fillRect/>
          </a:stretch>
        </a:blipFill>
        <a:ln w="12700" cap="flat" cmpd="sng" algn="ctr">
          <a:solidFill>
            <a:schemeClr val="accent4">
              <a:hueOff val="-11197749"/>
              <a:satOff val="5260"/>
              <a:lumOff val="195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4E48044-A308-4611-8318-408B3EF4539C}">
      <dsp:nvSpPr>
        <dsp:cNvPr id="0" name=""/>
        <dsp:cNvSpPr/>
      </dsp:nvSpPr>
      <dsp:spPr>
        <a:xfrm>
          <a:off x="7108882" y="0"/>
          <a:ext cx="231" cy="4632797"/>
        </a:xfrm>
        <a:prstGeom prst="line">
          <a:avLst/>
        </a:pr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373ED4-E8F4-4FE7-8A8E-6EEF9BD4BD34}">
      <dsp:nvSpPr>
        <dsp:cNvPr id="0" name=""/>
        <dsp:cNvSpPr/>
      </dsp:nvSpPr>
      <dsp:spPr>
        <a:xfrm>
          <a:off x="7108882" y="2316398"/>
          <a:ext cx="2316398" cy="23163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Специальные</a:t>
          </a:r>
          <a:endParaRPr lang="ru-RU" sz="2300" kern="1200" dirty="0"/>
        </a:p>
      </dsp:txBody>
      <dsp:txXfrm>
        <a:off x="7108882" y="2316398"/>
        <a:ext cx="2316398" cy="231639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288A69F-ACAC-41A9-B5BC-974F26B6E0E4}">
      <dsp:nvSpPr>
        <dsp:cNvPr id="0" name=""/>
        <dsp:cNvSpPr/>
      </dsp:nvSpPr>
      <dsp:spPr>
        <a:xfrm>
          <a:off x="237151" y="229"/>
          <a:ext cx="1600939" cy="1103047"/>
        </a:xfrm>
        <a:prstGeom prst="round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3000" b="-23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481FC45-A09F-4453-BFA2-E36BB50CEFA0}">
      <dsp:nvSpPr>
        <dsp:cNvPr id="0" name=""/>
        <dsp:cNvSpPr/>
      </dsp:nvSpPr>
      <dsp:spPr>
        <a:xfrm>
          <a:off x="237151" y="1103276"/>
          <a:ext cx="1600939" cy="59394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0" numCol="1" spcCol="1270" anchor="t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/>
            <a:t>Отпечаток пальца</a:t>
          </a:r>
        </a:p>
      </dsp:txBody>
      <dsp:txXfrm>
        <a:off x="237151" y="1103276"/>
        <a:ext cx="1600939" cy="593948"/>
      </dsp:txXfrm>
    </dsp:sp>
    <dsp:sp modelId="{646E41DC-D641-473A-968F-7BF0A9C2AFCF}">
      <dsp:nvSpPr>
        <dsp:cNvPr id="0" name=""/>
        <dsp:cNvSpPr/>
      </dsp:nvSpPr>
      <dsp:spPr>
        <a:xfrm>
          <a:off x="1998251" y="229"/>
          <a:ext cx="1600939" cy="1103047"/>
        </a:xfrm>
        <a:prstGeom prst="roundRect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437EE2E-2385-4296-9478-CBD2409E0BF2}">
      <dsp:nvSpPr>
        <dsp:cNvPr id="0" name=""/>
        <dsp:cNvSpPr/>
      </dsp:nvSpPr>
      <dsp:spPr>
        <a:xfrm>
          <a:off x="1998251" y="1103276"/>
          <a:ext cx="1600939" cy="59394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0" numCol="1" spcCol="1270" anchor="t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/>
            <a:t>Форма кисти</a:t>
          </a:r>
        </a:p>
      </dsp:txBody>
      <dsp:txXfrm>
        <a:off x="1998251" y="1103276"/>
        <a:ext cx="1600939" cy="593948"/>
      </dsp:txXfrm>
    </dsp:sp>
    <dsp:sp modelId="{703B544D-109F-4FF6-AF98-6F9941AA746C}">
      <dsp:nvSpPr>
        <dsp:cNvPr id="0" name=""/>
        <dsp:cNvSpPr/>
      </dsp:nvSpPr>
      <dsp:spPr>
        <a:xfrm>
          <a:off x="3759351" y="229"/>
          <a:ext cx="1600939" cy="1103047"/>
        </a:xfrm>
        <a:prstGeom prst="roundRect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9FD1D4D-A1C9-4ED9-A21C-6E48173ECC6A}">
      <dsp:nvSpPr>
        <dsp:cNvPr id="0" name=""/>
        <dsp:cNvSpPr/>
      </dsp:nvSpPr>
      <dsp:spPr>
        <a:xfrm>
          <a:off x="3759351" y="1103276"/>
          <a:ext cx="1600939" cy="59394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0" numCol="1" spcCol="1270" anchor="t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/>
            <a:t>Рисунок вен руки</a:t>
          </a:r>
        </a:p>
      </dsp:txBody>
      <dsp:txXfrm>
        <a:off x="3759351" y="1103276"/>
        <a:ext cx="1600939" cy="593948"/>
      </dsp:txXfrm>
    </dsp:sp>
    <dsp:sp modelId="{2738153D-5588-431A-8105-45C9766C214B}">
      <dsp:nvSpPr>
        <dsp:cNvPr id="0" name=""/>
        <dsp:cNvSpPr/>
      </dsp:nvSpPr>
      <dsp:spPr>
        <a:xfrm>
          <a:off x="237151" y="1857318"/>
          <a:ext cx="1600939" cy="1103047"/>
        </a:xfrm>
        <a:prstGeom prst="roundRect">
          <a:avLst/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1000" r="-11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3D81BBE-97DB-40C1-B5D1-CE2DE3FDD55E}">
      <dsp:nvSpPr>
        <dsp:cNvPr id="0" name=""/>
        <dsp:cNvSpPr/>
      </dsp:nvSpPr>
      <dsp:spPr>
        <a:xfrm>
          <a:off x="237151" y="2960366"/>
          <a:ext cx="1600939" cy="59394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0" numCol="1" spcCol="1270" anchor="t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/>
            <a:t>Радужная оболочка глаза</a:t>
          </a:r>
        </a:p>
      </dsp:txBody>
      <dsp:txXfrm>
        <a:off x="237151" y="2960366"/>
        <a:ext cx="1600939" cy="593948"/>
      </dsp:txXfrm>
    </dsp:sp>
    <dsp:sp modelId="{5A4C2A89-230E-44CF-8DD1-7BE4D0FBC452}">
      <dsp:nvSpPr>
        <dsp:cNvPr id="0" name=""/>
        <dsp:cNvSpPr/>
      </dsp:nvSpPr>
      <dsp:spPr>
        <a:xfrm>
          <a:off x="1998251" y="1857318"/>
          <a:ext cx="1600939" cy="1103047"/>
        </a:xfrm>
        <a:prstGeom prst="roundRect">
          <a:avLst/>
        </a:prstGeom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E87C2A7-4133-4F3D-8397-5021220068B3}">
      <dsp:nvSpPr>
        <dsp:cNvPr id="0" name=""/>
        <dsp:cNvSpPr/>
      </dsp:nvSpPr>
      <dsp:spPr>
        <a:xfrm>
          <a:off x="1998251" y="2960366"/>
          <a:ext cx="1600939" cy="59394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0" numCol="1" spcCol="1270" anchor="t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/>
            <a:t>Форма лица</a:t>
          </a:r>
        </a:p>
      </dsp:txBody>
      <dsp:txXfrm>
        <a:off x="1998251" y="2960366"/>
        <a:ext cx="1600939" cy="593948"/>
      </dsp:txXfrm>
    </dsp:sp>
    <dsp:sp modelId="{1B02B935-FB2D-48C3-AB01-D7B7F7854837}">
      <dsp:nvSpPr>
        <dsp:cNvPr id="0" name=""/>
        <dsp:cNvSpPr/>
      </dsp:nvSpPr>
      <dsp:spPr>
        <a:xfrm>
          <a:off x="3759351" y="1857318"/>
          <a:ext cx="1600939" cy="1103047"/>
        </a:xfrm>
        <a:prstGeom prst="roundRect">
          <a:avLst/>
        </a:prstGeom>
        <a:blipFill>
          <a:blip xmlns:r="http://schemas.openxmlformats.org/officeDocument/2006/relationships"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" r="-4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92CA0C6-7058-46F4-B819-AC4DE9AF4AFF}">
      <dsp:nvSpPr>
        <dsp:cNvPr id="0" name=""/>
        <dsp:cNvSpPr/>
      </dsp:nvSpPr>
      <dsp:spPr>
        <a:xfrm>
          <a:off x="3759351" y="2960366"/>
          <a:ext cx="1600939" cy="59394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0" numCol="1" spcCol="1270" anchor="t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/>
            <a:t>ДНК</a:t>
          </a:r>
        </a:p>
      </dsp:txBody>
      <dsp:txXfrm>
        <a:off x="3759351" y="2960366"/>
        <a:ext cx="1600939" cy="59394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A23ADC-4A99-41C6-B0D3-959EE44990DC}">
      <dsp:nvSpPr>
        <dsp:cNvPr id="0" name=""/>
        <dsp:cNvSpPr/>
      </dsp:nvSpPr>
      <dsp:spPr>
        <a:xfrm>
          <a:off x="876955" y="473"/>
          <a:ext cx="2394515" cy="1649821"/>
        </a:xfrm>
        <a:prstGeom prst="round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1000" r="-11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9149A2E-58A9-4434-8AD2-455CFA035274}">
      <dsp:nvSpPr>
        <dsp:cNvPr id="0" name=""/>
        <dsp:cNvSpPr/>
      </dsp:nvSpPr>
      <dsp:spPr>
        <a:xfrm>
          <a:off x="876955" y="1650294"/>
          <a:ext cx="2394515" cy="8883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0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/>
            <a:t>Религиозные убеждения</a:t>
          </a:r>
        </a:p>
      </dsp:txBody>
      <dsp:txXfrm>
        <a:off x="876955" y="1650294"/>
        <a:ext cx="2394515" cy="888365"/>
      </dsp:txXfrm>
    </dsp:sp>
    <dsp:sp modelId="{2EF3ED45-EF3F-4434-874D-D5DDE0E0BA83}">
      <dsp:nvSpPr>
        <dsp:cNvPr id="0" name=""/>
        <dsp:cNvSpPr/>
      </dsp:nvSpPr>
      <dsp:spPr>
        <a:xfrm>
          <a:off x="3511023" y="473"/>
          <a:ext cx="2394515" cy="1649821"/>
        </a:xfrm>
        <a:prstGeom prst="round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" b="-8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79000DF-7395-4A83-A3F6-FD5C965B1704}">
      <dsp:nvSpPr>
        <dsp:cNvPr id="0" name=""/>
        <dsp:cNvSpPr/>
      </dsp:nvSpPr>
      <dsp:spPr>
        <a:xfrm>
          <a:off x="3511023" y="1650294"/>
          <a:ext cx="2394515" cy="8883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0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/>
            <a:t>Состояние здоровья</a:t>
          </a:r>
        </a:p>
      </dsp:txBody>
      <dsp:txXfrm>
        <a:off x="3511023" y="1650294"/>
        <a:ext cx="2394515" cy="888365"/>
      </dsp:txXfrm>
    </dsp:sp>
    <dsp:sp modelId="{3F4BD717-47E8-4D4D-9513-2796EF2E24C0}">
      <dsp:nvSpPr>
        <dsp:cNvPr id="0" name=""/>
        <dsp:cNvSpPr/>
      </dsp:nvSpPr>
      <dsp:spPr>
        <a:xfrm>
          <a:off x="6145091" y="473"/>
          <a:ext cx="2394515" cy="1649821"/>
        </a:xfrm>
        <a:prstGeom prst="round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443AA15-4D8E-448E-BB71-F63550778368}">
      <dsp:nvSpPr>
        <dsp:cNvPr id="0" name=""/>
        <dsp:cNvSpPr/>
      </dsp:nvSpPr>
      <dsp:spPr>
        <a:xfrm>
          <a:off x="6145091" y="1650294"/>
          <a:ext cx="2394515" cy="8883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0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/>
            <a:t>Национальная или расовая принадлежность</a:t>
          </a:r>
        </a:p>
      </dsp:txBody>
      <dsp:txXfrm>
        <a:off x="6145091" y="1650294"/>
        <a:ext cx="2394515" cy="888365"/>
      </dsp:txXfrm>
    </dsp:sp>
    <dsp:sp modelId="{D9A6BC77-6518-44C6-B45B-BA76FAEADF0C}">
      <dsp:nvSpPr>
        <dsp:cNvPr id="0" name=""/>
        <dsp:cNvSpPr/>
      </dsp:nvSpPr>
      <dsp:spPr>
        <a:xfrm>
          <a:off x="2193989" y="2778111"/>
          <a:ext cx="2394515" cy="1649821"/>
        </a:xfrm>
        <a:prstGeom prst="roundRect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000" b="-4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3191FFC-09B6-4500-8003-79ECFD1B349F}">
      <dsp:nvSpPr>
        <dsp:cNvPr id="0" name=""/>
        <dsp:cNvSpPr/>
      </dsp:nvSpPr>
      <dsp:spPr>
        <a:xfrm>
          <a:off x="2193989" y="4427933"/>
          <a:ext cx="2394515" cy="8883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0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/>
            <a:t>Политические взгляды</a:t>
          </a:r>
        </a:p>
      </dsp:txBody>
      <dsp:txXfrm>
        <a:off x="2193989" y="4427933"/>
        <a:ext cx="2394515" cy="888365"/>
      </dsp:txXfrm>
    </dsp:sp>
    <dsp:sp modelId="{412738A8-C8AE-43F6-A03B-DF4C46E7857F}">
      <dsp:nvSpPr>
        <dsp:cNvPr id="0" name=""/>
        <dsp:cNvSpPr/>
      </dsp:nvSpPr>
      <dsp:spPr>
        <a:xfrm>
          <a:off x="4828057" y="2778111"/>
          <a:ext cx="2394515" cy="1649821"/>
        </a:xfrm>
        <a:prstGeom prst="roundRect">
          <a:avLst/>
        </a:prstGeom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" r="-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BEF5325-E925-45AC-A75E-8CC51BB8E944}">
      <dsp:nvSpPr>
        <dsp:cNvPr id="0" name=""/>
        <dsp:cNvSpPr/>
      </dsp:nvSpPr>
      <dsp:spPr>
        <a:xfrm>
          <a:off x="4828057" y="4427933"/>
          <a:ext cx="2394515" cy="8883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0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/>
            <a:t>Интимная жизнь</a:t>
          </a:r>
        </a:p>
      </dsp:txBody>
      <dsp:txXfrm>
        <a:off x="4828057" y="4427933"/>
        <a:ext cx="2394515" cy="88836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BAC7AF8-1F83-45F5-8E17-7E548A7B82CA}">
      <dsp:nvSpPr>
        <dsp:cNvPr id="0" name=""/>
        <dsp:cNvSpPr/>
      </dsp:nvSpPr>
      <dsp:spPr>
        <a:xfrm>
          <a:off x="3169" y="166171"/>
          <a:ext cx="3180356" cy="3180356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75026" tIns="22860" rIns="175026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/>
            <a:t>уголовную</a:t>
          </a:r>
        </a:p>
      </dsp:txBody>
      <dsp:txXfrm>
        <a:off x="468921" y="631923"/>
        <a:ext cx="2248852" cy="2248852"/>
      </dsp:txXfrm>
    </dsp:sp>
    <dsp:sp modelId="{3958877F-D2C4-47A0-B546-36968C21139D}">
      <dsp:nvSpPr>
        <dsp:cNvPr id="0" name=""/>
        <dsp:cNvSpPr/>
      </dsp:nvSpPr>
      <dsp:spPr>
        <a:xfrm>
          <a:off x="2547454" y="166171"/>
          <a:ext cx="3180356" cy="3180356"/>
        </a:xfrm>
        <a:prstGeom prst="ellipse">
          <a:avLst/>
        </a:prstGeom>
        <a:solidFill>
          <a:schemeClr val="accent3">
            <a:alpha val="50000"/>
            <a:hueOff val="252426"/>
            <a:satOff val="3301"/>
            <a:lumOff val="-405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75026" tIns="22860" rIns="175026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/>
            <a:t>гражданско-правовую</a:t>
          </a:r>
        </a:p>
      </dsp:txBody>
      <dsp:txXfrm>
        <a:off x="3013206" y="631923"/>
        <a:ext cx="2248852" cy="2248852"/>
      </dsp:txXfrm>
    </dsp:sp>
    <dsp:sp modelId="{BC5CCE2C-CDC5-49FB-BB48-61E0B005391A}">
      <dsp:nvSpPr>
        <dsp:cNvPr id="0" name=""/>
        <dsp:cNvSpPr/>
      </dsp:nvSpPr>
      <dsp:spPr>
        <a:xfrm>
          <a:off x="5091739" y="166171"/>
          <a:ext cx="3180356" cy="3180356"/>
        </a:xfrm>
        <a:prstGeom prst="ellipse">
          <a:avLst/>
        </a:prstGeom>
        <a:solidFill>
          <a:schemeClr val="accent3">
            <a:alpha val="50000"/>
            <a:hueOff val="504853"/>
            <a:satOff val="6602"/>
            <a:lumOff val="-810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75026" tIns="22860" rIns="175026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/>
            <a:t>административную</a:t>
          </a:r>
        </a:p>
      </dsp:txBody>
      <dsp:txXfrm>
        <a:off x="5557491" y="631923"/>
        <a:ext cx="2248852" cy="2248852"/>
      </dsp:txXfrm>
    </dsp:sp>
    <dsp:sp modelId="{8855CE4B-D6AA-4CD8-80B5-473353B0571A}">
      <dsp:nvSpPr>
        <dsp:cNvPr id="0" name=""/>
        <dsp:cNvSpPr/>
      </dsp:nvSpPr>
      <dsp:spPr>
        <a:xfrm>
          <a:off x="7636024" y="166171"/>
          <a:ext cx="3180356" cy="3180356"/>
        </a:xfrm>
        <a:prstGeom prst="ellipse">
          <a:avLst/>
        </a:prstGeom>
        <a:solidFill>
          <a:schemeClr val="accent3">
            <a:alpha val="50000"/>
            <a:hueOff val="757279"/>
            <a:satOff val="9903"/>
            <a:lumOff val="-1215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75026" tIns="22860" rIns="175026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/>
            <a:t>дисциплинарную и др.</a:t>
          </a:r>
        </a:p>
      </dsp:txBody>
      <dsp:txXfrm>
        <a:off x="8101776" y="631923"/>
        <a:ext cx="2248852" cy="224885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2DD97F-EA08-4033-8A6A-F5EEFFDEC0C6}">
      <dsp:nvSpPr>
        <dsp:cNvPr id="0" name=""/>
        <dsp:cNvSpPr/>
      </dsp:nvSpPr>
      <dsp:spPr>
        <a:xfrm>
          <a:off x="478596" y="136874"/>
          <a:ext cx="1986214" cy="2336723"/>
        </a:xfrm>
        <a:prstGeom prst="rect">
          <a:avLst/>
        </a:prstGeom>
        <a:solidFill>
          <a:schemeClr val="accent1">
            <a:alpha val="4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4830DCA-DBF6-4D56-8EE0-4F02E26B8F73}">
      <dsp:nvSpPr>
        <dsp:cNvPr id="0" name=""/>
        <dsp:cNvSpPr/>
      </dsp:nvSpPr>
      <dsp:spPr>
        <a:xfrm>
          <a:off x="577907" y="230343"/>
          <a:ext cx="1787593" cy="1518870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000" b="-5000"/>
          </a:stretch>
        </a:blip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2286CCC-F0FF-4B4A-B81C-27DFBAF255FD}">
      <dsp:nvSpPr>
        <dsp:cNvPr id="0" name=""/>
        <dsp:cNvSpPr/>
      </dsp:nvSpPr>
      <dsp:spPr>
        <a:xfrm>
          <a:off x="577907" y="1749213"/>
          <a:ext cx="1787593" cy="6309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/>
            <a:t>Электронная</a:t>
          </a:r>
          <a:r>
            <a:rPr lang="ru-RU" sz="1500" kern="1200" baseline="0" dirty="0"/>
            <a:t> почта</a:t>
          </a:r>
          <a:endParaRPr lang="ru-RU" sz="1500" kern="1200" dirty="0"/>
        </a:p>
      </dsp:txBody>
      <dsp:txXfrm>
        <a:off x="577907" y="1749213"/>
        <a:ext cx="1787593" cy="630915"/>
      </dsp:txXfrm>
    </dsp:sp>
    <dsp:sp modelId="{1C705C69-BD6E-4C27-81B0-A0BA2BA63D5A}">
      <dsp:nvSpPr>
        <dsp:cNvPr id="0" name=""/>
        <dsp:cNvSpPr/>
      </dsp:nvSpPr>
      <dsp:spPr>
        <a:xfrm>
          <a:off x="2932810" y="136874"/>
          <a:ext cx="1986214" cy="2336723"/>
        </a:xfrm>
        <a:prstGeom prst="rect">
          <a:avLst/>
        </a:prstGeom>
        <a:solidFill>
          <a:schemeClr val="accent1">
            <a:alpha val="4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4EE3FC8-631F-466F-971D-F81B3F55B944}">
      <dsp:nvSpPr>
        <dsp:cNvPr id="0" name=""/>
        <dsp:cNvSpPr/>
      </dsp:nvSpPr>
      <dsp:spPr>
        <a:xfrm>
          <a:off x="3032121" y="230343"/>
          <a:ext cx="1787593" cy="1518870"/>
        </a:xfrm>
        <a:prstGeom prst="rect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1000" r="-21000"/>
          </a:stretch>
        </a:blip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309AD06-9FE9-4992-8DD1-4B2884AFC1DB}">
      <dsp:nvSpPr>
        <dsp:cNvPr id="0" name=""/>
        <dsp:cNvSpPr/>
      </dsp:nvSpPr>
      <dsp:spPr>
        <a:xfrm>
          <a:off x="3032121" y="1749213"/>
          <a:ext cx="1787593" cy="6309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/>
            <a:t>Аккаунты в игровых сервисах</a:t>
          </a:r>
        </a:p>
      </dsp:txBody>
      <dsp:txXfrm>
        <a:off x="3032121" y="1749213"/>
        <a:ext cx="1787593" cy="630915"/>
      </dsp:txXfrm>
    </dsp:sp>
    <dsp:sp modelId="{1BA65AA4-5CE3-479A-8DC8-8758F23FE690}">
      <dsp:nvSpPr>
        <dsp:cNvPr id="0" name=""/>
        <dsp:cNvSpPr/>
      </dsp:nvSpPr>
      <dsp:spPr>
        <a:xfrm>
          <a:off x="5387024" y="136874"/>
          <a:ext cx="1986214" cy="2336723"/>
        </a:xfrm>
        <a:prstGeom prst="rect">
          <a:avLst/>
        </a:prstGeom>
        <a:solidFill>
          <a:schemeClr val="accent1">
            <a:alpha val="4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6D6E1E6-EABF-46F6-B151-0F5FBEC95001}">
      <dsp:nvSpPr>
        <dsp:cNvPr id="0" name=""/>
        <dsp:cNvSpPr/>
      </dsp:nvSpPr>
      <dsp:spPr>
        <a:xfrm>
          <a:off x="5486335" y="230343"/>
          <a:ext cx="1787593" cy="1518870"/>
        </a:xfrm>
        <a:prstGeom prst="rect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4000" r="-14000"/>
          </a:stretch>
        </a:blip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2FE7D64-514D-4D35-89AA-B46A13160DBF}">
      <dsp:nvSpPr>
        <dsp:cNvPr id="0" name=""/>
        <dsp:cNvSpPr/>
      </dsp:nvSpPr>
      <dsp:spPr>
        <a:xfrm>
          <a:off x="5486335" y="1749213"/>
          <a:ext cx="1787593" cy="6309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/>
            <a:t>Социальные сети и мессенджеры</a:t>
          </a:r>
        </a:p>
      </dsp:txBody>
      <dsp:txXfrm>
        <a:off x="5486335" y="1749213"/>
        <a:ext cx="1787593" cy="630915"/>
      </dsp:txXfrm>
    </dsp:sp>
    <dsp:sp modelId="{B5DBF829-3210-4CA3-B409-361C78ADF8F8}">
      <dsp:nvSpPr>
        <dsp:cNvPr id="0" name=""/>
        <dsp:cNvSpPr/>
      </dsp:nvSpPr>
      <dsp:spPr>
        <a:xfrm>
          <a:off x="7841238" y="136874"/>
          <a:ext cx="1986214" cy="2336723"/>
        </a:xfrm>
        <a:prstGeom prst="rect">
          <a:avLst/>
        </a:prstGeom>
        <a:solidFill>
          <a:schemeClr val="accent1">
            <a:alpha val="4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0420258-26D4-4219-912C-5C2B5154C901}">
      <dsp:nvSpPr>
        <dsp:cNvPr id="0" name=""/>
        <dsp:cNvSpPr/>
      </dsp:nvSpPr>
      <dsp:spPr>
        <a:xfrm>
          <a:off x="7940549" y="230343"/>
          <a:ext cx="1787593" cy="1518870"/>
        </a:xfrm>
        <a:prstGeom prst="rect">
          <a:avLst/>
        </a:prstGeom>
        <a:blipFill dpi="0" rotWithShape="1"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562" t="-2907" r="-562" b="-49133"/>
          </a:stretch>
        </a:blip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7A58F7E-CE51-425F-BDB0-11226FA74315}">
      <dsp:nvSpPr>
        <dsp:cNvPr id="0" name=""/>
        <dsp:cNvSpPr/>
      </dsp:nvSpPr>
      <dsp:spPr>
        <a:xfrm>
          <a:off x="7940549" y="1749213"/>
          <a:ext cx="1787593" cy="6309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/>
            <a:t>Цифровая кража телефона</a:t>
          </a:r>
        </a:p>
      </dsp:txBody>
      <dsp:txXfrm>
        <a:off x="7940549" y="1749213"/>
        <a:ext cx="1787593" cy="630915"/>
      </dsp:txXfrm>
    </dsp:sp>
    <dsp:sp modelId="{D6F0F842-2F1D-43DB-8F41-8EB9BBBD4F78}">
      <dsp:nvSpPr>
        <dsp:cNvPr id="0" name=""/>
        <dsp:cNvSpPr/>
      </dsp:nvSpPr>
      <dsp:spPr>
        <a:xfrm>
          <a:off x="2932810" y="2672218"/>
          <a:ext cx="1986214" cy="2336723"/>
        </a:xfrm>
        <a:prstGeom prst="rect">
          <a:avLst/>
        </a:prstGeom>
        <a:solidFill>
          <a:schemeClr val="accent1">
            <a:alpha val="4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D2987FF-5837-43DC-912F-7BBF1937D867}">
      <dsp:nvSpPr>
        <dsp:cNvPr id="0" name=""/>
        <dsp:cNvSpPr/>
      </dsp:nvSpPr>
      <dsp:spPr>
        <a:xfrm>
          <a:off x="3032121" y="2765687"/>
          <a:ext cx="1787593" cy="1518870"/>
        </a:xfrm>
        <a:prstGeom prst="rect">
          <a:avLst/>
        </a:prstGeom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C7B4F2F-E7C4-4597-B2D2-015E2EF43C58}">
      <dsp:nvSpPr>
        <dsp:cNvPr id="0" name=""/>
        <dsp:cNvSpPr/>
      </dsp:nvSpPr>
      <dsp:spPr>
        <a:xfrm>
          <a:off x="3032121" y="4284557"/>
          <a:ext cx="1787593" cy="6309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/>
            <a:t>Мобильные приложения и игры</a:t>
          </a:r>
        </a:p>
      </dsp:txBody>
      <dsp:txXfrm>
        <a:off x="3032121" y="4284557"/>
        <a:ext cx="1787593" cy="630915"/>
      </dsp:txXfrm>
    </dsp:sp>
    <dsp:sp modelId="{3F24EADC-01FE-4477-8BC3-47FA5CC452E4}">
      <dsp:nvSpPr>
        <dsp:cNvPr id="0" name=""/>
        <dsp:cNvSpPr/>
      </dsp:nvSpPr>
      <dsp:spPr>
        <a:xfrm>
          <a:off x="5387024" y="2672218"/>
          <a:ext cx="1986214" cy="2336723"/>
        </a:xfrm>
        <a:prstGeom prst="rect">
          <a:avLst/>
        </a:prstGeom>
        <a:solidFill>
          <a:schemeClr val="accent1">
            <a:alpha val="4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F46CDE5-EAAE-4AF6-9C22-33E32B1EF1F2}">
      <dsp:nvSpPr>
        <dsp:cNvPr id="0" name=""/>
        <dsp:cNvSpPr/>
      </dsp:nvSpPr>
      <dsp:spPr>
        <a:xfrm>
          <a:off x="5486335" y="2765687"/>
          <a:ext cx="1787593" cy="1518870"/>
        </a:xfrm>
        <a:prstGeom prst="rect">
          <a:avLst/>
        </a:prstGeom>
        <a:blipFill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000" r="-8000"/>
          </a:stretch>
        </a:blip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5C75994-689F-45CB-AD72-71C15D469481}">
      <dsp:nvSpPr>
        <dsp:cNvPr id="0" name=""/>
        <dsp:cNvSpPr/>
      </dsp:nvSpPr>
      <dsp:spPr>
        <a:xfrm>
          <a:off x="5486335" y="4284557"/>
          <a:ext cx="1787593" cy="6309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/>
            <a:t>Незащищенная 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/>
            <a:t>Wi-Fi</a:t>
          </a:r>
          <a:r>
            <a:rPr lang="ru-RU" sz="1500" kern="1200" dirty="0"/>
            <a:t>-точка</a:t>
          </a:r>
        </a:p>
      </dsp:txBody>
      <dsp:txXfrm>
        <a:off x="5486335" y="4284557"/>
        <a:ext cx="1787593" cy="630915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E060AF-B9B4-42D6-940B-EA1C2FFD715D}">
      <dsp:nvSpPr>
        <dsp:cNvPr id="0" name=""/>
        <dsp:cNvSpPr/>
      </dsp:nvSpPr>
      <dsp:spPr>
        <a:xfrm rot="16200000">
          <a:off x="-1133846" y="1136591"/>
          <a:ext cx="4966559" cy="2693376"/>
        </a:xfrm>
        <a:prstGeom prst="flowChartManualOperati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0" rIns="152400" bIns="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/>
            <a:t>Двухфакторная аутентификация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/>
            <a:t>логин + пароль + </a:t>
          </a:r>
          <a:r>
            <a:rPr lang="en-US" sz="2400" kern="1200" dirty="0" err="1"/>
            <a:t>sms</a:t>
          </a:r>
          <a:r>
            <a:rPr lang="ru-RU" sz="2400" kern="1200" dirty="0"/>
            <a:t>-код</a:t>
          </a:r>
        </a:p>
      </dsp:txBody>
      <dsp:txXfrm rot="5400000">
        <a:off x="2745" y="993312"/>
        <a:ext cx="2693376" cy="2979935"/>
      </dsp:txXfrm>
    </dsp:sp>
    <dsp:sp modelId="{4C694000-D740-4D2D-854A-4E8E77B08E40}">
      <dsp:nvSpPr>
        <dsp:cNvPr id="0" name=""/>
        <dsp:cNvSpPr/>
      </dsp:nvSpPr>
      <dsp:spPr>
        <a:xfrm rot="16200000">
          <a:off x="1761532" y="1136591"/>
          <a:ext cx="4966559" cy="2693376"/>
        </a:xfrm>
        <a:prstGeom prst="flowChartManualOperation">
          <a:avLst/>
        </a:prstGeom>
        <a:solidFill>
          <a:schemeClr val="accent3">
            <a:hueOff val="252426"/>
            <a:satOff val="3301"/>
            <a:lumOff val="-405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0" tIns="0" rIns="203200" bIns="0" numCol="1" spcCol="1270" anchor="t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/>
            <a:t>Защищенное соединение</a:t>
          </a:r>
        </a:p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200" kern="1200" dirty="0"/>
            <a:t>http</a:t>
          </a:r>
          <a:r>
            <a:rPr lang="en-US" sz="3200" b="1" u="sng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</a:t>
          </a:r>
          <a:r>
            <a:rPr lang="ru-RU" sz="3200" kern="1200" dirty="0"/>
            <a:t>://</a:t>
          </a:r>
        </a:p>
      </dsp:txBody>
      <dsp:txXfrm rot="5400000">
        <a:off x="2898123" y="993312"/>
        <a:ext cx="2693376" cy="2979935"/>
      </dsp:txXfrm>
    </dsp:sp>
    <dsp:sp modelId="{B32D6533-4C21-4A0C-8EFD-BE406BF8F742}">
      <dsp:nvSpPr>
        <dsp:cNvPr id="0" name=""/>
        <dsp:cNvSpPr/>
      </dsp:nvSpPr>
      <dsp:spPr>
        <a:xfrm rot="16200000">
          <a:off x="4656912" y="1136591"/>
          <a:ext cx="4966559" cy="2693376"/>
        </a:xfrm>
        <a:prstGeom prst="flowChartManualOperation">
          <a:avLst/>
        </a:prstGeom>
        <a:solidFill>
          <a:schemeClr val="accent3">
            <a:hueOff val="504853"/>
            <a:satOff val="6602"/>
            <a:lumOff val="-810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0" rIns="152673" bIns="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/>
            <a:t>Контроль доступа к данным в телефоне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900" kern="1200" dirty="0"/>
            <a:t>Доступ к какой информации запрашивает мобильное приложение или игра?</a:t>
          </a:r>
        </a:p>
      </dsp:txBody>
      <dsp:txXfrm rot="5400000">
        <a:off x="5793503" y="993312"/>
        <a:ext cx="2693376" cy="2979935"/>
      </dsp:txXfrm>
    </dsp:sp>
    <dsp:sp modelId="{5FFDC2E3-2958-4412-96AB-1E02FC17E542}">
      <dsp:nvSpPr>
        <dsp:cNvPr id="0" name=""/>
        <dsp:cNvSpPr/>
      </dsp:nvSpPr>
      <dsp:spPr>
        <a:xfrm rot="16200000">
          <a:off x="7552291" y="1136591"/>
          <a:ext cx="4966559" cy="2693376"/>
        </a:xfrm>
        <a:prstGeom prst="flowChartManualOperation">
          <a:avLst/>
        </a:prstGeom>
        <a:solidFill>
          <a:schemeClr val="accent3">
            <a:hueOff val="757279"/>
            <a:satOff val="9903"/>
            <a:lumOff val="-1215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0" rIns="152673" bIns="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/>
            <a:t>VPN</a:t>
          </a:r>
          <a:r>
            <a:rPr lang="ru-RU" sz="2400" kern="1200" dirty="0"/>
            <a:t>-сервис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900" kern="1200" dirty="0"/>
            <a:t>Перенаправление трафика, который не смогут отследить злоумышленники</a:t>
          </a:r>
        </a:p>
      </dsp:txBody>
      <dsp:txXfrm rot="5400000">
        <a:off x="8688882" y="993312"/>
        <a:ext cx="2693376" cy="2979935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7C38C1-1B59-4619-9369-711DE17594E1}">
      <dsp:nvSpPr>
        <dsp:cNvPr id="0" name=""/>
        <dsp:cNvSpPr/>
      </dsp:nvSpPr>
      <dsp:spPr>
        <a:xfrm>
          <a:off x="481985" y="1327"/>
          <a:ext cx="6611669" cy="6010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b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/>
            <a:t>Транслитерация</a:t>
          </a:r>
          <a:endParaRPr lang="ru-RU" sz="2700" kern="1200" dirty="0"/>
        </a:p>
      </dsp:txBody>
      <dsp:txXfrm>
        <a:off x="481985" y="1327"/>
        <a:ext cx="6611669" cy="601060"/>
      </dsp:txXfrm>
    </dsp:sp>
    <dsp:sp modelId="{675A62CB-CF46-47FD-9076-CDC9C3F937D6}">
      <dsp:nvSpPr>
        <dsp:cNvPr id="0" name=""/>
        <dsp:cNvSpPr/>
      </dsp:nvSpPr>
      <dsp:spPr>
        <a:xfrm>
          <a:off x="481985" y="602388"/>
          <a:ext cx="881555" cy="146925"/>
        </a:xfrm>
        <a:prstGeom prst="parallelogram">
          <a:avLst>
            <a:gd name="adj" fmla="val 14084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F040CB5-D6EF-4402-BB60-3F031615D1DD}">
      <dsp:nvSpPr>
        <dsp:cNvPr id="0" name=""/>
        <dsp:cNvSpPr/>
      </dsp:nvSpPr>
      <dsp:spPr>
        <a:xfrm>
          <a:off x="1414965" y="602388"/>
          <a:ext cx="881555" cy="146925"/>
        </a:xfrm>
        <a:prstGeom prst="parallelogram">
          <a:avLst>
            <a:gd name="adj" fmla="val 140840"/>
          </a:avLst>
        </a:prstGeom>
        <a:solidFill>
          <a:schemeClr val="accent4">
            <a:hueOff val="-273116"/>
            <a:satOff val="128"/>
            <a:lumOff val="48"/>
            <a:alphaOff val="0"/>
          </a:schemeClr>
        </a:solidFill>
        <a:ln w="12700" cap="flat" cmpd="sng" algn="ctr">
          <a:solidFill>
            <a:schemeClr val="accent4">
              <a:hueOff val="-273116"/>
              <a:satOff val="128"/>
              <a:lumOff val="4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394DCD0-27CD-4014-A3C6-5B6B8E44C8C1}">
      <dsp:nvSpPr>
        <dsp:cNvPr id="0" name=""/>
        <dsp:cNvSpPr/>
      </dsp:nvSpPr>
      <dsp:spPr>
        <a:xfrm>
          <a:off x="2347945" y="602388"/>
          <a:ext cx="881555" cy="146925"/>
        </a:xfrm>
        <a:prstGeom prst="parallelogram">
          <a:avLst>
            <a:gd name="adj" fmla="val 140840"/>
          </a:avLst>
        </a:prstGeom>
        <a:solidFill>
          <a:schemeClr val="accent4">
            <a:hueOff val="-546232"/>
            <a:satOff val="257"/>
            <a:lumOff val="96"/>
            <a:alphaOff val="0"/>
          </a:schemeClr>
        </a:solidFill>
        <a:ln w="12700" cap="flat" cmpd="sng" algn="ctr">
          <a:solidFill>
            <a:schemeClr val="accent4">
              <a:hueOff val="-546232"/>
              <a:satOff val="257"/>
              <a:lumOff val="9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DF42F84-DD46-4DBA-8373-1330D1510FCC}">
      <dsp:nvSpPr>
        <dsp:cNvPr id="0" name=""/>
        <dsp:cNvSpPr/>
      </dsp:nvSpPr>
      <dsp:spPr>
        <a:xfrm>
          <a:off x="3280925" y="602388"/>
          <a:ext cx="881555" cy="146925"/>
        </a:xfrm>
        <a:prstGeom prst="parallelogram">
          <a:avLst>
            <a:gd name="adj" fmla="val 140840"/>
          </a:avLst>
        </a:prstGeom>
        <a:solidFill>
          <a:schemeClr val="accent4">
            <a:hueOff val="-819347"/>
            <a:satOff val="385"/>
            <a:lumOff val="143"/>
            <a:alphaOff val="0"/>
          </a:schemeClr>
        </a:solidFill>
        <a:ln w="12700" cap="flat" cmpd="sng" algn="ctr">
          <a:solidFill>
            <a:schemeClr val="accent4">
              <a:hueOff val="-819347"/>
              <a:satOff val="385"/>
              <a:lumOff val="14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C5B5D37-223F-4E1A-913C-FD14EEC98D9D}">
      <dsp:nvSpPr>
        <dsp:cNvPr id="0" name=""/>
        <dsp:cNvSpPr/>
      </dsp:nvSpPr>
      <dsp:spPr>
        <a:xfrm>
          <a:off x="4213905" y="602388"/>
          <a:ext cx="881555" cy="146925"/>
        </a:xfrm>
        <a:prstGeom prst="parallelogram">
          <a:avLst>
            <a:gd name="adj" fmla="val 140840"/>
          </a:avLst>
        </a:prstGeom>
        <a:solidFill>
          <a:schemeClr val="accent4">
            <a:hueOff val="-1092463"/>
            <a:satOff val="513"/>
            <a:lumOff val="191"/>
            <a:alphaOff val="0"/>
          </a:schemeClr>
        </a:solidFill>
        <a:ln w="12700" cap="flat" cmpd="sng" algn="ctr">
          <a:solidFill>
            <a:schemeClr val="accent4">
              <a:hueOff val="-1092463"/>
              <a:satOff val="513"/>
              <a:lumOff val="19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AD3FA2D-08CE-49EA-B247-923B4326219E}">
      <dsp:nvSpPr>
        <dsp:cNvPr id="0" name=""/>
        <dsp:cNvSpPr/>
      </dsp:nvSpPr>
      <dsp:spPr>
        <a:xfrm>
          <a:off x="5146885" y="602388"/>
          <a:ext cx="881555" cy="146925"/>
        </a:xfrm>
        <a:prstGeom prst="parallelogram">
          <a:avLst>
            <a:gd name="adj" fmla="val 140840"/>
          </a:avLst>
        </a:prstGeom>
        <a:solidFill>
          <a:schemeClr val="accent4">
            <a:hueOff val="-1365579"/>
            <a:satOff val="641"/>
            <a:lumOff val="239"/>
            <a:alphaOff val="0"/>
          </a:schemeClr>
        </a:solidFill>
        <a:ln w="12700" cap="flat" cmpd="sng" algn="ctr">
          <a:solidFill>
            <a:schemeClr val="accent4">
              <a:hueOff val="-1365579"/>
              <a:satOff val="641"/>
              <a:lumOff val="23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8DEB25D-BDC3-434E-BCDE-357FB853A3CD}">
      <dsp:nvSpPr>
        <dsp:cNvPr id="0" name=""/>
        <dsp:cNvSpPr/>
      </dsp:nvSpPr>
      <dsp:spPr>
        <a:xfrm>
          <a:off x="6079865" y="602388"/>
          <a:ext cx="881555" cy="146925"/>
        </a:xfrm>
        <a:prstGeom prst="parallelogram">
          <a:avLst>
            <a:gd name="adj" fmla="val 140840"/>
          </a:avLst>
        </a:prstGeom>
        <a:solidFill>
          <a:schemeClr val="accent4">
            <a:hueOff val="-1638695"/>
            <a:satOff val="770"/>
            <a:lumOff val="287"/>
            <a:alphaOff val="0"/>
          </a:schemeClr>
        </a:solidFill>
        <a:ln w="12700" cap="flat" cmpd="sng" algn="ctr">
          <a:solidFill>
            <a:schemeClr val="accent4">
              <a:hueOff val="-1638695"/>
              <a:satOff val="770"/>
              <a:lumOff val="28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2EF991-90BD-4680-8AC5-0D3D8F262A78}">
      <dsp:nvSpPr>
        <dsp:cNvPr id="0" name=""/>
        <dsp:cNvSpPr/>
      </dsp:nvSpPr>
      <dsp:spPr>
        <a:xfrm>
          <a:off x="481985" y="845759"/>
          <a:ext cx="6611669" cy="6010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b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/>
            <a:t>Смещение по клавиатуре</a:t>
          </a:r>
          <a:endParaRPr lang="ru-RU" sz="2700" kern="1200" dirty="0"/>
        </a:p>
      </dsp:txBody>
      <dsp:txXfrm>
        <a:off x="481985" y="845759"/>
        <a:ext cx="6611669" cy="601060"/>
      </dsp:txXfrm>
    </dsp:sp>
    <dsp:sp modelId="{579DDF8B-583D-4C0F-9D99-E321F5CC2AF1}">
      <dsp:nvSpPr>
        <dsp:cNvPr id="0" name=""/>
        <dsp:cNvSpPr/>
      </dsp:nvSpPr>
      <dsp:spPr>
        <a:xfrm>
          <a:off x="481985" y="1446820"/>
          <a:ext cx="881555" cy="146925"/>
        </a:xfrm>
        <a:prstGeom prst="parallelogram">
          <a:avLst>
            <a:gd name="adj" fmla="val 140840"/>
          </a:avLst>
        </a:prstGeom>
        <a:solidFill>
          <a:schemeClr val="accent4">
            <a:hueOff val="-1911811"/>
            <a:satOff val="898"/>
            <a:lumOff val="334"/>
            <a:alphaOff val="0"/>
          </a:schemeClr>
        </a:solidFill>
        <a:ln w="12700" cap="flat" cmpd="sng" algn="ctr">
          <a:solidFill>
            <a:schemeClr val="accent4">
              <a:hueOff val="-1911811"/>
              <a:satOff val="898"/>
              <a:lumOff val="33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06856B9-789B-49F9-A866-A3464414F8A5}">
      <dsp:nvSpPr>
        <dsp:cNvPr id="0" name=""/>
        <dsp:cNvSpPr/>
      </dsp:nvSpPr>
      <dsp:spPr>
        <a:xfrm>
          <a:off x="1414965" y="1446820"/>
          <a:ext cx="881555" cy="146925"/>
        </a:xfrm>
        <a:prstGeom prst="parallelogram">
          <a:avLst>
            <a:gd name="adj" fmla="val 140840"/>
          </a:avLst>
        </a:prstGeom>
        <a:solidFill>
          <a:schemeClr val="accent4">
            <a:hueOff val="-2184927"/>
            <a:satOff val="1026"/>
            <a:lumOff val="382"/>
            <a:alphaOff val="0"/>
          </a:schemeClr>
        </a:solidFill>
        <a:ln w="12700" cap="flat" cmpd="sng" algn="ctr">
          <a:solidFill>
            <a:schemeClr val="accent4">
              <a:hueOff val="-2184927"/>
              <a:satOff val="1026"/>
              <a:lumOff val="38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3A4B5CB-BA11-4E90-83C1-0305E659E5FC}">
      <dsp:nvSpPr>
        <dsp:cNvPr id="0" name=""/>
        <dsp:cNvSpPr/>
      </dsp:nvSpPr>
      <dsp:spPr>
        <a:xfrm>
          <a:off x="2347945" y="1446820"/>
          <a:ext cx="881555" cy="146925"/>
        </a:xfrm>
        <a:prstGeom prst="parallelogram">
          <a:avLst>
            <a:gd name="adj" fmla="val 140840"/>
          </a:avLst>
        </a:prstGeom>
        <a:solidFill>
          <a:schemeClr val="accent4">
            <a:hueOff val="-2458042"/>
            <a:satOff val="1155"/>
            <a:lumOff val="430"/>
            <a:alphaOff val="0"/>
          </a:schemeClr>
        </a:solidFill>
        <a:ln w="12700" cap="flat" cmpd="sng" algn="ctr">
          <a:solidFill>
            <a:schemeClr val="accent4">
              <a:hueOff val="-2458042"/>
              <a:satOff val="1155"/>
              <a:lumOff val="43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CF4FEF4-24C5-4557-AF20-10972E330179}">
      <dsp:nvSpPr>
        <dsp:cNvPr id="0" name=""/>
        <dsp:cNvSpPr/>
      </dsp:nvSpPr>
      <dsp:spPr>
        <a:xfrm>
          <a:off x="3280925" y="1446820"/>
          <a:ext cx="881555" cy="146925"/>
        </a:xfrm>
        <a:prstGeom prst="parallelogram">
          <a:avLst>
            <a:gd name="adj" fmla="val 140840"/>
          </a:avLst>
        </a:prstGeom>
        <a:solidFill>
          <a:schemeClr val="accent4">
            <a:hueOff val="-2731158"/>
            <a:satOff val="1283"/>
            <a:lumOff val="478"/>
            <a:alphaOff val="0"/>
          </a:schemeClr>
        </a:solidFill>
        <a:ln w="12700" cap="flat" cmpd="sng" algn="ctr">
          <a:solidFill>
            <a:schemeClr val="accent4">
              <a:hueOff val="-2731158"/>
              <a:satOff val="1283"/>
              <a:lumOff val="47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85DAB92-7E2A-43EB-A88C-8A3D27BD0494}">
      <dsp:nvSpPr>
        <dsp:cNvPr id="0" name=""/>
        <dsp:cNvSpPr/>
      </dsp:nvSpPr>
      <dsp:spPr>
        <a:xfrm>
          <a:off x="4213905" y="1446820"/>
          <a:ext cx="881555" cy="146925"/>
        </a:xfrm>
        <a:prstGeom prst="parallelogram">
          <a:avLst>
            <a:gd name="adj" fmla="val 140840"/>
          </a:avLst>
        </a:prstGeom>
        <a:solidFill>
          <a:schemeClr val="accent4">
            <a:hueOff val="-3004274"/>
            <a:satOff val="1411"/>
            <a:lumOff val="526"/>
            <a:alphaOff val="0"/>
          </a:schemeClr>
        </a:solidFill>
        <a:ln w="12700" cap="flat" cmpd="sng" algn="ctr">
          <a:solidFill>
            <a:schemeClr val="accent4">
              <a:hueOff val="-3004274"/>
              <a:satOff val="1411"/>
              <a:lumOff val="52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7D0402C-D719-4619-B97D-157112C566C2}">
      <dsp:nvSpPr>
        <dsp:cNvPr id="0" name=""/>
        <dsp:cNvSpPr/>
      </dsp:nvSpPr>
      <dsp:spPr>
        <a:xfrm>
          <a:off x="5146885" y="1446820"/>
          <a:ext cx="881555" cy="146925"/>
        </a:xfrm>
        <a:prstGeom prst="parallelogram">
          <a:avLst>
            <a:gd name="adj" fmla="val 140840"/>
          </a:avLst>
        </a:prstGeom>
        <a:solidFill>
          <a:schemeClr val="accent4">
            <a:hueOff val="-3277390"/>
            <a:satOff val="1540"/>
            <a:lumOff val="573"/>
            <a:alphaOff val="0"/>
          </a:schemeClr>
        </a:solidFill>
        <a:ln w="12700" cap="flat" cmpd="sng" algn="ctr">
          <a:solidFill>
            <a:schemeClr val="accent4">
              <a:hueOff val="-3277390"/>
              <a:satOff val="1540"/>
              <a:lumOff val="57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12FCC33-A4FC-4A74-BE22-F5D66C253AF7}">
      <dsp:nvSpPr>
        <dsp:cNvPr id="0" name=""/>
        <dsp:cNvSpPr/>
      </dsp:nvSpPr>
      <dsp:spPr>
        <a:xfrm>
          <a:off x="6079865" y="1446820"/>
          <a:ext cx="881555" cy="146925"/>
        </a:xfrm>
        <a:prstGeom prst="parallelogram">
          <a:avLst>
            <a:gd name="adj" fmla="val 140840"/>
          </a:avLst>
        </a:prstGeom>
        <a:solidFill>
          <a:schemeClr val="accent4">
            <a:hueOff val="-3550506"/>
            <a:satOff val="1668"/>
            <a:lumOff val="621"/>
            <a:alphaOff val="0"/>
          </a:schemeClr>
        </a:solidFill>
        <a:ln w="12700" cap="flat" cmpd="sng" algn="ctr">
          <a:solidFill>
            <a:schemeClr val="accent4">
              <a:hueOff val="-3550506"/>
              <a:satOff val="1668"/>
              <a:lumOff val="62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B4BD99B-EA56-4D11-B341-A2E13FE9FF3E}">
      <dsp:nvSpPr>
        <dsp:cNvPr id="0" name=""/>
        <dsp:cNvSpPr/>
      </dsp:nvSpPr>
      <dsp:spPr>
        <a:xfrm>
          <a:off x="481985" y="1690191"/>
          <a:ext cx="6611669" cy="6010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b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/>
            <a:t>Акроним</a:t>
          </a:r>
          <a:endParaRPr lang="ru-RU" sz="2700" kern="1200" dirty="0"/>
        </a:p>
      </dsp:txBody>
      <dsp:txXfrm>
        <a:off x="481985" y="1690191"/>
        <a:ext cx="6611669" cy="601060"/>
      </dsp:txXfrm>
    </dsp:sp>
    <dsp:sp modelId="{041B0200-9F25-408C-86E1-08418C64B6FF}">
      <dsp:nvSpPr>
        <dsp:cNvPr id="0" name=""/>
        <dsp:cNvSpPr/>
      </dsp:nvSpPr>
      <dsp:spPr>
        <a:xfrm>
          <a:off x="481985" y="2291252"/>
          <a:ext cx="881555" cy="146925"/>
        </a:xfrm>
        <a:prstGeom prst="parallelogram">
          <a:avLst>
            <a:gd name="adj" fmla="val 140840"/>
          </a:avLst>
        </a:prstGeom>
        <a:solidFill>
          <a:schemeClr val="accent4">
            <a:hueOff val="-3823622"/>
            <a:satOff val="1796"/>
            <a:lumOff val="669"/>
            <a:alphaOff val="0"/>
          </a:schemeClr>
        </a:solidFill>
        <a:ln w="12700" cap="flat" cmpd="sng" algn="ctr">
          <a:solidFill>
            <a:schemeClr val="accent4">
              <a:hueOff val="-3823622"/>
              <a:satOff val="1796"/>
              <a:lumOff val="66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6CB9C29-2F96-4F6F-9A99-F8C486573EDF}">
      <dsp:nvSpPr>
        <dsp:cNvPr id="0" name=""/>
        <dsp:cNvSpPr/>
      </dsp:nvSpPr>
      <dsp:spPr>
        <a:xfrm>
          <a:off x="1414965" y="2291252"/>
          <a:ext cx="881555" cy="146925"/>
        </a:xfrm>
        <a:prstGeom prst="parallelogram">
          <a:avLst>
            <a:gd name="adj" fmla="val 140840"/>
          </a:avLst>
        </a:prstGeom>
        <a:solidFill>
          <a:schemeClr val="accent4">
            <a:hueOff val="-4096738"/>
            <a:satOff val="1924"/>
            <a:lumOff val="717"/>
            <a:alphaOff val="0"/>
          </a:schemeClr>
        </a:solidFill>
        <a:ln w="12700" cap="flat" cmpd="sng" algn="ctr">
          <a:solidFill>
            <a:schemeClr val="accent4">
              <a:hueOff val="-4096738"/>
              <a:satOff val="1924"/>
              <a:lumOff val="71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EE8992C-BDE9-4DE8-8B93-A25C78537B5C}">
      <dsp:nvSpPr>
        <dsp:cNvPr id="0" name=""/>
        <dsp:cNvSpPr/>
      </dsp:nvSpPr>
      <dsp:spPr>
        <a:xfrm>
          <a:off x="2347945" y="2291252"/>
          <a:ext cx="881555" cy="146925"/>
        </a:xfrm>
        <a:prstGeom prst="parallelogram">
          <a:avLst>
            <a:gd name="adj" fmla="val 140840"/>
          </a:avLst>
        </a:prstGeom>
        <a:solidFill>
          <a:schemeClr val="accent4">
            <a:hueOff val="-4369853"/>
            <a:satOff val="2053"/>
            <a:lumOff val="764"/>
            <a:alphaOff val="0"/>
          </a:schemeClr>
        </a:solidFill>
        <a:ln w="12700" cap="flat" cmpd="sng" algn="ctr">
          <a:solidFill>
            <a:schemeClr val="accent4">
              <a:hueOff val="-4369853"/>
              <a:satOff val="2053"/>
              <a:lumOff val="76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F2AB90B-7571-40B7-8821-1960B239D129}">
      <dsp:nvSpPr>
        <dsp:cNvPr id="0" name=""/>
        <dsp:cNvSpPr/>
      </dsp:nvSpPr>
      <dsp:spPr>
        <a:xfrm>
          <a:off x="3280925" y="2291252"/>
          <a:ext cx="881555" cy="146925"/>
        </a:xfrm>
        <a:prstGeom prst="parallelogram">
          <a:avLst>
            <a:gd name="adj" fmla="val 140840"/>
          </a:avLst>
        </a:prstGeom>
        <a:solidFill>
          <a:schemeClr val="accent4">
            <a:hueOff val="-4642969"/>
            <a:satOff val="2181"/>
            <a:lumOff val="812"/>
            <a:alphaOff val="0"/>
          </a:schemeClr>
        </a:solidFill>
        <a:ln w="12700" cap="flat" cmpd="sng" algn="ctr">
          <a:solidFill>
            <a:schemeClr val="accent4">
              <a:hueOff val="-4642969"/>
              <a:satOff val="2181"/>
              <a:lumOff val="81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3CC1D5-5042-478D-9676-31F9F757F728}">
      <dsp:nvSpPr>
        <dsp:cNvPr id="0" name=""/>
        <dsp:cNvSpPr/>
      </dsp:nvSpPr>
      <dsp:spPr>
        <a:xfrm>
          <a:off x="4213905" y="2291252"/>
          <a:ext cx="881555" cy="146925"/>
        </a:xfrm>
        <a:prstGeom prst="parallelogram">
          <a:avLst>
            <a:gd name="adj" fmla="val 140840"/>
          </a:avLst>
        </a:prstGeom>
        <a:solidFill>
          <a:schemeClr val="accent4">
            <a:hueOff val="-4916085"/>
            <a:satOff val="2309"/>
            <a:lumOff val="860"/>
            <a:alphaOff val="0"/>
          </a:schemeClr>
        </a:solidFill>
        <a:ln w="12700" cap="flat" cmpd="sng" algn="ctr">
          <a:solidFill>
            <a:schemeClr val="accent4">
              <a:hueOff val="-4916085"/>
              <a:satOff val="2309"/>
              <a:lumOff val="86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8FD0849-AFE5-447A-ABB5-5FE1C1888BA7}">
      <dsp:nvSpPr>
        <dsp:cNvPr id="0" name=""/>
        <dsp:cNvSpPr/>
      </dsp:nvSpPr>
      <dsp:spPr>
        <a:xfrm>
          <a:off x="5146885" y="2291252"/>
          <a:ext cx="881555" cy="146925"/>
        </a:xfrm>
        <a:prstGeom prst="parallelogram">
          <a:avLst>
            <a:gd name="adj" fmla="val 140840"/>
          </a:avLst>
        </a:prstGeom>
        <a:solidFill>
          <a:schemeClr val="accent4">
            <a:hueOff val="-5189201"/>
            <a:satOff val="2438"/>
            <a:lumOff val="908"/>
            <a:alphaOff val="0"/>
          </a:schemeClr>
        </a:solidFill>
        <a:ln w="12700" cap="flat" cmpd="sng" algn="ctr">
          <a:solidFill>
            <a:schemeClr val="accent4">
              <a:hueOff val="-5189201"/>
              <a:satOff val="2438"/>
              <a:lumOff val="90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06958F6-5F7F-4569-8A2D-7AF011FB142A}">
      <dsp:nvSpPr>
        <dsp:cNvPr id="0" name=""/>
        <dsp:cNvSpPr/>
      </dsp:nvSpPr>
      <dsp:spPr>
        <a:xfrm>
          <a:off x="6079865" y="2291252"/>
          <a:ext cx="881555" cy="146925"/>
        </a:xfrm>
        <a:prstGeom prst="parallelogram">
          <a:avLst>
            <a:gd name="adj" fmla="val 140840"/>
          </a:avLst>
        </a:prstGeom>
        <a:solidFill>
          <a:schemeClr val="accent4">
            <a:hueOff val="-5462317"/>
            <a:satOff val="2566"/>
            <a:lumOff val="956"/>
            <a:alphaOff val="0"/>
          </a:schemeClr>
        </a:solidFill>
        <a:ln w="12700" cap="flat" cmpd="sng" algn="ctr">
          <a:solidFill>
            <a:schemeClr val="accent4">
              <a:hueOff val="-5462317"/>
              <a:satOff val="2566"/>
              <a:lumOff val="95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56CBEF4-7824-403B-A3DC-257295041255}">
      <dsp:nvSpPr>
        <dsp:cNvPr id="0" name=""/>
        <dsp:cNvSpPr/>
      </dsp:nvSpPr>
      <dsp:spPr>
        <a:xfrm>
          <a:off x="481985" y="2534623"/>
          <a:ext cx="6611669" cy="6010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b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/>
            <a:t>Известные последовательности</a:t>
          </a:r>
          <a:endParaRPr lang="ru-RU" sz="2700" kern="1200" dirty="0"/>
        </a:p>
      </dsp:txBody>
      <dsp:txXfrm>
        <a:off x="481985" y="2534623"/>
        <a:ext cx="6611669" cy="601060"/>
      </dsp:txXfrm>
    </dsp:sp>
    <dsp:sp modelId="{750BF7A7-AFF8-401D-9A04-3CC3F6364EC1}">
      <dsp:nvSpPr>
        <dsp:cNvPr id="0" name=""/>
        <dsp:cNvSpPr/>
      </dsp:nvSpPr>
      <dsp:spPr>
        <a:xfrm>
          <a:off x="481985" y="3135684"/>
          <a:ext cx="881555" cy="146925"/>
        </a:xfrm>
        <a:prstGeom prst="parallelogram">
          <a:avLst>
            <a:gd name="adj" fmla="val 140840"/>
          </a:avLst>
        </a:prstGeom>
        <a:solidFill>
          <a:schemeClr val="accent4">
            <a:hueOff val="-5735432"/>
            <a:satOff val="2694"/>
            <a:lumOff val="1003"/>
            <a:alphaOff val="0"/>
          </a:schemeClr>
        </a:solidFill>
        <a:ln w="12700" cap="flat" cmpd="sng" algn="ctr">
          <a:solidFill>
            <a:schemeClr val="accent4">
              <a:hueOff val="-5735432"/>
              <a:satOff val="2694"/>
              <a:lumOff val="100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82266B5-F5EE-4684-BE7E-4467996AEA24}">
      <dsp:nvSpPr>
        <dsp:cNvPr id="0" name=""/>
        <dsp:cNvSpPr/>
      </dsp:nvSpPr>
      <dsp:spPr>
        <a:xfrm>
          <a:off x="1414965" y="3135684"/>
          <a:ext cx="881555" cy="146925"/>
        </a:xfrm>
        <a:prstGeom prst="parallelogram">
          <a:avLst>
            <a:gd name="adj" fmla="val 140840"/>
          </a:avLst>
        </a:prstGeom>
        <a:solidFill>
          <a:schemeClr val="accent4">
            <a:hueOff val="-6008549"/>
            <a:satOff val="2822"/>
            <a:lumOff val="1051"/>
            <a:alphaOff val="0"/>
          </a:schemeClr>
        </a:solidFill>
        <a:ln w="12700" cap="flat" cmpd="sng" algn="ctr">
          <a:solidFill>
            <a:schemeClr val="accent4">
              <a:hueOff val="-6008549"/>
              <a:satOff val="2822"/>
              <a:lumOff val="105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E443FF7-6421-4BFE-98CA-96DFC4DAD23B}">
      <dsp:nvSpPr>
        <dsp:cNvPr id="0" name=""/>
        <dsp:cNvSpPr/>
      </dsp:nvSpPr>
      <dsp:spPr>
        <a:xfrm>
          <a:off x="2347945" y="3135684"/>
          <a:ext cx="881555" cy="146925"/>
        </a:xfrm>
        <a:prstGeom prst="parallelogram">
          <a:avLst>
            <a:gd name="adj" fmla="val 140840"/>
          </a:avLst>
        </a:prstGeom>
        <a:solidFill>
          <a:schemeClr val="accent4">
            <a:hueOff val="-6281664"/>
            <a:satOff val="2951"/>
            <a:lumOff val="1099"/>
            <a:alphaOff val="0"/>
          </a:schemeClr>
        </a:solidFill>
        <a:ln w="12700" cap="flat" cmpd="sng" algn="ctr">
          <a:solidFill>
            <a:schemeClr val="accent4">
              <a:hueOff val="-6281664"/>
              <a:satOff val="2951"/>
              <a:lumOff val="109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CA6145F-27A1-4FBE-8F4F-02439579A480}">
      <dsp:nvSpPr>
        <dsp:cNvPr id="0" name=""/>
        <dsp:cNvSpPr/>
      </dsp:nvSpPr>
      <dsp:spPr>
        <a:xfrm>
          <a:off x="3280925" y="3135684"/>
          <a:ext cx="881555" cy="146925"/>
        </a:xfrm>
        <a:prstGeom prst="parallelogram">
          <a:avLst>
            <a:gd name="adj" fmla="val 140840"/>
          </a:avLst>
        </a:prstGeom>
        <a:solidFill>
          <a:schemeClr val="accent4">
            <a:hueOff val="-6554780"/>
            <a:satOff val="3079"/>
            <a:lumOff val="1147"/>
            <a:alphaOff val="0"/>
          </a:schemeClr>
        </a:solidFill>
        <a:ln w="12700" cap="flat" cmpd="sng" algn="ctr">
          <a:solidFill>
            <a:schemeClr val="accent4">
              <a:hueOff val="-6554780"/>
              <a:satOff val="3079"/>
              <a:lumOff val="114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2B343D6-E298-423A-A371-67463087C6F8}">
      <dsp:nvSpPr>
        <dsp:cNvPr id="0" name=""/>
        <dsp:cNvSpPr/>
      </dsp:nvSpPr>
      <dsp:spPr>
        <a:xfrm>
          <a:off x="4213905" y="3135684"/>
          <a:ext cx="881555" cy="146925"/>
        </a:xfrm>
        <a:prstGeom prst="parallelogram">
          <a:avLst>
            <a:gd name="adj" fmla="val 140840"/>
          </a:avLst>
        </a:prstGeom>
        <a:solidFill>
          <a:schemeClr val="accent4">
            <a:hueOff val="-6827896"/>
            <a:satOff val="3207"/>
            <a:lumOff val="1195"/>
            <a:alphaOff val="0"/>
          </a:schemeClr>
        </a:solidFill>
        <a:ln w="12700" cap="flat" cmpd="sng" algn="ctr">
          <a:solidFill>
            <a:schemeClr val="accent4">
              <a:hueOff val="-6827896"/>
              <a:satOff val="3207"/>
              <a:lumOff val="119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8FA226-AEF7-499A-B086-BAAA96DFAB42}">
      <dsp:nvSpPr>
        <dsp:cNvPr id="0" name=""/>
        <dsp:cNvSpPr/>
      </dsp:nvSpPr>
      <dsp:spPr>
        <a:xfrm>
          <a:off x="5146885" y="3135684"/>
          <a:ext cx="881555" cy="146925"/>
        </a:xfrm>
        <a:prstGeom prst="parallelogram">
          <a:avLst>
            <a:gd name="adj" fmla="val 140840"/>
          </a:avLst>
        </a:prstGeom>
        <a:solidFill>
          <a:schemeClr val="accent4">
            <a:hueOff val="-7101011"/>
            <a:satOff val="3336"/>
            <a:lumOff val="1242"/>
            <a:alphaOff val="0"/>
          </a:schemeClr>
        </a:solidFill>
        <a:ln w="12700" cap="flat" cmpd="sng" algn="ctr">
          <a:solidFill>
            <a:schemeClr val="accent4">
              <a:hueOff val="-7101011"/>
              <a:satOff val="3336"/>
              <a:lumOff val="124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41498B3-3154-49A7-B70E-A983B21703E7}">
      <dsp:nvSpPr>
        <dsp:cNvPr id="0" name=""/>
        <dsp:cNvSpPr/>
      </dsp:nvSpPr>
      <dsp:spPr>
        <a:xfrm>
          <a:off x="6079865" y="3135684"/>
          <a:ext cx="881555" cy="146925"/>
        </a:xfrm>
        <a:prstGeom prst="parallelogram">
          <a:avLst>
            <a:gd name="adj" fmla="val 140840"/>
          </a:avLst>
        </a:prstGeom>
        <a:solidFill>
          <a:schemeClr val="accent4">
            <a:hueOff val="-7374128"/>
            <a:satOff val="3464"/>
            <a:lumOff val="1290"/>
            <a:alphaOff val="0"/>
          </a:schemeClr>
        </a:solidFill>
        <a:ln w="12700" cap="flat" cmpd="sng" algn="ctr">
          <a:solidFill>
            <a:schemeClr val="accent4">
              <a:hueOff val="-7374128"/>
              <a:satOff val="3464"/>
              <a:lumOff val="129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3F7E186-4376-4A43-A262-9038E525F458}">
      <dsp:nvSpPr>
        <dsp:cNvPr id="0" name=""/>
        <dsp:cNvSpPr/>
      </dsp:nvSpPr>
      <dsp:spPr>
        <a:xfrm>
          <a:off x="481985" y="3379055"/>
          <a:ext cx="6611669" cy="6010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b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/>
            <a:t>Чередование символов</a:t>
          </a:r>
          <a:endParaRPr lang="ru-RU" sz="2700" kern="1200" dirty="0"/>
        </a:p>
      </dsp:txBody>
      <dsp:txXfrm>
        <a:off x="481985" y="3379055"/>
        <a:ext cx="6611669" cy="601060"/>
      </dsp:txXfrm>
    </dsp:sp>
    <dsp:sp modelId="{2EDE09E9-F7DE-4D3C-B745-ACF87B6C9224}">
      <dsp:nvSpPr>
        <dsp:cNvPr id="0" name=""/>
        <dsp:cNvSpPr/>
      </dsp:nvSpPr>
      <dsp:spPr>
        <a:xfrm>
          <a:off x="481985" y="3980116"/>
          <a:ext cx="881555" cy="146925"/>
        </a:xfrm>
        <a:prstGeom prst="parallelogram">
          <a:avLst>
            <a:gd name="adj" fmla="val 140840"/>
          </a:avLst>
        </a:prstGeom>
        <a:solidFill>
          <a:schemeClr val="accent4">
            <a:hueOff val="-7647243"/>
            <a:satOff val="3592"/>
            <a:lumOff val="1338"/>
            <a:alphaOff val="0"/>
          </a:schemeClr>
        </a:solidFill>
        <a:ln w="12700" cap="flat" cmpd="sng" algn="ctr">
          <a:solidFill>
            <a:schemeClr val="accent4">
              <a:hueOff val="-7647243"/>
              <a:satOff val="3592"/>
              <a:lumOff val="133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AB6A99E-6ED6-41D4-85F9-3F96137EF898}">
      <dsp:nvSpPr>
        <dsp:cNvPr id="0" name=""/>
        <dsp:cNvSpPr/>
      </dsp:nvSpPr>
      <dsp:spPr>
        <a:xfrm>
          <a:off x="1414965" y="3980116"/>
          <a:ext cx="881555" cy="146925"/>
        </a:xfrm>
        <a:prstGeom prst="parallelogram">
          <a:avLst>
            <a:gd name="adj" fmla="val 140840"/>
          </a:avLst>
        </a:prstGeom>
        <a:solidFill>
          <a:schemeClr val="accent4">
            <a:hueOff val="-7920359"/>
            <a:satOff val="3720"/>
            <a:lumOff val="1386"/>
            <a:alphaOff val="0"/>
          </a:schemeClr>
        </a:solidFill>
        <a:ln w="12700" cap="flat" cmpd="sng" algn="ctr">
          <a:solidFill>
            <a:schemeClr val="accent4">
              <a:hueOff val="-7920359"/>
              <a:satOff val="3720"/>
              <a:lumOff val="138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56E7A7E-4053-4BA6-8D45-1C5FD28F375D}">
      <dsp:nvSpPr>
        <dsp:cNvPr id="0" name=""/>
        <dsp:cNvSpPr/>
      </dsp:nvSpPr>
      <dsp:spPr>
        <a:xfrm>
          <a:off x="2347945" y="3980116"/>
          <a:ext cx="881555" cy="146925"/>
        </a:xfrm>
        <a:prstGeom prst="parallelogram">
          <a:avLst>
            <a:gd name="adj" fmla="val 140840"/>
          </a:avLst>
        </a:prstGeom>
        <a:solidFill>
          <a:schemeClr val="accent4">
            <a:hueOff val="-8193475"/>
            <a:satOff val="3849"/>
            <a:lumOff val="1433"/>
            <a:alphaOff val="0"/>
          </a:schemeClr>
        </a:solidFill>
        <a:ln w="12700" cap="flat" cmpd="sng" algn="ctr">
          <a:solidFill>
            <a:schemeClr val="accent4">
              <a:hueOff val="-8193475"/>
              <a:satOff val="3849"/>
              <a:lumOff val="143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DD33729-5AE3-4F47-9781-8FA3D10EC607}">
      <dsp:nvSpPr>
        <dsp:cNvPr id="0" name=""/>
        <dsp:cNvSpPr/>
      </dsp:nvSpPr>
      <dsp:spPr>
        <a:xfrm>
          <a:off x="3280925" y="3980116"/>
          <a:ext cx="881555" cy="146925"/>
        </a:xfrm>
        <a:prstGeom prst="parallelogram">
          <a:avLst>
            <a:gd name="adj" fmla="val 140840"/>
          </a:avLst>
        </a:prstGeom>
        <a:solidFill>
          <a:schemeClr val="accent4">
            <a:hueOff val="-8466591"/>
            <a:satOff val="3977"/>
            <a:lumOff val="1481"/>
            <a:alphaOff val="0"/>
          </a:schemeClr>
        </a:solidFill>
        <a:ln w="12700" cap="flat" cmpd="sng" algn="ctr">
          <a:solidFill>
            <a:schemeClr val="accent4">
              <a:hueOff val="-8466591"/>
              <a:satOff val="3977"/>
              <a:lumOff val="148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A76B09D-44D4-430D-AF90-62F880C25D68}">
      <dsp:nvSpPr>
        <dsp:cNvPr id="0" name=""/>
        <dsp:cNvSpPr/>
      </dsp:nvSpPr>
      <dsp:spPr>
        <a:xfrm>
          <a:off x="4213905" y="3980116"/>
          <a:ext cx="881555" cy="146925"/>
        </a:xfrm>
        <a:prstGeom prst="parallelogram">
          <a:avLst>
            <a:gd name="adj" fmla="val 140840"/>
          </a:avLst>
        </a:prstGeom>
        <a:solidFill>
          <a:schemeClr val="accent4">
            <a:hueOff val="-8739706"/>
            <a:satOff val="4105"/>
            <a:lumOff val="1529"/>
            <a:alphaOff val="0"/>
          </a:schemeClr>
        </a:solidFill>
        <a:ln w="12700" cap="flat" cmpd="sng" algn="ctr">
          <a:solidFill>
            <a:schemeClr val="accent4">
              <a:hueOff val="-8739706"/>
              <a:satOff val="4105"/>
              <a:lumOff val="152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0D7CDBA-D4CF-45E0-BC96-9477CDBA1A52}">
      <dsp:nvSpPr>
        <dsp:cNvPr id="0" name=""/>
        <dsp:cNvSpPr/>
      </dsp:nvSpPr>
      <dsp:spPr>
        <a:xfrm>
          <a:off x="5146885" y="3980116"/>
          <a:ext cx="881555" cy="146925"/>
        </a:xfrm>
        <a:prstGeom prst="parallelogram">
          <a:avLst>
            <a:gd name="adj" fmla="val 140840"/>
          </a:avLst>
        </a:prstGeom>
        <a:solidFill>
          <a:schemeClr val="accent4">
            <a:hueOff val="-9012823"/>
            <a:satOff val="4234"/>
            <a:lumOff val="1577"/>
            <a:alphaOff val="0"/>
          </a:schemeClr>
        </a:solidFill>
        <a:ln w="12700" cap="flat" cmpd="sng" algn="ctr">
          <a:solidFill>
            <a:schemeClr val="accent4">
              <a:hueOff val="-9012823"/>
              <a:satOff val="4234"/>
              <a:lumOff val="157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3ACFFD0-D1C8-4A2C-AEEE-DE32B3D54E16}">
      <dsp:nvSpPr>
        <dsp:cNvPr id="0" name=""/>
        <dsp:cNvSpPr/>
      </dsp:nvSpPr>
      <dsp:spPr>
        <a:xfrm>
          <a:off x="6079865" y="3980116"/>
          <a:ext cx="881555" cy="146925"/>
        </a:xfrm>
        <a:prstGeom prst="parallelogram">
          <a:avLst>
            <a:gd name="adj" fmla="val 140840"/>
          </a:avLst>
        </a:prstGeom>
        <a:solidFill>
          <a:schemeClr val="accent4">
            <a:hueOff val="-9285938"/>
            <a:satOff val="4362"/>
            <a:lumOff val="1625"/>
            <a:alphaOff val="0"/>
          </a:schemeClr>
        </a:solidFill>
        <a:ln w="12700" cap="flat" cmpd="sng" algn="ctr">
          <a:solidFill>
            <a:schemeClr val="accent4">
              <a:hueOff val="-9285938"/>
              <a:satOff val="4362"/>
              <a:lumOff val="162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14830FD-AC4B-4D1E-9F48-76958B039279}">
      <dsp:nvSpPr>
        <dsp:cNvPr id="0" name=""/>
        <dsp:cNvSpPr/>
      </dsp:nvSpPr>
      <dsp:spPr>
        <a:xfrm>
          <a:off x="481985" y="4223487"/>
          <a:ext cx="6611669" cy="6010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b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/>
            <a:t>Псевдографика</a:t>
          </a:r>
          <a:endParaRPr lang="ru-RU" sz="2700" kern="1200" dirty="0"/>
        </a:p>
      </dsp:txBody>
      <dsp:txXfrm>
        <a:off x="481985" y="4223487"/>
        <a:ext cx="6611669" cy="601060"/>
      </dsp:txXfrm>
    </dsp:sp>
    <dsp:sp modelId="{05B077B3-7582-4E99-AD3A-546FCF555B5C}">
      <dsp:nvSpPr>
        <dsp:cNvPr id="0" name=""/>
        <dsp:cNvSpPr/>
      </dsp:nvSpPr>
      <dsp:spPr>
        <a:xfrm>
          <a:off x="481985" y="4824548"/>
          <a:ext cx="881555" cy="146925"/>
        </a:xfrm>
        <a:prstGeom prst="parallelogram">
          <a:avLst>
            <a:gd name="adj" fmla="val 140840"/>
          </a:avLst>
        </a:prstGeom>
        <a:solidFill>
          <a:schemeClr val="accent4">
            <a:hueOff val="-9559054"/>
            <a:satOff val="4490"/>
            <a:lumOff val="1672"/>
            <a:alphaOff val="0"/>
          </a:schemeClr>
        </a:solidFill>
        <a:ln w="12700" cap="flat" cmpd="sng" algn="ctr">
          <a:solidFill>
            <a:schemeClr val="accent4">
              <a:hueOff val="-9559054"/>
              <a:satOff val="4490"/>
              <a:lumOff val="167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3482E3A-AB09-4C9B-B518-1CDD82B756D4}">
      <dsp:nvSpPr>
        <dsp:cNvPr id="0" name=""/>
        <dsp:cNvSpPr/>
      </dsp:nvSpPr>
      <dsp:spPr>
        <a:xfrm>
          <a:off x="1414965" y="4824548"/>
          <a:ext cx="881555" cy="146925"/>
        </a:xfrm>
        <a:prstGeom prst="parallelogram">
          <a:avLst>
            <a:gd name="adj" fmla="val 140840"/>
          </a:avLst>
        </a:prstGeom>
        <a:solidFill>
          <a:schemeClr val="accent4">
            <a:hueOff val="-9832169"/>
            <a:satOff val="4619"/>
            <a:lumOff val="1720"/>
            <a:alphaOff val="0"/>
          </a:schemeClr>
        </a:solidFill>
        <a:ln w="12700" cap="flat" cmpd="sng" algn="ctr">
          <a:solidFill>
            <a:schemeClr val="accent4">
              <a:hueOff val="-9832169"/>
              <a:satOff val="4619"/>
              <a:lumOff val="172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1CD66DC-E64E-4596-B79C-020FB1CBA4F9}">
      <dsp:nvSpPr>
        <dsp:cNvPr id="0" name=""/>
        <dsp:cNvSpPr/>
      </dsp:nvSpPr>
      <dsp:spPr>
        <a:xfrm>
          <a:off x="2347945" y="4824548"/>
          <a:ext cx="881555" cy="146925"/>
        </a:xfrm>
        <a:prstGeom prst="parallelogram">
          <a:avLst>
            <a:gd name="adj" fmla="val 140840"/>
          </a:avLst>
        </a:prstGeom>
        <a:solidFill>
          <a:schemeClr val="accent4">
            <a:hueOff val="-10105285"/>
            <a:satOff val="4747"/>
            <a:lumOff val="1768"/>
            <a:alphaOff val="0"/>
          </a:schemeClr>
        </a:solidFill>
        <a:ln w="12700" cap="flat" cmpd="sng" algn="ctr">
          <a:solidFill>
            <a:schemeClr val="accent4">
              <a:hueOff val="-10105285"/>
              <a:satOff val="4747"/>
              <a:lumOff val="176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0F45265-9419-4596-B3DD-4C6EA5CFA3BE}">
      <dsp:nvSpPr>
        <dsp:cNvPr id="0" name=""/>
        <dsp:cNvSpPr/>
      </dsp:nvSpPr>
      <dsp:spPr>
        <a:xfrm>
          <a:off x="3280925" y="4824548"/>
          <a:ext cx="881555" cy="146925"/>
        </a:xfrm>
        <a:prstGeom prst="parallelogram">
          <a:avLst>
            <a:gd name="adj" fmla="val 140840"/>
          </a:avLst>
        </a:prstGeom>
        <a:solidFill>
          <a:schemeClr val="accent4">
            <a:hueOff val="-10378401"/>
            <a:satOff val="4875"/>
            <a:lumOff val="1816"/>
            <a:alphaOff val="0"/>
          </a:schemeClr>
        </a:solidFill>
        <a:ln w="12700" cap="flat" cmpd="sng" algn="ctr">
          <a:solidFill>
            <a:schemeClr val="accent4">
              <a:hueOff val="-10378401"/>
              <a:satOff val="4875"/>
              <a:lumOff val="181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A00F73B-B201-4AD0-A101-C51E7247FD55}">
      <dsp:nvSpPr>
        <dsp:cNvPr id="0" name=""/>
        <dsp:cNvSpPr/>
      </dsp:nvSpPr>
      <dsp:spPr>
        <a:xfrm>
          <a:off x="4213905" y="4824548"/>
          <a:ext cx="881555" cy="146925"/>
        </a:xfrm>
        <a:prstGeom prst="parallelogram">
          <a:avLst>
            <a:gd name="adj" fmla="val 140840"/>
          </a:avLst>
        </a:prstGeom>
        <a:solidFill>
          <a:schemeClr val="accent4">
            <a:hueOff val="-10651517"/>
            <a:satOff val="5003"/>
            <a:lumOff val="1863"/>
            <a:alphaOff val="0"/>
          </a:schemeClr>
        </a:solidFill>
        <a:ln w="12700" cap="flat" cmpd="sng" algn="ctr">
          <a:solidFill>
            <a:schemeClr val="accent4">
              <a:hueOff val="-10651517"/>
              <a:satOff val="5003"/>
              <a:lumOff val="186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0067F4F-F9BF-4F64-B37F-13E5BA3A7100}">
      <dsp:nvSpPr>
        <dsp:cNvPr id="0" name=""/>
        <dsp:cNvSpPr/>
      </dsp:nvSpPr>
      <dsp:spPr>
        <a:xfrm>
          <a:off x="5146885" y="4824548"/>
          <a:ext cx="881555" cy="146925"/>
        </a:xfrm>
        <a:prstGeom prst="parallelogram">
          <a:avLst>
            <a:gd name="adj" fmla="val 140840"/>
          </a:avLst>
        </a:prstGeom>
        <a:solidFill>
          <a:schemeClr val="accent4">
            <a:hueOff val="-10924633"/>
            <a:satOff val="5132"/>
            <a:lumOff val="1911"/>
            <a:alphaOff val="0"/>
          </a:schemeClr>
        </a:solidFill>
        <a:ln w="12700" cap="flat" cmpd="sng" algn="ctr">
          <a:solidFill>
            <a:schemeClr val="accent4">
              <a:hueOff val="-10924633"/>
              <a:satOff val="5132"/>
              <a:lumOff val="191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B52FC4B-7E86-47C1-90EC-3B841FF253F7}">
      <dsp:nvSpPr>
        <dsp:cNvPr id="0" name=""/>
        <dsp:cNvSpPr/>
      </dsp:nvSpPr>
      <dsp:spPr>
        <a:xfrm>
          <a:off x="6079865" y="4824548"/>
          <a:ext cx="881555" cy="146925"/>
        </a:xfrm>
        <a:prstGeom prst="parallelogram">
          <a:avLst>
            <a:gd name="adj" fmla="val 140840"/>
          </a:avLst>
        </a:prstGeom>
        <a:solidFill>
          <a:schemeClr val="accent4">
            <a:hueOff val="-11197749"/>
            <a:satOff val="5260"/>
            <a:lumOff val="1959"/>
            <a:alphaOff val="0"/>
          </a:schemeClr>
        </a:solidFill>
        <a:ln w="12700" cap="flat" cmpd="sng" algn="ctr">
          <a:solidFill>
            <a:schemeClr val="accent4">
              <a:hueOff val="-11197749"/>
              <a:satOff val="5260"/>
              <a:lumOff val="195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254A19-E417-44F0-9BBA-3304BB4211F7}">
      <dsp:nvSpPr>
        <dsp:cNvPr id="0" name=""/>
        <dsp:cNvSpPr/>
      </dsp:nvSpPr>
      <dsp:spPr>
        <a:xfrm rot="10800000">
          <a:off x="2239249" y="470"/>
          <a:ext cx="7395222" cy="1506172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64180" tIns="87630" rIns="163576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2300" kern="1200" dirty="0"/>
            <a:t>затрудняюсь ответить</a:t>
          </a:r>
          <a:endParaRPr lang="ru-RU" sz="2300" kern="1200" dirty="0"/>
        </a:p>
      </dsp:txBody>
      <dsp:txXfrm rot="10800000">
        <a:off x="2615792" y="470"/>
        <a:ext cx="7018679" cy="1506172"/>
      </dsp:txXfrm>
    </dsp:sp>
    <dsp:sp modelId="{0892204D-124C-460F-9374-1FE51F64DC6F}">
      <dsp:nvSpPr>
        <dsp:cNvPr id="0" name=""/>
        <dsp:cNvSpPr/>
      </dsp:nvSpPr>
      <dsp:spPr>
        <a:xfrm>
          <a:off x="1486163" y="470"/>
          <a:ext cx="1506172" cy="1506172"/>
        </a:xfrm>
        <a:prstGeom prst="ellipse">
          <a:avLst/>
        </a:prstGeom>
        <a:solidFill>
          <a:schemeClr val="bg1"/>
        </a:solidFill>
        <a:ln w="1270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</dsp:sp>
    <dsp:sp modelId="{1752C927-B4E0-4DD4-8AC1-52880498353A}">
      <dsp:nvSpPr>
        <dsp:cNvPr id="0" name=""/>
        <dsp:cNvSpPr/>
      </dsp:nvSpPr>
      <dsp:spPr>
        <a:xfrm rot="10800000">
          <a:off x="2239249" y="1956247"/>
          <a:ext cx="7395222" cy="1506172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64180" tIns="87630" rIns="163576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любая информация, имеющая конфиденциальный характер, даже если она представлена в устной форме</a:t>
          </a:r>
          <a:endParaRPr lang="ru-RU" sz="2300" kern="1200" dirty="0"/>
        </a:p>
      </dsp:txBody>
      <dsp:txXfrm rot="10800000">
        <a:off x="2615792" y="1956247"/>
        <a:ext cx="7018679" cy="1506172"/>
      </dsp:txXfrm>
    </dsp:sp>
    <dsp:sp modelId="{E16AA232-9B94-4DE6-8CFA-56E045CE80DB}">
      <dsp:nvSpPr>
        <dsp:cNvPr id="0" name=""/>
        <dsp:cNvSpPr/>
      </dsp:nvSpPr>
      <dsp:spPr>
        <a:xfrm>
          <a:off x="1486163" y="1956247"/>
          <a:ext cx="1506172" cy="1506172"/>
        </a:xfrm>
        <a:prstGeom prst="ellipse">
          <a:avLst/>
        </a:prstGeom>
        <a:solidFill>
          <a:srgbClr val="FF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D4EAB00-CF9F-4EF4-B953-655B97BF922A}">
      <dsp:nvSpPr>
        <dsp:cNvPr id="0" name=""/>
        <dsp:cNvSpPr/>
      </dsp:nvSpPr>
      <dsp:spPr>
        <a:xfrm rot="10800000">
          <a:off x="2239249" y="3912023"/>
          <a:ext cx="7395222" cy="1506172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64180" tIns="87630" rIns="163576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2300" kern="1200" dirty="0"/>
            <a:t>любая информация, относящаяся к прямо или косвенно определенному или определяемому физическому лицу (субъекту персональных данных)</a:t>
          </a:r>
          <a:endParaRPr lang="ru-RU" sz="2300" kern="1200" dirty="0"/>
        </a:p>
      </dsp:txBody>
      <dsp:txXfrm rot="10800000">
        <a:off x="2615792" y="3912023"/>
        <a:ext cx="7018679" cy="1506172"/>
      </dsp:txXfrm>
    </dsp:sp>
    <dsp:sp modelId="{E08A45FB-4B9A-4EDA-B4D9-A79ABCCEB7C3}">
      <dsp:nvSpPr>
        <dsp:cNvPr id="0" name=""/>
        <dsp:cNvSpPr/>
      </dsp:nvSpPr>
      <dsp:spPr>
        <a:xfrm>
          <a:off x="1486163" y="3912023"/>
          <a:ext cx="1506172" cy="1506172"/>
        </a:xfrm>
        <a:prstGeom prst="ellipse">
          <a:avLst/>
        </a:prstGeom>
        <a:solidFill>
          <a:schemeClr val="accent3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PictureLineup">
  <dgm:title val=""/>
  <dgm:desc val=""/>
  <dgm:catLst>
    <dgm:cat type="picture" pri="19000"/>
    <dgm:cat type="pictureconvert" pri="19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  <dgm:pt modelId="40">
          <dgm:prSet phldr="1"/>
        </dgm:pt>
        <dgm:pt modelId="4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  <dgm:cxn modelId="70" srcId="0" destId="40" srcOrd="3" destOrd="0"/>
        <dgm:cxn modelId="42" srcId="30" destId="41" srcOrd="0" destOrd="0"/>
      </dgm:cxnLst>
      <dgm:bg/>
      <dgm:whole/>
    </dgm:dataModel>
  </dgm:clrData>
  <dgm:layoutNode name="Name0">
    <dgm:varLst>
      <dgm:chMax/>
      <dgm:chPref/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" op="equ" val="65"/>
      <dgm:constr type="primFontSz" for="des" forName="Parent" refType="primFontSz" refFor="des" refForName="Parent" op="lte"/>
      <dgm:constr type="w" for="ch" forName="composite" refType="w"/>
      <dgm:constr type="h" for="ch" forName="composite" refType="h"/>
      <dgm:constr type="sp" refType="w" refFor="ch" refForName="composite" op="equ" fact="0"/>
      <dgm:constr type="w" for="ch" forName="sibTrans" refType="w" refFor="ch" refForName="composite" op="equ" fact="0.000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0.5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Image" refType="w" fact="0"/>
              <dgm:constr type="t" for="ch" forName="Image" refType="h" fact="0"/>
              <dgm:constr type="w" for="ch" forName="Image" refType="h" fact="0.5"/>
              <dgm:constr type="h" for="ch" forName="Image" refType="w"/>
              <dgm:constr type="l" for="ch" forName="Accent" refType="w" fact="0"/>
              <dgm:constr type="t" for="ch" forName="Accent" refType="h" fact="0"/>
              <dgm:constr type="w" for="ch" forName="Accent" refType="w" fact="0.0001"/>
              <dgm:constr type="h" for="ch" forName="Accent" refType="h"/>
              <dgm:constr type="l" for="ch" forName="Parent" refType="w" fact="0"/>
              <dgm:constr type="t" for="ch" forName="Parent" refType="h" fact="0.5"/>
              <dgm:constr type="w" for="ch" forName="Parent" refType="w"/>
            </dgm:constrLst>
          </dgm:if>
          <dgm:else name="Name6">
            <dgm:constrLst>
              <dgm:constr type="l" for="ch" forName="Image" refType="w" fact="0"/>
              <dgm:constr type="t" for="ch" forName="Image" refType="h" fact="0"/>
              <dgm:constr type="w" for="ch" forName="Image" refType="h" fact="0.5"/>
              <dgm:constr type="h" for="ch" forName="Image" refType="w"/>
              <dgm:constr type="r" for="ch" forName="Accent" refType="w"/>
              <dgm:constr type="t" for="ch" forName="Accent" refType="h" fact="0"/>
              <dgm:constr type="w" for="ch" forName="Accent" refType="w" fact="0.0001"/>
              <dgm:constr type="h" for="ch" forName="Accent" refType="h"/>
              <dgm:constr type="l" for="ch" forName="Parent" refType="w" fact="0"/>
              <dgm:constr type="t" for="ch" forName="Parent" refType="h" fact="0.5"/>
              <dgm:constr type="w" for="ch" forName="Parent" refType="w"/>
            </dgm:constrLst>
          </dgm:else>
        </dgm:choose>
        <dgm:layoutNode name="Image" styleLbl="alignNod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Accent" styleLbl="parChTrans1D1">
          <dgm:alg type="sp"/>
          <dgm:shape xmlns:r="http://schemas.openxmlformats.org/officeDocument/2006/relationships" type="line" r:blip="">
            <dgm:adjLst/>
          </dgm:shape>
          <dgm:presOf/>
        </dgm:layoutNode>
        <dgm:layoutNode name="Paren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List1">
  <dgm:title val=""/>
  <dgm:desc val=""/>
  <dgm:catLst>
    <dgm:cat type="list" pri="2000"/>
    <dgm:cat type="picture" pri="2500"/>
    <dgm:cat type="pictureconvert" pri="2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List1">
  <dgm:title val=""/>
  <dgm:desc val=""/>
  <dgm:catLst>
    <dgm:cat type="list" pri="2000"/>
    <dgm:cat type="picture" pri="2500"/>
    <dgm:cat type="pictureconvert" pri="2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CaptionedPictures">
  <dgm:title val=""/>
  <dgm:desc val=""/>
  <dgm:catLst>
    <dgm:cat type="picture" pri="5000"/>
    <dgm:cat type="pictureconvert" pri="5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  <dgm:pt modelId="40">
          <dgm:prSet phldr="1"/>
        </dgm:pt>
        <dgm:pt modelId="4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  <dgm:cxn modelId="90" srcId="0" destId="40" srcOrd="3" destOrd="0"/>
        <dgm:cxn modelId="42" srcId="40" destId="4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grDir" val="t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" op="equ"/>
      <dgm:constr type="primFontSz" for="des" forName="Child" refType="primFontSz" refFor="des" refForName="Parent" op="lte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varLst>
          <dgm:chMax val="1"/>
          <dgm:chPref val="1"/>
        </dgm:varLst>
        <dgm:alg type="composite">
          <dgm:param type="ar" val="0.85"/>
        </dgm:alg>
        <dgm:shape xmlns:r="http://schemas.openxmlformats.org/officeDocument/2006/relationships" r:blip="">
          <dgm:adjLst/>
        </dgm:shape>
        <dgm:constrLst>
          <dgm:constr type="l" for="ch" forName="Accent" refType="w" fact="0"/>
          <dgm:constr type="t" for="ch" forName="Accent" refType="h" fact="0"/>
          <dgm:constr type="w" for="ch" forName="Accent" refType="w"/>
          <dgm:constr type="h" for="ch" forName="Accent" refType="h"/>
          <dgm:constr type="l" for="ch" forName="Image" refType="w" fact="0.05"/>
          <dgm:constr type="t" for="ch" forName="Image" refType="h" fact="0.04"/>
          <dgm:constr type="w" for="ch" forName="Image" refType="w" fact="0.9"/>
          <dgm:constr type="h" for="ch" forName="Image" refType="h" fact="0.65"/>
          <dgm:constr type="l" for="ch" forName="ChildComposite" refType="w" fact="0.05"/>
          <dgm:constr type="t" for="ch" forName="ChildComposite" refType="h" fact="0.69"/>
          <dgm:constr type="w" for="ch" forName="ChildComposite" refType="w" fact="0.9"/>
          <dgm:constr type="h" for="ch" forName="ChildComposite" refType="h" fact="0.27"/>
        </dgm:constrLst>
        <dgm:layoutNode name="Accent" styleLbl="trAlignAcc1">
          <dgm:varLst>
            <dgm:chMax val="0"/>
            <dgm:chPref val="0"/>
          </dgm:varLst>
          <dgm:alg type="sp"/>
          <dgm:shape xmlns:r="http://schemas.openxmlformats.org/officeDocument/2006/relationships" type="rect" r:blip="">
            <dgm:adjLst/>
          </dgm:shape>
          <dgm:presOf/>
        </dgm:layoutNode>
        <dgm:layoutNode name="Image" styleLbl="alignImgPlace1">
          <dgm:varLst>
            <dgm:chMax val="0"/>
            <dgm:chPref val="0"/>
          </dgm:varLst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ChildComposite">
          <dgm:alg type="composite"/>
          <dgm:shape xmlns:r="http://schemas.openxmlformats.org/officeDocument/2006/relationships" r:blip="">
            <dgm:adjLst/>
          </dgm:shape>
          <dgm:choose name="Name4">
            <dgm:if name="Name5" axis="ch" ptType="node" func="cnt" op="gte" val="1">
              <dgm:constrLst>
                <dgm:constr type="l" for="ch" forName="Parent" refType="w" fact="0"/>
                <dgm:constr type="t" for="ch" forName="Parent" refType="h" fact="0"/>
                <dgm:constr type="w" for="ch" forName="Parent" refType="w"/>
                <dgm:constr type="h" for="ch" forName="Parent" refType="h" fact="0.3704"/>
                <dgm:constr type="l" for="ch" forName="Child" refType="w" fact="0"/>
                <dgm:constr type="t" for="ch" forName="Child" refType="h" fact="0.3704"/>
                <dgm:constr type="w" for="ch" forName="Child" refType="w"/>
                <dgm:constr type="h" for="ch" forName="Child" refType="h" fact="0.6296"/>
              </dgm:constrLst>
            </dgm:if>
            <dgm:else name="Name6">
              <dgm:constrLst>
                <dgm:constr type="l" for="ch" forName="Parent" refType="w" fact="0"/>
                <dgm:constr type="t" for="ch" forName="Parent" refType="h" fact="0"/>
                <dgm:constr type="w" for="ch" forName="Parent" refType="w"/>
                <dgm:constr type="h" for="ch" forName="Parent" refType="h"/>
                <dgm:constr type="l" for="ch" forName="Child" refType="w" fact="0"/>
                <dgm:constr type="t" for="ch" forName="Child" refType="h" fact="0"/>
                <dgm:constr type="w" for="ch" forName="Child" refType="w" fact="0"/>
                <dgm:constr type="h" for="ch" forName="Child" refType="h" fact="0"/>
              </dgm:constrLst>
            </dgm:else>
          </dgm:choose>
          <dgm:layoutNode name="Child" styleLbl="node1">
            <dgm:varLst>
              <dgm:chMax val="0"/>
              <dgm:chPref val="0"/>
              <dgm:bulletEnabled val="1"/>
            </dgm:varLst>
            <dgm:choose name="Name7">
              <dgm:if name="Name8" axis="ch" ptType="node" func="cnt" op="gt" val="1">
                <dgm:alg type="tx">
                  <dgm:param type="parTxLTRAlign" val="l"/>
                  <dgm:param type="parTxRTLAlign" val="r"/>
                  <dgm:param type="txAnchorVert" val="mid"/>
                  <dgm:param type="txAnchorVertCh" val="mid"/>
                </dgm:alg>
              </dgm:if>
              <dgm:else name="Name9">
                <dgm:alg type="tx">
                  <dgm:param type="parTxLTRAlign" val="ctr"/>
                  <dgm:param type="parTxRTLAlign" val="ctr"/>
                  <dgm:param type="shpTxLTRAlignCh" val="l"/>
                  <dgm:param type="shpTxRTLAlignCh" val="r"/>
                  <dgm:param type="txAnchorVert" val="mid"/>
                  <dgm:param type="txAnchorVertCh" val="mid"/>
                </dgm:alg>
              </dgm:else>
            </dgm:choose>
            <dgm:choose name="Name10">
              <dgm:if name="Name11" axis="ch" ptType="node" func="cnt" op="gte" val="1">
                <dgm:shape xmlns:r="http://schemas.openxmlformats.org/officeDocument/2006/relationships" type="rect" r:blip="">
                  <dgm:adjLst/>
                </dgm:shape>
              </dgm:if>
              <dgm:else name="Name12">
                <dgm:shape xmlns:r="http://schemas.openxmlformats.org/officeDocument/2006/relationships" type="rect" r:blip="" hideGeom="1">
                  <dgm:adjLst/>
                </dgm:shape>
              </dgm:else>
            </dgm:choose>
            <dgm:choose name="Name13">
              <dgm:if name="Name14" axis="ch" ptType="node" func="cnt" op="gte" val="1">
                <dgm:presOf axis="des" ptType="node"/>
              </dgm:if>
              <dgm:else name="Name15">
                <dgm:presOf/>
              </dgm:else>
            </dgm:choose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Parent" styleLbl="revTx">
            <dgm:varLst>
              <dgm:chMax val="1"/>
              <dgm:chPref val="0"/>
              <dgm:bulletEnabled val="1"/>
            </dgm:varLst>
            <dgm:alg type="tx">
              <dgm:param type="shpTxLTRAlignCh" val="ctr"/>
              <dgm:param type="txAnchorVert" val="mid"/>
            </dgm:alg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VerticalAccentList">
  <dgm:title val=""/>
  <dgm:desc val=""/>
  <dgm:catLst>
    <dgm:cat type="list" pri="16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text" refType="primFontSz" refFor="des" refForName="childtext" op="gte"/>
      <dgm:constr type="w" for="ch" forName="composite" refType="w"/>
      <dgm:constr type="h" for="ch" forName="composite" refType="h"/>
      <dgm:constr type="w" for="ch" forName="parallelogramComposite" refType="w"/>
      <dgm:constr type="h" for="ch" forName="parallelogramComposite" refType="h"/>
      <dgm:constr type="w" for="ch" forName="parenttextcomposite" refType="w" fact="0.9"/>
      <dgm:constr type="h" for="ch" forName="parenttextcomposite" refType="h" fact="0.6"/>
      <dgm:constr type="h" for="ch" forName="sibTrans" refType="h" refFor="ch" refForName="composite" op="equ" fact="0.02"/>
      <dgm:constr type="h" for="ch" forName="sibTrans" op="equ"/>
    </dgm:constrLst>
    <dgm:forEach name="nodesForEach" axis="ch" ptType="node">
      <dgm:layoutNode name="parenttextcomposite">
        <dgm:alg type="composite">
          <dgm:param type="ar" val="11"/>
        </dgm:alg>
        <dgm:shape xmlns:r="http://schemas.openxmlformats.org/officeDocument/2006/relationships" r:blip="">
          <dgm:adjLst/>
        </dgm:shape>
        <dgm:constrLst>
          <dgm:constr type="h" for="ch" forName="parenttext" refType="h"/>
          <dgm:constr type="w" for="ch" forName="parenttext" refType="w"/>
        </dgm:constrLst>
        <dgm:layoutNode name="parenttext" styleLbl="revTx">
          <dgm:varLst>
            <dgm:chMax/>
            <dgm:chPref val="2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</dgm:alg>
            </dgm:if>
            <dgm:else name="Name6">
              <dgm:alg type="tx">
                <dgm:param type="parTxLTRAlign" val="r"/>
                <dgm:param type="txAnchorVert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choose name="Name7">
        <dgm:if name="Name8" axis="ch" ptType="node" func="cnt" op="gte" val="1">
          <dgm:layoutNode name="composite">
            <dgm:alg type="composite">
              <dgm:param type="ar" val="6"/>
            </dgm:alg>
            <dgm:shape xmlns:r="http://schemas.openxmlformats.org/officeDocument/2006/relationships" r:blip="">
              <dgm:adjLst/>
            </dgm:shape>
            <dgm:choose name="Name9">
              <dgm:if name="Name10" func="var" arg="dir" op="equ" val="norm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301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if>
              <dgm:else name="Name11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883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else>
            </dgm:choose>
            <dgm:ruleLst/>
            <dgm:layoutNode name="chevron1" styleLbl="alignNode1">
              <dgm:alg type="sp"/>
              <dgm:choose name="Name12">
                <dgm:if name="Name13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4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2" styleLbl="alignNode1">
              <dgm:alg type="sp"/>
              <dgm:choose name="Name15">
                <dgm:if name="Name16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7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3" styleLbl="alignNode1">
              <dgm:alg type="sp"/>
              <dgm:choose name="Name18">
                <dgm:if name="Name19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0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4" styleLbl="alignNode1">
              <dgm:alg type="sp"/>
              <dgm:choose name="Name21">
                <dgm:if name="Name22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3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5" styleLbl="alignNode1">
              <dgm:alg type="sp"/>
              <dgm:choose name="Name24">
                <dgm:if name="Name25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6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6" styleLbl="alignNode1">
              <dgm:alg type="sp"/>
              <dgm:choose name="Name27">
                <dgm:if name="Name28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9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7" styleLbl="alignNode1">
              <dgm:alg type="sp"/>
              <dgm:choose name="Name30">
                <dgm:if name="Name31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32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ildtext" styleLbl="solidFgAcc1">
              <dgm:varLst>
                <dgm:chMax/>
                <dgm:chPref val="0"/>
                <dgm:bulletEnabled val="1"/>
              </dgm:varLst>
              <dgm:choose name="Name33">
                <dgm:if name="Name34" func="var" arg="dir" op="equ" val="norm">
                  <dgm:alg type="tx">
                    <dgm:param type="parTxLTRAlign" val="l"/>
                    <dgm:param type="txAnchorVertCh" val="t"/>
                  </dgm:alg>
                </dgm:if>
                <dgm:else name="Name35">
                  <dgm:alg type="tx">
                    <dgm:param type="parTxLTRAlign" val="r"/>
                    <dgm:param type="shpTxLTRAlignCh" val="r"/>
                    <dgm:param type="txAnchorVertCh" val="t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2"/>
                <dgm:constr type="rMarg" refType="primFontSz" fact="0.2"/>
                <dgm:constr type="tMarg" refType="primFontSz" fact="0.2"/>
                <dgm:constr type="bMarg" refType="primFontSz" fact="0.2"/>
              </dgm:constrLst>
              <dgm:ruleLst>
                <dgm:rule type="primFontSz" val="5" fact="NaN" max="NaN"/>
              </dgm:ruleLst>
            </dgm:layoutNode>
          </dgm:layoutNode>
        </dgm:if>
        <dgm:else name="Name36">
          <dgm:layoutNode name="parallelogramComposite">
            <dgm:alg type="composite">
              <dgm:param type="ar" val="50"/>
            </dgm:alg>
            <dgm:shape xmlns:r="http://schemas.openxmlformats.org/officeDocument/2006/relationships" r:blip="">
              <dgm:adjLst/>
            </dgm:shape>
            <dgm:constrLst>
              <dgm:constr type="l" for="ch" forName="parallelogram1" refType="w" fact="0"/>
              <dgm:constr type="t" for="ch" forName="parallelogram1" refType="h" fact="0"/>
              <dgm:constr type="w" for="ch" forName="parallelogram1" refType="w" fact="0.12"/>
              <dgm:constr type="h" for="ch" forName="parallelogram1" refType="h"/>
              <dgm:constr type="l" for="ch" forName="parallelogram2" refType="w" fact="0.127"/>
              <dgm:constr type="t" for="ch" forName="parallelogram2" refType="h" fact="0"/>
              <dgm:constr type="w" for="ch" forName="parallelogram2" refType="w" fact="0.12"/>
              <dgm:constr type="h" for="ch" forName="parallelogram2" refType="h"/>
              <dgm:constr type="l" for="ch" forName="parallelogram3" refType="w" fact="0.254"/>
              <dgm:constr type="t" for="ch" forName="parallelogram3" refType="h" fact="0"/>
              <dgm:constr type="w" for="ch" forName="parallelogram3" refType="w" fact="0.12"/>
              <dgm:constr type="h" for="ch" forName="parallelogram3" refType="h"/>
              <dgm:constr type="l" for="ch" forName="parallelogram4" refType="w" fact="0.381"/>
              <dgm:constr type="t" for="ch" forName="parallelogram4" refType="h" fact="0"/>
              <dgm:constr type="w" for="ch" forName="parallelogram4" refType="w" fact="0.12"/>
              <dgm:constr type="h" for="ch" forName="parallelogram4" refType="h"/>
              <dgm:constr type="l" for="ch" forName="parallelogram5" refType="w" fact="0.508"/>
              <dgm:constr type="t" for="ch" forName="parallelogram5" refType="h" fact="0"/>
              <dgm:constr type="w" for="ch" forName="parallelogram5" refType="w" fact="0.12"/>
              <dgm:constr type="h" for="ch" forName="parallelogram5" refType="h"/>
              <dgm:constr type="l" for="ch" forName="parallelogram6" refType="w" fact="0.635"/>
              <dgm:constr type="t" for="ch" forName="parallelogram6" refType="h" fact="0"/>
              <dgm:constr type="w" for="ch" forName="parallelogram6" refType="w" fact="0.12"/>
              <dgm:constr type="h" for="ch" forName="parallelogram6" refType="h"/>
              <dgm:constr type="l" for="ch" forName="parallelogram7" refType="w" fact="0.762"/>
              <dgm:constr type="t" for="ch" forName="parallelogram7" refType="h" fact="0"/>
              <dgm:constr type="w" for="ch" forName="parallelogram7" refType="w" fact="0.12"/>
              <dgm:constr type="h" for="ch" forName="parallelogram7" refType="h"/>
            </dgm:constrLst>
            <dgm:ruleLst/>
            <dgm:layoutNode name="parallelogram1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2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3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4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5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6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7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</dgm:layoutNode>
        </dgm:else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5407047"/>
      </p:ext>
    </p:extLst>
  </p:cSld>
  <p:clrMapOvr>
    <a:masterClrMapping/>
  </p:clrMapOvr>
  <p:transition spd="slow"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535286"/>
      </p:ext>
    </p:extLst>
  </p:cSld>
  <p:clrMapOvr>
    <a:masterClrMapping/>
  </p:clrMapOvr>
  <p:transition spd="slow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6107210"/>
      </p:ext>
    </p:extLst>
  </p:cSld>
  <p:clrMapOvr>
    <a:masterClrMapping/>
  </p:clrMapOvr>
  <p:transition spd="slow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2292622"/>
      </p:ext>
    </p:extLst>
  </p:cSld>
  <p:clrMapOvr>
    <a:masterClrMapping/>
  </p:clrMapOvr>
  <p:transition spd="slow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2340444"/>
      </p:ext>
    </p:extLst>
  </p:cSld>
  <p:clrMapOvr>
    <a:masterClrMapping/>
  </p:clrMapOvr>
  <p:transition spd="slow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1/13/2020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2152639"/>
      </p:ext>
    </p:extLst>
  </p:cSld>
  <p:clrMapOvr>
    <a:masterClrMapping/>
  </p:clrMapOvr>
  <p:transition spd="slow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1/13/2020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7428708"/>
      </p:ext>
    </p:extLst>
  </p:cSld>
  <p:clrMapOvr>
    <a:masterClrMapping/>
  </p:clrMapOvr>
  <p:transition spd="slow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1/13/2020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3879482"/>
      </p:ext>
    </p:extLst>
  </p:cSld>
  <p:clrMapOvr>
    <a:masterClrMapping/>
  </p:clrMapOvr>
  <p:transition spd="slow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1/13/2020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7815605"/>
      </p:ext>
    </p:extLst>
  </p:cSld>
  <p:clrMapOvr>
    <a:masterClrMapping/>
  </p:clrMapOvr>
  <p:transition spd="slow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1/13/2020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091630"/>
      </p:ext>
    </p:extLst>
  </p:cSld>
  <p:clrMapOvr>
    <a:masterClrMapping/>
  </p:clrMapOvr>
  <p:transition spd="slow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1/13/2020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4910214"/>
      </p:ext>
    </p:extLst>
  </p:cSld>
  <p:clrMapOvr>
    <a:masterClrMapping/>
  </p:clrMapOvr>
  <p:transition spd="slow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1/13/2020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87661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slow">
    <p:fade thruBlk="1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jpeg"/><Relationship Id="rId3" Type="http://schemas.openxmlformats.org/officeDocument/2006/relationships/diagramLayout" Target="../diagrams/layout3.xml"/><Relationship Id="rId7" Type="http://schemas.openxmlformats.org/officeDocument/2006/relationships/image" Target="../media/image59.jp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Relationship Id="rId9" Type="http://schemas.openxmlformats.org/officeDocument/2006/relationships/image" Target="../media/image61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3.jpg"/><Relationship Id="rId4" Type="http://schemas.openxmlformats.org/officeDocument/2006/relationships/image" Target="../media/image7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4.jpg"/><Relationship Id="rId4" Type="http://schemas.openxmlformats.org/officeDocument/2006/relationships/image" Target="../media/image7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5.jpeg"/><Relationship Id="rId4" Type="http://schemas.openxmlformats.org/officeDocument/2006/relationships/image" Target="../media/image7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6.jpg"/><Relationship Id="rId4" Type="http://schemas.openxmlformats.org/officeDocument/2006/relationships/image" Target="../media/image7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jpeg"/><Relationship Id="rId5" Type="http://schemas.openxmlformats.org/officeDocument/2006/relationships/image" Target="../media/image6.svg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13" Type="http://schemas.openxmlformats.org/officeDocument/2006/relationships/image" Target="../media/image4.png"/><Relationship Id="rId3" Type="http://schemas.openxmlformats.org/officeDocument/2006/relationships/image" Target="../media/image9.emf"/><Relationship Id="rId7" Type="http://schemas.openxmlformats.org/officeDocument/2006/relationships/image" Target="../media/image13.emf"/><Relationship Id="rId12" Type="http://schemas.openxmlformats.org/officeDocument/2006/relationships/image" Target="../media/image18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emf"/><Relationship Id="rId11" Type="http://schemas.openxmlformats.org/officeDocument/2006/relationships/image" Target="../media/image17.emf"/><Relationship Id="rId5" Type="http://schemas.openxmlformats.org/officeDocument/2006/relationships/image" Target="../media/image11.emf"/><Relationship Id="rId10" Type="http://schemas.openxmlformats.org/officeDocument/2006/relationships/image" Target="../media/image16.emf"/><Relationship Id="rId4" Type="http://schemas.openxmlformats.org/officeDocument/2006/relationships/image" Target="../media/image10.emf"/><Relationship Id="rId9" Type="http://schemas.openxmlformats.org/officeDocument/2006/relationships/image" Target="../media/image15.emf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emf"/><Relationship Id="rId3" Type="http://schemas.openxmlformats.org/officeDocument/2006/relationships/image" Target="../media/image20.png"/><Relationship Id="rId7" Type="http://schemas.openxmlformats.org/officeDocument/2006/relationships/image" Target="../media/image22.emf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emf"/><Relationship Id="rId11" Type="http://schemas.openxmlformats.org/officeDocument/2006/relationships/image" Target="../media/image7.jpeg"/><Relationship Id="rId5" Type="http://schemas.openxmlformats.org/officeDocument/2006/relationships/image" Target="../media/image4.png"/><Relationship Id="rId10" Type="http://schemas.openxmlformats.org/officeDocument/2006/relationships/image" Target="../media/image25.emf"/><Relationship Id="rId4" Type="http://schemas.openxmlformats.org/officeDocument/2006/relationships/image" Target="../media/image21.svg"/><Relationship Id="rId9" Type="http://schemas.openxmlformats.org/officeDocument/2006/relationships/image" Target="../media/image24.emf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8.png"/><Relationship Id="rId4" Type="http://schemas.openxmlformats.org/officeDocument/2006/relationships/image" Target="../media/image107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emf"/><Relationship Id="rId3" Type="http://schemas.openxmlformats.org/officeDocument/2006/relationships/image" Target="../media/image27.emf"/><Relationship Id="rId7" Type="http://schemas.openxmlformats.org/officeDocument/2006/relationships/image" Target="../media/image29.emf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emf"/><Relationship Id="rId11" Type="http://schemas.openxmlformats.org/officeDocument/2006/relationships/image" Target="../media/image4.png"/><Relationship Id="rId5" Type="http://schemas.openxmlformats.org/officeDocument/2006/relationships/image" Target="../media/image6.svg"/><Relationship Id="rId10" Type="http://schemas.openxmlformats.org/officeDocument/2006/relationships/image" Target="../media/image32.emf"/><Relationship Id="rId4" Type="http://schemas.openxmlformats.org/officeDocument/2006/relationships/image" Target="../media/image6.png"/><Relationship Id="rId9" Type="http://schemas.openxmlformats.org/officeDocument/2006/relationships/image" Target="../media/image31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.xml"/><Relationship Id="rId3" Type="http://schemas.openxmlformats.org/officeDocument/2006/relationships/image" Target="../media/image34.emf"/><Relationship Id="rId7" Type="http://schemas.openxmlformats.org/officeDocument/2006/relationships/image" Target="../media/image32.emf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emf"/><Relationship Id="rId5" Type="http://schemas.openxmlformats.org/officeDocument/2006/relationships/image" Target="../media/image6.svg"/><Relationship Id="rId4" Type="http://schemas.openxmlformats.org/officeDocument/2006/relationships/image" Target="../media/image6.png"/><Relationship Id="rId9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97B1399-5AE0-4874-BF47-8E7F0391BCD5}"/>
              </a:ext>
            </a:extLst>
          </p:cNvPr>
          <p:cNvSpPr/>
          <p:nvPr/>
        </p:nvSpPr>
        <p:spPr>
          <a:xfrm>
            <a:off x="0" y="4089148"/>
            <a:ext cx="7550331" cy="2602349"/>
          </a:xfrm>
          <a:prstGeom prst="rect">
            <a:avLst/>
          </a:prstGeom>
          <a:solidFill>
            <a:srgbClr val="002060">
              <a:alpha val="7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Информационная безопасность</a:t>
            </a:r>
            <a:endParaRPr lang="ru-RU" sz="24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ctr"/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ctr"/>
            <a:endParaRPr lang="ru-RU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ctr"/>
            <a:r>
              <a:rPr lang="ru-RU" b="1" dirty="0">
                <a:latin typeface="Courier New" panose="02070309020205020404" pitchFamily="49" charset="0"/>
                <a:cs typeface="Courier New" panose="02070309020205020404" pitchFamily="49" charset="0"/>
              </a:rPr>
              <a:t>Интерактивный образовательный модуль "</a:t>
            </a:r>
            <a:r>
              <a:rPr lang="ru-RU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Кибербезопасность</a:t>
            </a:r>
            <a:r>
              <a:rPr lang="ru-RU" b="1" dirty="0"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</a:p>
        </p:txBody>
      </p:sp>
    </p:spTree>
    <p:extLst>
      <p:ext uri="{BB962C8B-B14F-4D97-AF65-F5344CB8AC3E}">
        <p14:creationId xmlns:p14="http://schemas.microsoft.com/office/powerpoint/2010/main" val="2671307221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0541504" y="5209502"/>
            <a:ext cx="1085150" cy="1316766"/>
          </a:xfrm>
          <a:prstGeom prst="rect">
            <a:avLst/>
          </a:prstGeom>
          <a:solidFill>
            <a:srgbClr val="4F81BD"/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9" name="Прямоугольник 8"/>
          <p:cNvSpPr/>
          <p:nvPr/>
        </p:nvSpPr>
        <p:spPr>
          <a:xfrm>
            <a:off x="11106850" y="5541234"/>
            <a:ext cx="1085150" cy="1316766"/>
          </a:xfrm>
          <a:prstGeom prst="rect">
            <a:avLst/>
          </a:prstGeom>
          <a:solidFill>
            <a:srgbClr val="00B0F0">
              <a:alpha val="58039"/>
            </a:srgbClr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pic>
        <p:nvPicPr>
          <p:cNvPr id="15362" name="Picture 2" descr="ÐÐ°ÑÑÐ¸Ð½ÐºÐ¸ Ð¿Ð¾ Ð·Ð°Ð¿ÑÐ¾ÑÑ Ð·Ð¾Ð»Ð¾ÑÐ°Ñ ÑÐµÑÐµÐ´Ð¸Ð½Ð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184303" cy="2118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656821" y="0"/>
            <a:ext cx="1757648" cy="562262"/>
          </a:xfrm>
          <a:prstGeom prst="rect">
            <a:avLst/>
          </a:prstGeom>
          <a:solidFill>
            <a:srgbClr val="FFFF00">
              <a:alpha val="16863"/>
            </a:srgb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4" name="Прямоугольник 3"/>
          <p:cNvSpPr/>
          <p:nvPr/>
        </p:nvSpPr>
        <p:spPr>
          <a:xfrm>
            <a:off x="-49392" y="1434406"/>
            <a:ext cx="1085150" cy="1316766"/>
          </a:xfrm>
          <a:prstGeom prst="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586" y="2668233"/>
            <a:ext cx="10504337" cy="2393944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E97B1399-5AE0-4874-BF47-8E7F0391BCD5}"/>
              </a:ext>
            </a:extLst>
          </p:cNvPr>
          <p:cNvSpPr/>
          <p:nvPr/>
        </p:nvSpPr>
        <p:spPr>
          <a:xfrm>
            <a:off x="3184303" y="0"/>
            <a:ext cx="9007697" cy="1301175"/>
          </a:xfrm>
          <a:prstGeom prst="rect">
            <a:avLst/>
          </a:prstGeom>
          <a:solidFill>
            <a:srgbClr val="002060">
              <a:alpha val="7764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ourier New" panose="02070309020205020404" pitchFamily="49" charset="0"/>
                <a:ea typeface="+mj-lt"/>
                <a:cs typeface="Courier New" panose="02070309020205020404" pitchFamily="49" charset="0"/>
              </a:rPr>
              <a:t>Золотая середина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4467646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2" t="9699" b="4603"/>
          <a:stretch/>
        </p:blipFill>
        <p:spPr>
          <a:xfrm flipH="1">
            <a:off x="0" y="-32084"/>
            <a:ext cx="12208042" cy="6946231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97B1399-5AE0-4874-BF47-8E7F0391BCD5}"/>
              </a:ext>
            </a:extLst>
          </p:cNvPr>
          <p:cNvSpPr/>
          <p:nvPr/>
        </p:nvSpPr>
        <p:spPr>
          <a:xfrm>
            <a:off x="0" y="4089148"/>
            <a:ext cx="7550331" cy="2602349"/>
          </a:xfrm>
          <a:prstGeom prst="rect">
            <a:avLst/>
          </a:prstGeom>
          <a:solidFill>
            <a:srgbClr val="002060">
              <a:alpha val="7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Защита персональных данных в основных понятиях Федерального Закона </a:t>
            </a:r>
            <a:endParaRPr lang="ru-RU" sz="24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ctr"/>
            <a:r>
              <a:rPr lang="ru-RU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от </a:t>
            </a:r>
            <a:r>
              <a:rPr lang="ru-RU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08.07.2006 г. № 152-ФЗ </a:t>
            </a:r>
          </a:p>
          <a:p>
            <a:pPr algn="ctr"/>
            <a:r>
              <a:rPr lang="ru-RU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«О персональных данных</a:t>
            </a:r>
            <a:r>
              <a:rPr lang="ru-RU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»</a:t>
            </a:r>
            <a:endParaRPr lang="ru-RU" sz="24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5995765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2" t="9699" b="4603"/>
          <a:stretch/>
        </p:blipFill>
        <p:spPr>
          <a:xfrm flipH="1">
            <a:off x="0" y="0"/>
            <a:ext cx="3184303" cy="1811831"/>
          </a:xfrm>
          <a:prstGeom prst="rect">
            <a:avLst/>
          </a:prstGeom>
        </p:spPr>
      </p:pic>
      <p:sp>
        <p:nvSpPr>
          <p:cNvPr id="3075" name="Объект 1"/>
          <p:cNvSpPr>
            <a:spLocks noGrp="1"/>
          </p:cNvSpPr>
          <p:nvPr>
            <p:ph idx="1"/>
          </p:nvPr>
        </p:nvSpPr>
        <p:spPr>
          <a:xfrm>
            <a:off x="1030398" y="2983596"/>
            <a:ext cx="6516687" cy="209491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altLang="ru-RU" sz="2400" dirty="0">
                <a:solidFill>
                  <a:schemeClr val="tx2"/>
                </a:solidFill>
                <a:cs typeface="Courier New" panose="02070309020205020404" pitchFamily="49" charset="0"/>
              </a:rPr>
              <a:t>Правоотношения в сфере персональных данных регулируются федеральным законодательством РФ (Федеральный Закон от 27.07.2006 г. № 152-ФЗ «О персональных данных»), Трудовым кодексом РФ (глава 14), а так же Гражданским кодексом РФ.</a:t>
            </a:r>
          </a:p>
        </p:txBody>
      </p:sp>
      <p:pic>
        <p:nvPicPr>
          <p:cNvPr id="3076" name="Picture 4" descr="http://www.anti-malware.ru/files/am0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3838" y="1423224"/>
            <a:ext cx="1968500" cy="31670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6" descr="http://vt-inform.ru/upload/iblock/df5/yhfa%20d%20fpfjg%20www.d-kvadrat.ru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1379" y="2622790"/>
            <a:ext cx="1735490" cy="2318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8" descr="http://img1.liveinternet.ru/images/attach/c/0/45/337/45337235_188750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7085" y="3874613"/>
            <a:ext cx="1635523" cy="22426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0573313" y="5596758"/>
            <a:ext cx="1048821" cy="1271200"/>
          </a:xfrm>
          <a:prstGeom prst="rect">
            <a:avLst/>
          </a:prstGeom>
          <a:solidFill>
            <a:srgbClr val="4F81BD">
              <a:alpha val="43137"/>
            </a:srgbClr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lIns="112105" tIns="56053" rIns="112105" bIns="56053"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0902862" y="5078510"/>
            <a:ext cx="1289138" cy="1789448"/>
          </a:xfrm>
          <a:prstGeom prst="rect">
            <a:avLst/>
          </a:prstGeom>
          <a:solidFill>
            <a:srgbClr val="00B0F0">
              <a:alpha val="32941"/>
            </a:srgbClr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112105" tIns="56053" rIns="112105" bIns="56053"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464650" y="-17587"/>
            <a:ext cx="1545876" cy="1565887"/>
          </a:xfrm>
          <a:prstGeom prst="rect">
            <a:avLst/>
          </a:prstGeom>
          <a:solidFill>
            <a:srgbClr val="8BC145">
              <a:alpha val="90980"/>
            </a:srgb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12105" tIns="56053" rIns="112105" bIns="56053"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-666" y="1089207"/>
            <a:ext cx="1138152" cy="1381080"/>
          </a:xfrm>
          <a:prstGeom prst="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112105" tIns="56053" rIns="112105" bIns="56053"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E97B1399-5AE0-4874-BF47-8E7F0391BCD5}"/>
              </a:ext>
            </a:extLst>
          </p:cNvPr>
          <p:cNvSpPr/>
          <p:nvPr/>
        </p:nvSpPr>
        <p:spPr>
          <a:xfrm>
            <a:off x="3184303" y="0"/>
            <a:ext cx="9007697" cy="1301175"/>
          </a:xfrm>
          <a:prstGeom prst="rect">
            <a:avLst/>
          </a:prstGeom>
          <a:solidFill>
            <a:srgbClr val="002060">
              <a:alpha val="7764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ourier New" panose="02070309020205020404" pitchFamily="49" charset="0"/>
                <a:ea typeface="+mj-lt"/>
                <a:cs typeface="Courier New" panose="02070309020205020404" pitchFamily="49" charset="0"/>
              </a:rPr>
              <a:t>Правовое регулирование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13314" name="Picture 2" descr="Похожее изображение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024" y="3559494"/>
            <a:ext cx="862772" cy="817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8098033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Картинки по запросу закон о персональных данных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132"/>
          <a:stretch/>
        </p:blipFill>
        <p:spPr bwMode="auto">
          <a:xfrm>
            <a:off x="0" y="12050"/>
            <a:ext cx="12192000" cy="684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E97B1399-5AE0-4874-BF47-8E7F0391BCD5}"/>
              </a:ext>
            </a:extLst>
          </p:cNvPr>
          <p:cNvSpPr/>
          <p:nvPr/>
        </p:nvSpPr>
        <p:spPr>
          <a:xfrm>
            <a:off x="0" y="0"/>
            <a:ext cx="9007697" cy="1301175"/>
          </a:xfrm>
          <a:prstGeom prst="rect">
            <a:avLst/>
          </a:prstGeom>
          <a:solidFill>
            <a:srgbClr val="002060">
              <a:alpha val="7764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altLang="ru-RU" sz="2400" b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Федеральный Закон от 27.07.2006 г. № 152-ФЗ </a:t>
            </a:r>
          </a:p>
          <a:p>
            <a:pPr algn="ctr">
              <a:lnSpc>
                <a:spcPct val="150000"/>
              </a:lnSpc>
            </a:pPr>
            <a:r>
              <a:rPr lang="ru-RU" altLang="ru-RU" sz="2400" b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«О персональных данных» </a:t>
            </a:r>
            <a:endParaRPr lang="ru-RU" altLang="ru-RU" sz="2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593" y="5514492"/>
            <a:ext cx="1085150" cy="1316766"/>
          </a:xfrm>
          <a:prstGeom prst="rect">
            <a:avLst/>
          </a:prstGeom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7" name="Прямоугольник 6"/>
          <p:cNvSpPr/>
          <p:nvPr/>
        </p:nvSpPr>
        <p:spPr>
          <a:xfrm>
            <a:off x="496418" y="5469762"/>
            <a:ext cx="728014" cy="774012"/>
          </a:xfrm>
          <a:prstGeom prst="rec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8" name="Прямоугольник 7"/>
          <p:cNvSpPr/>
          <p:nvPr/>
        </p:nvSpPr>
        <p:spPr>
          <a:xfrm>
            <a:off x="814235" y="5185301"/>
            <a:ext cx="542575" cy="658383"/>
          </a:xfrm>
          <a:prstGeom prst="rect">
            <a:avLst/>
          </a:prstGeom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10539646" y="-58572"/>
            <a:ext cx="1569767" cy="1734941"/>
          </a:xfrm>
          <a:prstGeom prst="rect">
            <a:avLst/>
          </a:prstGeom>
          <a:solidFill>
            <a:srgbClr val="9BBB59">
              <a:alpha val="74118"/>
            </a:srgb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10" name="Прямоугольник 9"/>
          <p:cNvSpPr/>
          <p:nvPr/>
        </p:nvSpPr>
        <p:spPr>
          <a:xfrm rot="5400000">
            <a:off x="9416361" y="-413628"/>
            <a:ext cx="903322" cy="172065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11" name="Прямоугольник 10"/>
          <p:cNvSpPr/>
          <p:nvPr/>
        </p:nvSpPr>
        <p:spPr>
          <a:xfrm rot="5400000">
            <a:off x="10457059" y="479706"/>
            <a:ext cx="542575" cy="658383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</p:spTree>
    <p:extLst>
      <p:ext uri="{BB962C8B-B14F-4D97-AF65-F5344CB8AC3E}">
        <p14:creationId xmlns:p14="http://schemas.microsoft.com/office/powerpoint/2010/main" val="3038087877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ъект 2"/>
          <p:cNvSpPr>
            <a:spLocks noGrp="1"/>
          </p:cNvSpPr>
          <p:nvPr>
            <p:ph idx="1"/>
          </p:nvPr>
        </p:nvSpPr>
        <p:spPr>
          <a:xfrm>
            <a:off x="996018" y="2598578"/>
            <a:ext cx="7635064" cy="2614977"/>
          </a:xfrm>
        </p:spPr>
        <p:txBody>
          <a:bodyPr>
            <a:normAutofit fontScale="92500"/>
          </a:bodyPr>
          <a:lstStyle/>
          <a:p>
            <a:pPr marL="0" indent="0" algn="just">
              <a:buNone/>
            </a:pPr>
            <a:r>
              <a:rPr lang="ru-RU" altLang="ru-RU" sz="3200" dirty="0">
                <a:solidFill>
                  <a:schemeClr val="tx2"/>
                </a:solidFill>
              </a:rPr>
              <a:t>Целью настоящего Федерального закона является обеспечение защиты прав и свобод человека и гражданина при обработке его персональных данных, в том числе защиты прав на неприкосновенность частной жизни, личную и семейную тайну.</a:t>
            </a:r>
          </a:p>
          <a:p>
            <a:endParaRPr lang="ru-RU" altLang="ru-RU" dirty="0"/>
          </a:p>
        </p:txBody>
      </p:sp>
      <p:pic>
        <p:nvPicPr>
          <p:cNvPr id="4" name="Picture 4" descr="http://www.anti-malware.ru/files/am0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6462" y="1709737"/>
            <a:ext cx="2575760" cy="41440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E97B1399-5AE0-4874-BF47-8E7F0391BCD5}"/>
              </a:ext>
            </a:extLst>
          </p:cNvPr>
          <p:cNvSpPr/>
          <p:nvPr/>
        </p:nvSpPr>
        <p:spPr>
          <a:xfrm>
            <a:off x="3184303" y="0"/>
            <a:ext cx="9007697" cy="1301175"/>
          </a:xfrm>
          <a:prstGeom prst="rect">
            <a:avLst/>
          </a:prstGeom>
          <a:solidFill>
            <a:srgbClr val="002060">
              <a:alpha val="7764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ourier New" panose="02070309020205020404" pitchFamily="49" charset="0"/>
                <a:ea typeface="+mj-lt"/>
                <a:cs typeface="Courier New" panose="02070309020205020404" pitchFamily="49" charset="0"/>
              </a:rPr>
              <a:t>Цель Федерального закона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2" t="9699" b="4603"/>
          <a:stretch/>
        </p:blipFill>
        <p:spPr>
          <a:xfrm flipH="1">
            <a:off x="666" y="-70010"/>
            <a:ext cx="3184303" cy="181183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465316" y="-87597"/>
            <a:ext cx="1545876" cy="1565887"/>
          </a:xfrm>
          <a:prstGeom prst="rect">
            <a:avLst/>
          </a:prstGeom>
          <a:solidFill>
            <a:schemeClr val="accent1">
              <a:lumMod val="75000"/>
              <a:alpha val="9098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12105" tIns="56053" rIns="112105" bIns="56053"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0" y="736228"/>
            <a:ext cx="1138152" cy="1381080"/>
          </a:xfrm>
          <a:prstGeom prst="rect">
            <a:avLst/>
          </a:prstGeom>
          <a:solidFill>
            <a:schemeClr val="accent3">
              <a:lumMod val="75000"/>
              <a:alpha val="4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112105" tIns="56053" rIns="112105" bIns="56053"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1106850" y="5541234"/>
            <a:ext cx="1085150" cy="1316766"/>
          </a:xfrm>
          <a:prstGeom prst="rect">
            <a:avLst/>
          </a:prstGeom>
          <a:solidFill>
            <a:srgbClr val="4BACC6">
              <a:alpha val="58824"/>
            </a:srgb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14" name="Прямоугольник 13"/>
          <p:cNvSpPr/>
          <p:nvPr/>
        </p:nvSpPr>
        <p:spPr>
          <a:xfrm>
            <a:off x="10694082" y="6184882"/>
            <a:ext cx="542575" cy="658383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pic>
        <p:nvPicPr>
          <p:cNvPr id="15" name="Picture 2" descr="Похожее изображени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90" y="3372962"/>
            <a:ext cx="862772" cy="817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6091777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97B1399-5AE0-4874-BF47-8E7F0391BCD5}"/>
              </a:ext>
            </a:extLst>
          </p:cNvPr>
          <p:cNvSpPr/>
          <p:nvPr/>
        </p:nvSpPr>
        <p:spPr>
          <a:xfrm>
            <a:off x="0" y="0"/>
            <a:ext cx="9007697" cy="1301175"/>
          </a:xfrm>
          <a:prstGeom prst="rect">
            <a:avLst/>
          </a:prstGeom>
          <a:solidFill>
            <a:srgbClr val="002060">
              <a:alpha val="7764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altLang="ru-RU" sz="2400" b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Федеральный Закон от 27.07.2006 г. № 152-ФЗ </a:t>
            </a:r>
          </a:p>
          <a:p>
            <a:pPr algn="ctr">
              <a:lnSpc>
                <a:spcPct val="150000"/>
              </a:lnSpc>
            </a:pPr>
            <a:r>
              <a:rPr lang="ru-RU" altLang="ru-RU" sz="2400" b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«О персональных данных» </a:t>
            </a:r>
            <a:endParaRPr lang="ru-RU" altLang="ru-RU" sz="2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6083988"/>
            <a:ext cx="728014" cy="774012"/>
          </a:xfrm>
          <a:prstGeom prst="rec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6" name="Прямоугольник 5"/>
          <p:cNvSpPr/>
          <p:nvPr/>
        </p:nvSpPr>
        <p:spPr>
          <a:xfrm>
            <a:off x="364007" y="5812611"/>
            <a:ext cx="542575" cy="658383"/>
          </a:xfrm>
          <a:prstGeom prst="rect">
            <a:avLst/>
          </a:prstGeom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7" name="Прямоугольник 6"/>
          <p:cNvSpPr/>
          <p:nvPr/>
        </p:nvSpPr>
        <p:spPr>
          <a:xfrm rot="5400000">
            <a:off x="10539646" y="-82587"/>
            <a:ext cx="1569767" cy="1734941"/>
          </a:xfrm>
          <a:prstGeom prst="rect">
            <a:avLst/>
          </a:prstGeom>
          <a:solidFill>
            <a:srgbClr val="9BBB59">
              <a:alpha val="74118"/>
            </a:srgb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9416361" y="-413628"/>
            <a:ext cx="903322" cy="172065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668259671"/>
              </p:ext>
            </p:extLst>
          </p:nvPr>
        </p:nvGraphicFramePr>
        <p:xfrm>
          <a:off x="364007" y="1169735"/>
          <a:ext cx="11390051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98431653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4" name="Picture 2" descr="http://gazeta-dnr.ru/wp-content/uploads/2016/01/zashita_dannih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5425" y="5145884"/>
            <a:ext cx="2146300" cy="1646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10668000" y="4652237"/>
            <a:ext cx="1085150" cy="1316766"/>
          </a:xfrm>
          <a:prstGeom prst="rect">
            <a:avLst/>
          </a:prstGeom>
          <a:solidFill>
            <a:srgbClr val="8BC145">
              <a:alpha val="52157"/>
            </a:srgb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8" name="Прямоугольник 7"/>
          <p:cNvSpPr/>
          <p:nvPr/>
        </p:nvSpPr>
        <p:spPr>
          <a:xfrm>
            <a:off x="-9945" y="1622"/>
            <a:ext cx="1085150" cy="1316766"/>
          </a:xfrm>
          <a:prstGeom prst="rect">
            <a:avLst/>
          </a:prstGeom>
          <a:solidFill>
            <a:srgbClr val="9BBB59">
              <a:alpha val="74118"/>
            </a:srgb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E97B1399-5AE0-4874-BF47-8E7F0391BCD5}"/>
              </a:ext>
            </a:extLst>
          </p:cNvPr>
          <p:cNvSpPr/>
          <p:nvPr/>
        </p:nvSpPr>
        <p:spPr>
          <a:xfrm>
            <a:off x="1064804" y="-13712"/>
            <a:ext cx="11127196" cy="1301175"/>
          </a:xfrm>
          <a:prstGeom prst="rect">
            <a:avLst/>
          </a:prstGeom>
          <a:solidFill>
            <a:srgbClr val="002060">
              <a:alpha val="7764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ourier New" panose="02070309020205020404" pitchFamily="49" charset="0"/>
                <a:ea typeface="+mj-lt"/>
                <a:cs typeface="Courier New" panose="02070309020205020404" pitchFamily="49" charset="0"/>
              </a:rPr>
              <a:t>Персональные данные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34148" y="155760"/>
            <a:ext cx="542575" cy="658383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11" name="Прямоугольник 10"/>
          <p:cNvSpPr/>
          <p:nvPr/>
        </p:nvSpPr>
        <p:spPr>
          <a:xfrm>
            <a:off x="905436" y="640377"/>
            <a:ext cx="542575" cy="658383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13" name="Прямоугольник 12"/>
          <p:cNvSpPr/>
          <p:nvPr/>
        </p:nvSpPr>
        <p:spPr>
          <a:xfrm>
            <a:off x="11106850" y="5585891"/>
            <a:ext cx="1085150" cy="1316766"/>
          </a:xfrm>
          <a:prstGeom prst="rect">
            <a:avLst/>
          </a:prstGeom>
          <a:solidFill>
            <a:srgbClr val="4BACC6">
              <a:alpha val="61176"/>
            </a:srgb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5" name="TextBox 4"/>
          <p:cNvSpPr txBox="1"/>
          <p:nvPr/>
        </p:nvSpPr>
        <p:spPr>
          <a:xfrm>
            <a:off x="218364" y="3098567"/>
            <a:ext cx="119736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tx2"/>
                </a:solidFill>
                <a:cs typeface="Times New Roman" pitchFamily="18" charset="0"/>
              </a:rPr>
              <a:t>Персональные данные - любая информация, относящаяся к прямо или косвенно определенному или определяемому физическому лицу (субъекту персональных данных).</a:t>
            </a:r>
          </a:p>
          <a:p>
            <a:endParaRPr lang="ru-RU" sz="24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8020092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10804324" y="6288508"/>
            <a:ext cx="605051" cy="614149"/>
          </a:xfrm>
          <a:prstGeom prst="rect">
            <a:avLst/>
          </a:prstGeom>
          <a:solidFill>
            <a:srgbClr val="8BC145">
              <a:alpha val="52157"/>
            </a:srgb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E97B1399-5AE0-4874-BF47-8E7F0391BCD5}"/>
              </a:ext>
            </a:extLst>
          </p:cNvPr>
          <p:cNvSpPr/>
          <p:nvPr/>
        </p:nvSpPr>
        <p:spPr>
          <a:xfrm>
            <a:off x="1064804" y="-13712"/>
            <a:ext cx="11127196" cy="1301175"/>
          </a:xfrm>
          <a:prstGeom prst="rect">
            <a:avLst/>
          </a:prstGeom>
          <a:solidFill>
            <a:srgbClr val="002060">
              <a:alpha val="7764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ourier New" panose="02070309020205020404" pitchFamily="49" charset="0"/>
                <a:ea typeface="+mj-lt"/>
                <a:cs typeface="Courier New" panose="02070309020205020404" pitchFamily="49" charset="0"/>
              </a:rPr>
              <a:t>Персональные данные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-9945" y="1622"/>
            <a:ext cx="1674972" cy="1316766"/>
          </a:xfrm>
          <a:prstGeom prst="rect">
            <a:avLst/>
          </a:prstGeom>
          <a:solidFill>
            <a:srgbClr val="9BBB59">
              <a:alpha val="74118"/>
            </a:srgb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11" name="Прямоугольник 10"/>
          <p:cNvSpPr/>
          <p:nvPr/>
        </p:nvSpPr>
        <p:spPr>
          <a:xfrm>
            <a:off x="782606" y="558490"/>
            <a:ext cx="1244518" cy="1147480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13" name="Прямоугольник 12"/>
          <p:cNvSpPr/>
          <p:nvPr/>
        </p:nvSpPr>
        <p:spPr>
          <a:xfrm>
            <a:off x="11106850" y="5585891"/>
            <a:ext cx="1085150" cy="1316766"/>
          </a:xfrm>
          <a:prstGeom prst="rect">
            <a:avLst/>
          </a:prstGeom>
          <a:solidFill>
            <a:srgbClr val="4BACC6">
              <a:alpha val="61176"/>
            </a:srgb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278888742"/>
              </p:ext>
            </p:extLst>
          </p:nvPr>
        </p:nvGraphicFramePr>
        <p:xfrm>
          <a:off x="1222231" y="1947367"/>
          <a:ext cx="9582093" cy="46327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10926665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7597"/>
            <a:ext cx="3028728" cy="2009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59307" y="2117307"/>
            <a:ext cx="11682484" cy="4551781"/>
          </a:xfrm>
        </p:spPr>
        <p:txBody>
          <a:bodyPr rtlCol="0">
            <a:noAutofit/>
          </a:bodyPr>
          <a:lstStyle/>
          <a:p>
            <a:pPr marL="0" indent="0">
              <a:buNone/>
              <a:defRPr/>
            </a:pPr>
            <a:r>
              <a:rPr lang="ru-RU" sz="2400" dirty="0">
                <a:solidFill>
                  <a:schemeClr val="tx2"/>
                </a:solidFill>
                <a:cs typeface="Times New Roman" panose="02020603050405020304" pitchFamily="18" charset="0"/>
              </a:rPr>
              <a:t>Обезличенные персональные данные доступны для любого заинтересованного лица. </a:t>
            </a:r>
          </a:p>
          <a:p>
            <a:pPr marL="0" indent="0">
              <a:buNone/>
              <a:defRPr/>
            </a:pPr>
            <a:r>
              <a:rPr lang="ru-RU" sz="2400" dirty="0">
                <a:solidFill>
                  <a:schemeClr val="tx2"/>
                </a:solidFill>
                <a:cs typeface="Times New Roman" panose="02020603050405020304" pitchFamily="18" charset="0"/>
              </a:rPr>
              <a:t>Источниками могут быть:</a:t>
            </a:r>
          </a:p>
          <a:p>
            <a:pPr>
              <a:buFont typeface="Courier New" panose="02070309020205020404" pitchFamily="49" charset="0"/>
              <a:buChar char="o"/>
              <a:defRPr/>
            </a:pPr>
            <a:r>
              <a:rPr lang="ru-RU" sz="2400" dirty="0">
                <a:solidFill>
                  <a:schemeClr val="tx2"/>
                </a:solidFill>
                <a:cs typeface="Times New Roman" panose="02020603050405020304" pitchFamily="18" charset="0"/>
              </a:rPr>
              <a:t>Адресные книжки;</a:t>
            </a:r>
          </a:p>
          <a:p>
            <a:pPr>
              <a:buFont typeface="Courier New" panose="02070309020205020404" pitchFamily="49" charset="0"/>
              <a:buChar char="o"/>
              <a:defRPr/>
            </a:pPr>
            <a:r>
              <a:rPr lang="ru-RU" sz="2400" dirty="0">
                <a:solidFill>
                  <a:schemeClr val="tx2"/>
                </a:solidFill>
                <a:cs typeface="Times New Roman" panose="02020603050405020304" pitchFamily="18" charset="0"/>
              </a:rPr>
              <a:t>Справочники;</a:t>
            </a:r>
          </a:p>
          <a:p>
            <a:pPr>
              <a:buFont typeface="Courier New" panose="02070309020205020404" pitchFamily="49" charset="0"/>
              <a:buChar char="o"/>
              <a:defRPr/>
            </a:pPr>
            <a:r>
              <a:rPr lang="ru-RU" sz="2400" dirty="0">
                <a:solidFill>
                  <a:schemeClr val="tx2"/>
                </a:solidFill>
                <a:cs typeface="Times New Roman" panose="02020603050405020304" pitchFamily="18" charset="0"/>
              </a:rPr>
              <a:t>Реестры;</a:t>
            </a:r>
          </a:p>
          <a:p>
            <a:pPr>
              <a:buFont typeface="Courier New" panose="02070309020205020404" pitchFamily="49" charset="0"/>
              <a:buChar char="o"/>
              <a:defRPr/>
            </a:pPr>
            <a:r>
              <a:rPr lang="ru-RU" sz="2400" dirty="0">
                <a:solidFill>
                  <a:schemeClr val="tx2"/>
                </a:solidFill>
                <a:cs typeface="Times New Roman" panose="02020603050405020304" pitchFamily="18" charset="0"/>
              </a:rPr>
              <a:t>СМИ. </a:t>
            </a:r>
          </a:p>
          <a:p>
            <a:pPr>
              <a:defRPr/>
            </a:pPr>
            <a:endParaRPr lang="ru-RU" sz="2400" dirty="0">
              <a:solidFill>
                <a:schemeClr val="tx2"/>
              </a:solidFill>
              <a:cs typeface="Times New Roman" panose="02020603050405020304" pitchFamily="18" charset="0"/>
            </a:endParaRPr>
          </a:p>
          <a:p>
            <a:pPr marL="0" indent="0">
              <a:buNone/>
              <a:defRPr/>
            </a:pPr>
            <a:r>
              <a:rPr lang="ru-RU" sz="2400" dirty="0">
                <a:solidFill>
                  <a:schemeClr val="tx2"/>
                </a:solidFill>
                <a:cs typeface="Times New Roman" panose="02020603050405020304" pitchFamily="18" charset="0"/>
              </a:rPr>
              <a:t>Общедоступная информация, которая считается персональными данными, — это, например, доходы политических деятелей, представителей федеральной или муниципальной власти, чиновников на руководящих должностях.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97B1399-5AE0-4874-BF47-8E7F0391BCD5}"/>
              </a:ext>
            </a:extLst>
          </p:cNvPr>
          <p:cNvSpPr/>
          <p:nvPr/>
        </p:nvSpPr>
        <p:spPr>
          <a:xfrm>
            <a:off x="3184303" y="0"/>
            <a:ext cx="9007697" cy="1301175"/>
          </a:xfrm>
          <a:prstGeom prst="rect">
            <a:avLst/>
          </a:prstGeom>
          <a:solidFill>
            <a:srgbClr val="002060">
              <a:alpha val="7764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ourier New" panose="02070309020205020404" pitchFamily="49" charset="0"/>
                <a:ea typeface="+mj-lt"/>
                <a:cs typeface="Courier New" panose="02070309020205020404" pitchFamily="49" charset="0"/>
              </a:rPr>
              <a:t>Обезличенные персональные данные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465316" y="-87597"/>
            <a:ext cx="1545876" cy="1565887"/>
          </a:xfrm>
          <a:prstGeom prst="rect">
            <a:avLst/>
          </a:prstGeom>
          <a:solidFill>
            <a:srgbClr val="16745A">
              <a:alpha val="61961"/>
            </a:srgb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12105" tIns="56053" rIns="112105" bIns="56053"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736228"/>
            <a:ext cx="1138152" cy="1381080"/>
          </a:xfrm>
          <a:prstGeom prst="rect">
            <a:avLst/>
          </a:prstGeom>
          <a:solidFill>
            <a:schemeClr val="accent3">
              <a:lumMod val="75000"/>
              <a:alpha val="4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112105" tIns="56053" rIns="112105" bIns="56053"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1106850" y="5541234"/>
            <a:ext cx="1085150" cy="1316766"/>
          </a:xfrm>
          <a:prstGeom prst="rect">
            <a:avLst/>
          </a:prstGeom>
          <a:solidFill>
            <a:srgbClr val="4BACC6">
              <a:alpha val="58824"/>
            </a:srgb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10" name="Прямоугольник 9"/>
          <p:cNvSpPr/>
          <p:nvPr/>
        </p:nvSpPr>
        <p:spPr>
          <a:xfrm>
            <a:off x="10694082" y="6184882"/>
            <a:ext cx="542575" cy="658383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</p:spTree>
    <p:extLst>
      <p:ext uri="{BB962C8B-B14F-4D97-AF65-F5344CB8AC3E}">
        <p14:creationId xmlns:p14="http://schemas.microsoft.com/office/powerpoint/2010/main" val="1759193383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Картинки по запросу паспорт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195" y="16499"/>
            <a:ext cx="3229498" cy="1883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97B1399-5AE0-4874-BF47-8E7F0391BCD5}"/>
              </a:ext>
            </a:extLst>
          </p:cNvPr>
          <p:cNvSpPr/>
          <p:nvPr/>
        </p:nvSpPr>
        <p:spPr>
          <a:xfrm>
            <a:off x="3184303" y="0"/>
            <a:ext cx="9007697" cy="1301175"/>
          </a:xfrm>
          <a:prstGeom prst="rect">
            <a:avLst/>
          </a:prstGeom>
          <a:solidFill>
            <a:srgbClr val="002060">
              <a:alpha val="7764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ourier New" panose="02070309020205020404" pitchFamily="49" charset="0"/>
                <a:ea typeface="+mj-lt"/>
                <a:cs typeface="Courier New" panose="02070309020205020404" pitchFamily="49" charset="0"/>
              </a:rPr>
              <a:t>Общие персональные данные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47202" y="0"/>
            <a:ext cx="987568" cy="851872"/>
          </a:xfrm>
          <a:prstGeom prst="rect">
            <a:avLst/>
          </a:prstGeom>
          <a:solidFill>
            <a:srgbClr val="16745A">
              <a:alpha val="61961"/>
            </a:srgb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12105" tIns="56053" rIns="112105" bIns="56053"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-45195" y="1313929"/>
            <a:ext cx="1138152" cy="1381080"/>
          </a:xfrm>
          <a:prstGeom prst="rect">
            <a:avLst/>
          </a:prstGeom>
          <a:solidFill>
            <a:schemeClr val="accent3">
              <a:lumMod val="75000"/>
              <a:alpha val="4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112105" tIns="56053" rIns="112105" bIns="56053"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0835563" y="5541234"/>
            <a:ext cx="1085150" cy="1316766"/>
          </a:xfrm>
          <a:prstGeom prst="rect">
            <a:avLst/>
          </a:prstGeom>
          <a:solidFill>
            <a:srgbClr val="4BACC6">
              <a:alpha val="58824"/>
            </a:srgb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10" name="Прямоугольник 9"/>
          <p:cNvSpPr/>
          <p:nvPr/>
        </p:nvSpPr>
        <p:spPr>
          <a:xfrm>
            <a:off x="11649425" y="5212042"/>
            <a:ext cx="542575" cy="658383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3" name="Прямоугольник 2"/>
          <p:cNvSpPr/>
          <p:nvPr/>
        </p:nvSpPr>
        <p:spPr>
          <a:xfrm>
            <a:off x="1184020" y="2207013"/>
            <a:ext cx="10465405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400" dirty="0">
                <a:solidFill>
                  <a:schemeClr val="tx2"/>
                </a:solidFill>
                <a:cs typeface="Times New Roman" panose="02020603050405020304" pitchFamily="18" charset="0"/>
              </a:rPr>
              <a:t>Общие персональные данные — это основная информация о человеке.</a:t>
            </a:r>
          </a:p>
          <a:p>
            <a:r>
              <a:rPr lang="ru-RU" altLang="ru-RU" sz="2400" dirty="0">
                <a:solidFill>
                  <a:schemeClr val="tx2"/>
                </a:solidFill>
                <a:cs typeface="Times New Roman" panose="02020603050405020304" pitchFamily="18" charset="0"/>
              </a:rPr>
              <a:t> </a:t>
            </a:r>
          </a:p>
          <a:p>
            <a:r>
              <a:rPr lang="ru-RU" altLang="ru-RU" sz="2400" dirty="0">
                <a:solidFill>
                  <a:schemeClr val="tx2"/>
                </a:solidFill>
                <a:cs typeface="Times New Roman" panose="02020603050405020304" pitchFamily="18" charset="0"/>
              </a:rPr>
              <a:t>К ним относят: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ru-RU" altLang="ru-RU" sz="2400" dirty="0">
                <a:solidFill>
                  <a:schemeClr val="tx2"/>
                </a:solidFill>
                <a:cs typeface="Times New Roman" panose="02020603050405020304" pitchFamily="18" charset="0"/>
              </a:rPr>
              <a:t>ФИО; 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ru-RU" altLang="ru-RU" sz="2400" dirty="0">
                <a:solidFill>
                  <a:schemeClr val="tx2"/>
                </a:solidFill>
                <a:cs typeface="Times New Roman" panose="02020603050405020304" pitchFamily="18" charset="0"/>
              </a:rPr>
              <a:t>место прописки и проживания; 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ru-RU" altLang="ru-RU" sz="2400" dirty="0">
                <a:solidFill>
                  <a:schemeClr val="tx2"/>
                </a:solidFill>
                <a:cs typeface="Times New Roman" panose="02020603050405020304" pitchFamily="18" charset="0"/>
              </a:rPr>
              <a:t>паспортные данные; 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ru-RU" altLang="ru-RU" sz="2400" dirty="0">
                <a:solidFill>
                  <a:schemeClr val="tx2"/>
                </a:solidFill>
                <a:cs typeface="Times New Roman" panose="02020603050405020304" pitchFamily="18" charset="0"/>
              </a:rPr>
              <a:t>образование; 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ru-RU" altLang="ru-RU" sz="2400" dirty="0">
                <a:solidFill>
                  <a:schemeClr val="tx2"/>
                </a:solidFill>
                <a:cs typeface="Times New Roman" panose="02020603050405020304" pitchFamily="18" charset="0"/>
              </a:rPr>
              <a:t>ИНН; 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ru-RU" altLang="ru-RU" sz="2400" dirty="0">
                <a:solidFill>
                  <a:schemeClr val="tx2"/>
                </a:solidFill>
                <a:cs typeface="Times New Roman" panose="02020603050405020304" pitchFamily="18" charset="0"/>
              </a:rPr>
              <a:t>контактные данные; 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ru-RU" altLang="ru-RU" sz="2400" dirty="0">
                <a:solidFill>
                  <a:schemeClr val="tx2"/>
                </a:solidFill>
                <a:cs typeface="Times New Roman" panose="02020603050405020304" pitchFamily="18" charset="0"/>
              </a:rPr>
              <a:t>сведения о работе; 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ru-RU" altLang="ru-RU" sz="2400" dirty="0">
                <a:solidFill>
                  <a:schemeClr val="tx2"/>
                </a:solidFill>
                <a:cs typeface="Times New Roman" panose="02020603050405020304" pitchFamily="18" charset="0"/>
              </a:rPr>
              <a:t>размер доходов и т. д.</a:t>
            </a:r>
            <a:endParaRPr lang="ru-RU" sz="24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0738671"/>
      </p:ext>
    </p:extLst>
  </p:cSld>
  <p:clrMapOvr>
    <a:masterClrMapping/>
  </p:clrMapOvr>
  <p:transition spd="slow">
    <p:fade thruBlk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38" b="11867"/>
          <a:stretch/>
        </p:blipFill>
        <p:spPr>
          <a:xfrm>
            <a:off x="0" y="16042"/>
            <a:ext cx="12192000" cy="6817895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E97B1399-5AE0-4874-BF47-8E7F0391BCD5}"/>
              </a:ext>
            </a:extLst>
          </p:cNvPr>
          <p:cNvSpPr/>
          <p:nvPr/>
        </p:nvSpPr>
        <p:spPr>
          <a:xfrm>
            <a:off x="0" y="4069034"/>
            <a:ext cx="7550331" cy="2602349"/>
          </a:xfrm>
          <a:prstGeom prst="rect">
            <a:avLst/>
          </a:prstGeom>
          <a:solidFill>
            <a:srgbClr val="002060">
              <a:alpha val="7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ourier New" panose="02070309020205020404" pitchFamily="49" charset="0"/>
                <a:ea typeface="+mj-lt"/>
                <a:cs typeface="Courier New" panose="02070309020205020404" pitchFamily="49" charset="0"/>
              </a:rPr>
              <a:t>Организация обучения информационной безопасности обучающихся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ctr"/>
            <a:endParaRPr lang="ru-RU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ru-RU" b="1" dirty="0" err="1" smtClean="0">
                <a:latin typeface="Courier New" panose="02070309020205020404" pitchFamily="49" charset="0"/>
                <a:ea typeface="+mn-lt"/>
                <a:cs typeface="Courier New" panose="02070309020205020404" pitchFamily="49" charset="0"/>
              </a:rPr>
              <a:t>Апухтина</a:t>
            </a:r>
            <a:r>
              <a:rPr lang="ru-RU" b="1" dirty="0" smtClean="0">
                <a:latin typeface="Courier New" panose="02070309020205020404" pitchFamily="49" charset="0"/>
                <a:ea typeface="+mn-lt"/>
                <a:cs typeface="Courier New" panose="02070309020205020404" pitchFamily="49" charset="0"/>
              </a:rPr>
              <a:t> Анна Владимировна, </a:t>
            </a:r>
            <a:endParaRPr lang="ru-RU" b="1" dirty="0">
              <a:latin typeface="Courier New" panose="02070309020205020404" pitchFamily="49" charset="0"/>
              <a:ea typeface="+mn-lt"/>
              <a:cs typeface="Courier New" panose="02070309020205020404" pitchFamily="49" charset="0"/>
            </a:endParaRPr>
          </a:p>
          <a:p>
            <a:r>
              <a:rPr lang="ru-RU" b="1" dirty="0">
                <a:latin typeface="Courier New" panose="02070309020205020404" pitchFamily="49" charset="0"/>
                <a:ea typeface="+mn-lt"/>
                <a:cs typeface="Courier New" panose="02070309020205020404" pitchFamily="49" charset="0"/>
              </a:rPr>
              <a:t>р</a:t>
            </a:r>
            <a:r>
              <a:rPr lang="ru-RU" b="1" dirty="0" smtClean="0">
                <a:latin typeface="Courier New" panose="02070309020205020404" pitchFamily="49" charset="0"/>
                <a:ea typeface="+mn-lt"/>
                <a:cs typeface="Courier New" panose="02070309020205020404" pitchFamily="49" charset="0"/>
              </a:rPr>
              <a:t>уководитель СП «Информатизация образования»</a:t>
            </a:r>
            <a:endParaRPr lang="ru-RU" b="1" dirty="0">
              <a:latin typeface="Courier New" panose="02070309020205020404" pitchFamily="49" charset="0"/>
              <a:ea typeface="+mn-lt"/>
              <a:cs typeface="Courier New" panose="02070309020205020404" pitchFamily="49" charset="0"/>
            </a:endParaRPr>
          </a:p>
          <a:p>
            <a:r>
              <a:rPr lang="ru-RU" b="1" dirty="0" smtClean="0">
                <a:latin typeface="Courier New" panose="02070309020205020404" pitchFamily="49" charset="0"/>
                <a:ea typeface="+mn-lt"/>
                <a:cs typeface="Courier New" panose="02070309020205020404" pitchFamily="49" charset="0"/>
              </a:rPr>
              <a:t>МАОУ «Гимназия № 93 г</a:t>
            </a:r>
            <a:r>
              <a:rPr lang="ru-RU" b="1" dirty="0">
                <a:latin typeface="Courier New" panose="02070309020205020404" pitchFamily="49" charset="0"/>
                <a:ea typeface="+mn-lt"/>
                <a:cs typeface="Courier New" panose="02070309020205020404" pitchFamily="49" charset="0"/>
              </a:rPr>
              <a:t>. Челябинска»</a:t>
            </a:r>
            <a:endParaRPr lang="ru-RU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9682933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97B1399-5AE0-4874-BF47-8E7F0391BCD5}"/>
              </a:ext>
            </a:extLst>
          </p:cNvPr>
          <p:cNvSpPr/>
          <p:nvPr/>
        </p:nvSpPr>
        <p:spPr>
          <a:xfrm>
            <a:off x="0" y="0"/>
            <a:ext cx="10457059" cy="1301175"/>
          </a:xfrm>
          <a:prstGeom prst="rect">
            <a:avLst/>
          </a:prstGeom>
          <a:solidFill>
            <a:srgbClr val="002060">
              <a:alpha val="7764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altLang="ru-RU" sz="2400" b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Биометрические персональные данные</a:t>
            </a:r>
            <a:endParaRPr lang="ru-RU" altLang="ru-RU" sz="2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6083988"/>
            <a:ext cx="728014" cy="774012"/>
          </a:xfrm>
          <a:prstGeom prst="rec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6" name="Прямоугольник 5"/>
          <p:cNvSpPr/>
          <p:nvPr/>
        </p:nvSpPr>
        <p:spPr>
          <a:xfrm>
            <a:off x="456726" y="6303930"/>
            <a:ext cx="542575" cy="658383"/>
          </a:xfrm>
          <a:prstGeom prst="rect">
            <a:avLst/>
          </a:prstGeom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7" name="Прямоугольник 6"/>
          <p:cNvSpPr/>
          <p:nvPr/>
        </p:nvSpPr>
        <p:spPr>
          <a:xfrm rot="5400000">
            <a:off x="10539646" y="-82587"/>
            <a:ext cx="1569767" cy="1734941"/>
          </a:xfrm>
          <a:prstGeom prst="rect">
            <a:avLst/>
          </a:prstGeom>
          <a:solidFill>
            <a:srgbClr val="9BBB59">
              <a:alpha val="74118"/>
            </a:srgb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10221579" y="-411849"/>
            <a:ext cx="903322" cy="172065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4" name="Прямоугольник 3"/>
          <p:cNvSpPr/>
          <p:nvPr/>
        </p:nvSpPr>
        <p:spPr>
          <a:xfrm>
            <a:off x="204715" y="1443841"/>
            <a:ext cx="11778019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400" dirty="0">
                <a:solidFill>
                  <a:schemeClr val="tx2"/>
                </a:solidFill>
                <a:cs typeface="Times New Roman" panose="02020603050405020304" pitchFamily="18" charset="0"/>
              </a:rPr>
              <a:t>Биометрические данные — это физиологические и биологические характеристики субъекта: 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ru-RU" altLang="ru-RU" sz="2400" dirty="0">
                <a:solidFill>
                  <a:schemeClr val="tx2"/>
                </a:solidFill>
                <a:cs typeface="Times New Roman" panose="02020603050405020304" pitchFamily="18" charset="0"/>
              </a:rPr>
              <a:t>дактилоскопические изображения, 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ru-RU" altLang="ru-RU" sz="2400" dirty="0">
                <a:solidFill>
                  <a:schemeClr val="tx2"/>
                </a:solidFill>
                <a:cs typeface="Times New Roman" panose="02020603050405020304" pitchFamily="18" charset="0"/>
              </a:rPr>
              <a:t>группа крови, 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ru-RU" altLang="ru-RU" sz="2400" dirty="0">
                <a:solidFill>
                  <a:schemeClr val="tx2"/>
                </a:solidFill>
                <a:cs typeface="Times New Roman" panose="02020603050405020304" pitchFamily="18" charset="0"/>
              </a:rPr>
              <a:t>рост, 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ru-RU" altLang="ru-RU" sz="2400" dirty="0">
                <a:solidFill>
                  <a:schemeClr val="tx2"/>
                </a:solidFill>
                <a:cs typeface="Times New Roman" panose="02020603050405020304" pitchFamily="18" charset="0"/>
              </a:rPr>
              <a:t>цвет глаз, 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ru-RU" altLang="ru-RU" sz="2400" dirty="0">
                <a:solidFill>
                  <a:schemeClr val="tx2"/>
                </a:solidFill>
                <a:cs typeface="Times New Roman" panose="02020603050405020304" pitchFamily="18" charset="0"/>
              </a:rPr>
              <a:t>вес, 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ru-RU" altLang="ru-RU" sz="2400" dirty="0">
                <a:solidFill>
                  <a:schemeClr val="tx2"/>
                </a:solidFill>
                <a:cs typeface="Times New Roman" panose="02020603050405020304" pitchFamily="18" charset="0"/>
              </a:rPr>
              <a:t>анализ ДНК и т. д. </a:t>
            </a:r>
          </a:p>
          <a:p>
            <a:endParaRPr lang="ru-RU" altLang="ru-RU" sz="2400" dirty="0">
              <a:solidFill>
                <a:schemeClr val="tx2"/>
              </a:solidFill>
              <a:cs typeface="Times New Roman" panose="02020603050405020304" pitchFamily="18" charset="0"/>
            </a:endParaRPr>
          </a:p>
          <a:p>
            <a:r>
              <a:rPr lang="ru-RU" altLang="ru-RU" sz="2400" dirty="0">
                <a:solidFill>
                  <a:schemeClr val="tx2"/>
                </a:solidFill>
                <a:cs typeface="Times New Roman" panose="02020603050405020304" pitchFamily="18" charset="0"/>
              </a:rPr>
              <a:t>Сюда относится и информация, которую можно получить по фото- или видеозаписи с человеком. </a:t>
            </a:r>
          </a:p>
          <a:p>
            <a:r>
              <a:rPr lang="ru-RU" altLang="ru-RU" sz="2400" dirty="0">
                <a:solidFill>
                  <a:schemeClr val="tx2"/>
                </a:solidFill>
                <a:cs typeface="Times New Roman" panose="02020603050405020304" pitchFamily="18" charset="0"/>
              </a:rPr>
              <a:t>Биометрические ПД часто необходимы при лечении или устройстве на работу в госорганы, оформлении заграничных паспортов и виз.</a:t>
            </a:r>
            <a:endParaRPr lang="ru-RU" sz="2400" dirty="0">
              <a:solidFill>
                <a:schemeClr val="tx2"/>
              </a:solidFill>
            </a:endParaRPr>
          </a:p>
        </p:txBody>
      </p:sp>
      <p:pic>
        <p:nvPicPr>
          <p:cNvPr id="17410" name="Picture 2" descr="Картинки по запросу отпечатки пальцев png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8479" y="4106667"/>
            <a:ext cx="1938888" cy="2491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7358724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97B1399-5AE0-4874-BF47-8E7F0391BCD5}"/>
              </a:ext>
            </a:extLst>
          </p:cNvPr>
          <p:cNvSpPr/>
          <p:nvPr/>
        </p:nvSpPr>
        <p:spPr>
          <a:xfrm>
            <a:off x="0" y="0"/>
            <a:ext cx="10457059" cy="1301175"/>
          </a:xfrm>
          <a:prstGeom prst="rect">
            <a:avLst/>
          </a:prstGeom>
          <a:solidFill>
            <a:srgbClr val="002060">
              <a:alpha val="7764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altLang="ru-RU" sz="2400" b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Биометрические персональные данные</a:t>
            </a:r>
            <a:endParaRPr lang="ru-RU" altLang="ru-RU" sz="2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6083988"/>
            <a:ext cx="728014" cy="774012"/>
          </a:xfrm>
          <a:prstGeom prst="rec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6" name="Прямоугольник 5"/>
          <p:cNvSpPr/>
          <p:nvPr/>
        </p:nvSpPr>
        <p:spPr>
          <a:xfrm>
            <a:off x="456726" y="6303930"/>
            <a:ext cx="542575" cy="658383"/>
          </a:xfrm>
          <a:prstGeom prst="rect">
            <a:avLst/>
          </a:prstGeom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7" name="Прямоугольник 6"/>
          <p:cNvSpPr/>
          <p:nvPr/>
        </p:nvSpPr>
        <p:spPr>
          <a:xfrm rot="5400000">
            <a:off x="10539646" y="-82587"/>
            <a:ext cx="1569767" cy="1734941"/>
          </a:xfrm>
          <a:prstGeom prst="rect">
            <a:avLst/>
          </a:prstGeom>
          <a:solidFill>
            <a:srgbClr val="9BBB59">
              <a:alpha val="74118"/>
            </a:srgb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10221579" y="-411849"/>
            <a:ext cx="903322" cy="172065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906357594"/>
              </p:ext>
            </p:extLst>
          </p:nvPr>
        </p:nvGraphicFramePr>
        <p:xfrm>
          <a:off x="728013" y="3078577"/>
          <a:ext cx="5597442" cy="3554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Скругленный прямоугольник 11"/>
          <p:cNvSpPr/>
          <p:nvPr/>
        </p:nvSpPr>
        <p:spPr>
          <a:xfrm>
            <a:off x="7316638" y="3078577"/>
            <a:ext cx="1600939" cy="1103047"/>
          </a:xfrm>
          <a:prstGeom prst="roundRect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3" name="Скругленный прямоугольник 12"/>
          <p:cNvSpPr/>
          <p:nvPr/>
        </p:nvSpPr>
        <p:spPr>
          <a:xfrm>
            <a:off x="9072301" y="3093867"/>
            <a:ext cx="1600939" cy="1103047"/>
          </a:xfrm>
          <a:prstGeom prst="roundRect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4" name="Скругленный прямоугольник 13"/>
          <p:cNvSpPr/>
          <p:nvPr/>
        </p:nvSpPr>
        <p:spPr>
          <a:xfrm>
            <a:off x="8117107" y="4980941"/>
            <a:ext cx="1600939" cy="1103047"/>
          </a:xfrm>
          <a:prstGeom prst="roundRect">
            <a:avLst/>
          </a:pr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15" name="Группа 14"/>
          <p:cNvGrpSpPr/>
          <p:nvPr/>
        </p:nvGrpSpPr>
        <p:grpSpPr>
          <a:xfrm>
            <a:off x="7316637" y="4261901"/>
            <a:ext cx="1600939" cy="593948"/>
            <a:chOff x="237151" y="1103276"/>
            <a:chExt cx="1600939" cy="593948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237151" y="1103276"/>
              <a:ext cx="1600939" cy="593948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" name="TextBox 16"/>
            <p:cNvSpPr txBox="1"/>
            <p:nvPr/>
          </p:nvSpPr>
          <p:spPr>
            <a:xfrm>
              <a:off x="237151" y="1103276"/>
              <a:ext cx="1600939" cy="59394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3792" tIns="113792" rIns="113792" bIns="0" numCol="1" spcCol="1270" anchor="t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kern="1200" dirty="0"/>
                <a:t>Почерк</a:t>
              </a: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9072300" y="4284309"/>
            <a:ext cx="1600939" cy="593948"/>
            <a:chOff x="237151" y="1103276"/>
            <a:chExt cx="1600939" cy="593948"/>
          </a:xfrm>
        </p:grpSpPr>
        <p:sp>
          <p:nvSpPr>
            <p:cNvPr id="19" name="Прямоугольник 18"/>
            <p:cNvSpPr/>
            <p:nvPr/>
          </p:nvSpPr>
          <p:spPr>
            <a:xfrm>
              <a:off x="237151" y="1103276"/>
              <a:ext cx="1600939" cy="593948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0" name="TextBox 19"/>
            <p:cNvSpPr txBox="1"/>
            <p:nvPr/>
          </p:nvSpPr>
          <p:spPr>
            <a:xfrm>
              <a:off x="237151" y="1103276"/>
              <a:ext cx="1600939" cy="59394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3792" tIns="113792" rIns="113792" bIns="0" numCol="1" spcCol="1270" anchor="t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kern="1200" dirty="0"/>
                <a:t>Голос</a:t>
              </a:r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8117107" y="6151550"/>
            <a:ext cx="1600939" cy="593948"/>
            <a:chOff x="237151" y="1103276"/>
            <a:chExt cx="1600939" cy="593948"/>
          </a:xfrm>
        </p:grpSpPr>
        <p:sp>
          <p:nvSpPr>
            <p:cNvPr id="22" name="Прямоугольник 21"/>
            <p:cNvSpPr/>
            <p:nvPr/>
          </p:nvSpPr>
          <p:spPr>
            <a:xfrm>
              <a:off x="237151" y="1103276"/>
              <a:ext cx="1600939" cy="593948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3" name="TextBox 22"/>
            <p:cNvSpPr txBox="1"/>
            <p:nvPr/>
          </p:nvSpPr>
          <p:spPr>
            <a:xfrm>
              <a:off x="237151" y="1103276"/>
              <a:ext cx="1600939" cy="59394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3792" tIns="113792" rIns="113792" bIns="0" numCol="1" spcCol="1270" anchor="t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kern="1200" dirty="0"/>
                <a:t>Походка</a:t>
              </a:r>
            </a:p>
          </p:txBody>
        </p:sp>
      </p:grpSp>
      <p:grpSp>
        <p:nvGrpSpPr>
          <p:cNvPr id="30" name="Группа 29"/>
          <p:cNvGrpSpPr/>
          <p:nvPr/>
        </p:nvGrpSpPr>
        <p:grpSpPr>
          <a:xfrm>
            <a:off x="1593431" y="1476103"/>
            <a:ext cx="9257449" cy="1193123"/>
            <a:chOff x="1593431" y="1476103"/>
            <a:chExt cx="9257449" cy="1193123"/>
          </a:xfrm>
        </p:grpSpPr>
        <p:sp>
          <p:nvSpPr>
            <p:cNvPr id="4" name="Скругленный прямоугольник 3"/>
            <p:cNvSpPr/>
            <p:nvPr/>
          </p:nvSpPr>
          <p:spPr>
            <a:xfrm>
              <a:off x="4335078" y="1476103"/>
              <a:ext cx="3866606" cy="391886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/>
                <a:t>Биометрические параметры</a:t>
              </a:r>
            </a:p>
          </p:txBody>
        </p:sp>
        <p:sp>
          <p:nvSpPr>
            <p:cNvPr id="9" name="Скругленный прямоугольник 8"/>
            <p:cNvSpPr/>
            <p:nvPr/>
          </p:nvSpPr>
          <p:spPr>
            <a:xfrm>
              <a:off x="1593431" y="2277340"/>
              <a:ext cx="3866606" cy="391886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/>
                <a:t>Статистические</a:t>
              </a:r>
            </a:p>
          </p:txBody>
        </p:sp>
        <p:sp>
          <p:nvSpPr>
            <p:cNvPr id="10" name="Скругленный прямоугольник 9"/>
            <p:cNvSpPr/>
            <p:nvPr/>
          </p:nvSpPr>
          <p:spPr>
            <a:xfrm>
              <a:off x="6984274" y="2277340"/>
              <a:ext cx="3866606" cy="391886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/>
                <a:t>Динамические</a:t>
              </a:r>
            </a:p>
          </p:txBody>
        </p:sp>
        <p:cxnSp>
          <p:nvCxnSpPr>
            <p:cNvPr id="25" name="Прямая соединительная линия 24"/>
            <p:cNvCxnSpPr>
              <a:stCxn id="4" idx="2"/>
              <a:endCxn id="10" idx="0"/>
            </p:cNvCxnSpPr>
            <p:nvPr/>
          </p:nvCxnSpPr>
          <p:spPr>
            <a:xfrm>
              <a:off x="6268381" y="1867989"/>
              <a:ext cx="2649196" cy="409351"/>
            </a:xfrm>
            <a:prstGeom prst="line">
              <a:avLst/>
            </a:prstGeom>
            <a:ln w="381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9" name="Прямая соединительная линия 28"/>
            <p:cNvCxnSpPr>
              <a:stCxn id="4" idx="2"/>
              <a:endCxn id="9" idx="0"/>
            </p:cNvCxnSpPr>
            <p:nvPr/>
          </p:nvCxnSpPr>
          <p:spPr>
            <a:xfrm flipH="1">
              <a:off x="3526734" y="1867989"/>
              <a:ext cx="2741647" cy="409351"/>
            </a:xfrm>
            <a:prstGeom prst="line">
              <a:avLst/>
            </a:prstGeom>
            <a:ln w="381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8464839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личное дело папк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5220" y="5097455"/>
            <a:ext cx="3136780" cy="1764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97B1399-5AE0-4874-BF47-8E7F0391BCD5}"/>
              </a:ext>
            </a:extLst>
          </p:cNvPr>
          <p:cNvSpPr/>
          <p:nvPr/>
        </p:nvSpPr>
        <p:spPr>
          <a:xfrm>
            <a:off x="1734941" y="-38475"/>
            <a:ext cx="10457059" cy="1301175"/>
          </a:xfrm>
          <a:prstGeom prst="rect">
            <a:avLst/>
          </a:prstGeom>
          <a:solidFill>
            <a:srgbClr val="002060">
              <a:alpha val="7764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altLang="ru-RU" sz="2400" b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Специальные персональные данные</a:t>
            </a:r>
            <a:endParaRPr lang="ru-RU" altLang="ru-RU" sz="2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242329" y="5979675"/>
            <a:ext cx="728014" cy="774012"/>
          </a:xfrm>
          <a:prstGeom prst="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6" name="Прямоугольник 5"/>
          <p:cNvSpPr/>
          <p:nvPr/>
        </p:nvSpPr>
        <p:spPr>
          <a:xfrm>
            <a:off x="11699055" y="6199617"/>
            <a:ext cx="542575" cy="658383"/>
          </a:xfrm>
          <a:prstGeom prst="rect">
            <a:avLst/>
          </a:prstGeom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7" name="Прямоугольник 6"/>
          <p:cNvSpPr/>
          <p:nvPr/>
        </p:nvSpPr>
        <p:spPr>
          <a:xfrm rot="5400000">
            <a:off x="82587" y="-82587"/>
            <a:ext cx="1569767" cy="1734941"/>
          </a:xfrm>
          <a:prstGeom prst="rect">
            <a:avLst/>
          </a:prstGeom>
          <a:solidFill>
            <a:schemeClr val="accent3">
              <a:lumMod val="60000"/>
              <a:lumOff val="40000"/>
              <a:alpha val="74118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1519046" y="-457686"/>
            <a:ext cx="903322" cy="1720650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4" name="Прямоугольник 3"/>
          <p:cNvSpPr/>
          <p:nvPr/>
        </p:nvSpPr>
        <p:spPr>
          <a:xfrm>
            <a:off x="444137" y="2366893"/>
            <a:ext cx="11460220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dirty="0">
                <a:solidFill>
                  <a:schemeClr val="tx2"/>
                </a:solidFill>
                <a:cs typeface="Times New Roman" panose="02020603050405020304" pitchFamily="18" charset="0"/>
              </a:rPr>
              <a:t>Они содержатся в медицинских справках, личных делах и т. д.</a:t>
            </a:r>
          </a:p>
          <a:p>
            <a:pPr>
              <a:defRPr/>
            </a:pPr>
            <a:endParaRPr lang="ru-RU" sz="2400" dirty="0">
              <a:solidFill>
                <a:schemeClr val="tx2"/>
              </a:solidFill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ru-RU" sz="2400" dirty="0">
                <a:solidFill>
                  <a:schemeClr val="tx2"/>
                </a:solidFill>
                <a:cs typeface="Times New Roman" panose="02020603050405020304" pitchFamily="18" charset="0"/>
              </a:rPr>
              <a:t>Специальные персональные данные требуются для участия в политической деятельности, вступления в вооруженные силы. </a:t>
            </a:r>
          </a:p>
          <a:p>
            <a:pPr>
              <a:defRPr/>
            </a:pPr>
            <a:endParaRPr lang="ru-RU" sz="2400" dirty="0">
              <a:solidFill>
                <a:schemeClr val="tx2"/>
              </a:solidFill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ru-RU" sz="2400" dirty="0">
                <a:solidFill>
                  <a:schemeClr val="tx2"/>
                </a:solidFill>
                <a:cs typeface="Times New Roman" panose="02020603050405020304" pitchFamily="18" charset="0"/>
              </a:rPr>
              <a:t>Получить доступ к этим данным 3-и лица могут только с разрешения субъекта</a:t>
            </a:r>
            <a:r>
              <a:rPr lang="ru-RU" sz="3200" dirty="0">
                <a:solidFill>
                  <a:schemeClr val="tx2"/>
                </a:solidFill>
                <a:cs typeface="Times New Roman" panose="02020603050405020304" pitchFamily="18" charset="0"/>
              </a:rPr>
              <a:t>.</a:t>
            </a:r>
            <a:endParaRPr lang="ru-RU" sz="24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7762651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97B1399-5AE0-4874-BF47-8E7F0391BCD5}"/>
              </a:ext>
            </a:extLst>
          </p:cNvPr>
          <p:cNvSpPr/>
          <p:nvPr/>
        </p:nvSpPr>
        <p:spPr>
          <a:xfrm>
            <a:off x="1734941" y="-38475"/>
            <a:ext cx="10457059" cy="1301175"/>
          </a:xfrm>
          <a:prstGeom prst="rect">
            <a:avLst/>
          </a:prstGeom>
          <a:solidFill>
            <a:srgbClr val="002060">
              <a:alpha val="7764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altLang="ru-RU" sz="2400" b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Специальные категории персональных данных</a:t>
            </a:r>
            <a:endParaRPr lang="ru-RU" altLang="ru-RU" sz="2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242329" y="5979675"/>
            <a:ext cx="728014" cy="774012"/>
          </a:xfrm>
          <a:prstGeom prst="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6" name="Прямоугольник 5"/>
          <p:cNvSpPr/>
          <p:nvPr/>
        </p:nvSpPr>
        <p:spPr>
          <a:xfrm>
            <a:off x="11699055" y="6199617"/>
            <a:ext cx="542575" cy="658383"/>
          </a:xfrm>
          <a:prstGeom prst="rect">
            <a:avLst/>
          </a:prstGeom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7" name="Прямоугольник 6"/>
          <p:cNvSpPr/>
          <p:nvPr/>
        </p:nvSpPr>
        <p:spPr>
          <a:xfrm rot="5400000">
            <a:off x="82587" y="-82587"/>
            <a:ext cx="1569767" cy="1734941"/>
          </a:xfrm>
          <a:prstGeom prst="rect">
            <a:avLst/>
          </a:prstGeom>
          <a:solidFill>
            <a:schemeClr val="accent3">
              <a:lumMod val="60000"/>
              <a:lumOff val="40000"/>
              <a:alpha val="74118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1519046" y="-457686"/>
            <a:ext cx="903322" cy="1720650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832866281"/>
              </p:ext>
            </p:extLst>
          </p:nvPr>
        </p:nvGraphicFramePr>
        <p:xfrm>
          <a:off x="1358537" y="1436915"/>
          <a:ext cx="9416562" cy="53167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25066025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97B1399-5AE0-4874-BF47-8E7F0391BCD5}"/>
              </a:ext>
            </a:extLst>
          </p:cNvPr>
          <p:cNvSpPr/>
          <p:nvPr/>
        </p:nvSpPr>
        <p:spPr>
          <a:xfrm>
            <a:off x="0" y="0"/>
            <a:ext cx="9007697" cy="1301175"/>
          </a:xfrm>
          <a:prstGeom prst="rect">
            <a:avLst/>
          </a:prstGeom>
          <a:solidFill>
            <a:srgbClr val="002060">
              <a:alpha val="7764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altLang="ru-RU" sz="2400" b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Федеральный Закон от 27.07.2006 г. № 152-ФЗ </a:t>
            </a:r>
          </a:p>
          <a:p>
            <a:pPr algn="ctr">
              <a:lnSpc>
                <a:spcPct val="150000"/>
              </a:lnSpc>
            </a:pPr>
            <a:r>
              <a:rPr lang="ru-RU" altLang="ru-RU" sz="2400" b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«О персональных данных» </a:t>
            </a:r>
            <a:endParaRPr lang="ru-RU" altLang="ru-RU" sz="2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6083988"/>
            <a:ext cx="728014" cy="774012"/>
          </a:xfrm>
          <a:prstGeom prst="rec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6" name="Прямоугольник 5"/>
          <p:cNvSpPr/>
          <p:nvPr/>
        </p:nvSpPr>
        <p:spPr>
          <a:xfrm>
            <a:off x="364007" y="5812611"/>
            <a:ext cx="542575" cy="658383"/>
          </a:xfrm>
          <a:prstGeom prst="rect">
            <a:avLst/>
          </a:prstGeom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7" name="Прямоугольник 6"/>
          <p:cNvSpPr/>
          <p:nvPr/>
        </p:nvSpPr>
        <p:spPr>
          <a:xfrm rot="5400000">
            <a:off x="10539646" y="-82587"/>
            <a:ext cx="1569767" cy="1734941"/>
          </a:xfrm>
          <a:prstGeom prst="rect">
            <a:avLst/>
          </a:prstGeom>
          <a:solidFill>
            <a:srgbClr val="9BBB59">
              <a:alpha val="74118"/>
            </a:srgb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9416361" y="-413628"/>
            <a:ext cx="903322" cy="172065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9" name="TextBox 8"/>
          <p:cNvSpPr txBox="1"/>
          <p:nvPr/>
        </p:nvSpPr>
        <p:spPr>
          <a:xfrm>
            <a:off x="364007" y="1841144"/>
            <a:ext cx="1145595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>
                <a:solidFill>
                  <a:schemeClr val="tx2">
                    <a:lumMod val="75000"/>
                  </a:schemeClr>
                </a:solidFill>
              </a:rPr>
              <a:t>В  соответствии  со  ст. 24 Федерального  Закона  от  27.07.2006 № 152-ФЗ «О персональных  данных»  лица,  виновные  в нарушении  требований  данного  закона, будут  нести  следующую,  предусмотренную  законодательством, ответственность: </a:t>
            </a:r>
            <a:endParaRPr lang="ru-RU" sz="2000" dirty="0"/>
          </a:p>
        </p:txBody>
      </p:sp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615148306"/>
              </p:ext>
            </p:extLst>
          </p:nvPr>
        </p:nvGraphicFramePr>
        <p:xfrm>
          <a:off x="682210" y="2865911"/>
          <a:ext cx="10819551" cy="35126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25747443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Похожее изображение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211"/>
          <a:stretch/>
        </p:blipFill>
        <p:spPr bwMode="auto">
          <a:xfrm>
            <a:off x="0" y="0"/>
            <a:ext cx="12192000" cy="687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97B1399-5AE0-4874-BF47-8E7F0391BCD5}"/>
              </a:ext>
            </a:extLst>
          </p:cNvPr>
          <p:cNvSpPr/>
          <p:nvPr/>
        </p:nvSpPr>
        <p:spPr>
          <a:xfrm>
            <a:off x="0" y="3955798"/>
            <a:ext cx="7550331" cy="2602349"/>
          </a:xfrm>
          <a:prstGeom prst="rect">
            <a:avLst/>
          </a:prstGeom>
          <a:solidFill>
            <a:srgbClr val="002060">
              <a:alpha val="7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latin typeface="Courier New" panose="02070309020205020404" pitchFamily="49" charset="0"/>
                <a:cs typeface="Courier New" panose="02070309020205020404" pitchFamily="49" charset="0"/>
              </a:rPr>
              <a:t>Детективное </a:t>
            </a:r>
            <a:r>
              <a:rPr lang="ru-RU" sz="4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бюро</a:t>
            </a:r>
            <a:endParaRPr lang="ru-RU" sz="44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1876974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106850" y="5541234"/>
            <a:ext cx="1085150" cy="1316766"/>
          </a:xfrm>
          <a:prstGeom prst="rect">
            <a:avLst/>
          </a:prstGeom>
          <a:solidFill>
            <a:srgbClr val="4EC4B0">
              <a:alpha val="60784"/>
            </a:srgb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4" name="Прямоугольник 3"/>
          <p:cNvSpPr/>
          <p:nvPr/>
        </p:nvSpPr>
        <p:spPr>
          <a:xfrm>
            <a:off x="10703352" y="4882851"/>
            <a:ext cx="1085150" cy="1316766"/>
          </a:xfrm>
          <a:prstGeom prst="rect">
            <a:avLst/>
          </a:prstGeom>
          <a:solidFill>
            <a:srgbClr val="FF0066">
              <a:alpha val="54118"/>
            </a:srgbClr>
          </a:solidFill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6" name="Прямоугольник 5"/>
          <p:cNvSpPr/>
          <p:nvPr/>
        </p:nvSpPr>
        <p:spPr>
          <a:xfrm>
            <a:off x="1896233" y="-10501"/>
            <a:ext cx="1085150" cy="1316766"/>
          </a:xfrm>
          <a:prstGeom prst="rect">
            <a:avLst/>
          </a:prstGeom>
          <a:solidFill>
            <a:srgbClr val="4F81BD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8" name="Прямоугольник 7"/>
          <p:cNvSpPr/>
          <p:nvPr/>
        </p:nvSpPr>
        <p:spPr>
          <a:xfrm>
            <a:off x="1970191" y="-5773"/>
            <a:ext cx="542575" cy="658383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9" name="Прямоугольник 8"/>
          <p:cNvSpPr/>
          <p:nvPr/>
        </p:nvSpPr>
        <p:spPr>
          <a:xfrm>
            <a:off x="-9374" y="905323"/>
            <a:ext cx="1085150" cy="1316766"/>
          </a:xfrm>
          <a:prstGeom prst="rect">
            <a:avLst/>
          </a:prstGeom>
          <a:solidFill>
            <a:schemeClr val="accent4">
              <a:lumMod val="75000"/>
              <a:alpha val="56863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7" name="Прямоугольник 6"/>
          <p:cNvSpPr/>
          <p:nvPr/>
        </p:nvSpPr>
        <p:spPr>
          <a:xfrm>
            <a:off x="-9374" y="905323"/>
            <a:ext cx="542575" cy="658383"/>
          </a:xfrm>
          <a:prstGeom prst="rect">
            <a:avLst/>
          </a:prstGeom>
          <a:solidFill>
            <a:srgbClr val="92D050">
              <a:alpha val="56863"/>
            </a:srgb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pic>
        <p:nvPicPr>
          <p:cNvPr id="30" name="Google Shape;362;p5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316965" y="2291252"/>
            <a:ext cx="9184638" cy="4212213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Picture 20" descr="https://cdn1.iconfinder.com/data/icons/banking-4/512/accounts-51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02072">
            <a:off x="136739" y="26607"/>
            <a:ext cx="1042531" cy="1042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2" descr="ÐÐ°ÑÑÐ¸Ð½ÐºÐ¸ Ð¿Ð¾ Ð·Ð°Ð¿ÑÐ¾ÑÑ Ð´ÐµÑÐµÐºÑÐ¸Ð² 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7488">
            <a:off x="696130" y="-50025"/>
            <a:ext cx="1549432" cy="1551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4" descr="ÐÐ°ÑÑÐ¸Ð½ÐºÐ¸ Ð¿Ð¾ Ð·Ð°Ð¿ÑÐ¾ÑÑ profile 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948" b="67202"/>
          <a:stretch/>
        </p:blipFill>
        <p:spPr bwMode="auto">
          <a:xfrm>
            <a:off x="4306280" y="300152"/>
            <a:ext cx="1383850" cy="129081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14" descr="ÐÐ°ÑÑÐ¸Ð½ÐºÐ¸ Ð¿Ð¾ Ð·Ð°Ð¿ÑÐ¾ÑÑ profile 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728" r="69635" b="36118"/>
          <a:stretch/>
        </p:blipFill>
        <p:spPr bwMode="auto">
          <a:xfrm>
            <a:off x="5761494" y="833252"/>
            <a:ext cx="1271357" cy="106868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14" descr="ÐÐ°ÑÑÐ¸Ð½ÐºÐ¸ Ð¿Ð¾ Ð·Ð°Ð¿ÑÐ¾ÑÑ profile 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67" t="67454" r="34706"/>
          <a:stretch/>
        </p:blipFill>
        <p:spPr bwMode="auto">
          <a:xfrm>
            <a:off x="9203012" y="665825"/>
            <a:ext cx="1265544" cy="12808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14" descr="ÐÐ°ÑÑÐ¸Ð½ÐºÐ¸ Ð¿Ð¾ Ð·Ð°Ð¿ÑÐ¾ÑÑ profile 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11" t="37085" r="36721" b="36833"/>
          <a:stretch/>
        </p:blipFill>
        <p:spPr bwMode="auto">
          <a:xfrm>
            <a:off x="7670361" y="369391"/>
            <a:ext cx="1124927" cy="102649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4089936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106850" y="5541234"/>
            <a:ext cx="1085150" cy="1316766"/>
          </a:xfrm>
          <a:prstGeom prst="rect">
            <a:avLst/>
          </a:prstGeom>
          <a:solidFill>
            <a:srgbClr val="4EC4B0">
              <a:alpha val="60784"/>
            </a:srgb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4" name="Прямоугольник 3"/>
          <p:cNvSpPr/>
          <p:nvPr/>
        </p:nvSpPr>
        <p:spPr>
          <a:xfrm>
            <a:off x="10703352" y="4882851"/>
            <a:ext cx="1085150" cy="1316766"/>
          </a:xfrm>
          <a:prstGeom prst="rect">
            <a:avLst/>
          </a:prstGeom>
          <a:solidFill>
            <a:srgbClr val="FF0066">
              <a:alpha val="54118"/>
            </a:srgbClr>
          </a:solidFill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6" name="Прямоугольник 5"/>
          <p:cNvSpPr/>
          <p:nvPr/>
        </p:nvSpPr>
        <p:spPr>
          <a:xfrm>
            <a:off x="1934074" y="0"/>
            <a:ext cx="1085150" cy="1316766"/>
          </a:xfrm>
          <a:prstGeom prst="rect">
            <a:avLst/>
          </a:prstGeom>
          <a:solidFill>
            <a:srgbClr val="4F81BD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8" name="Прямоугольник 7"/>
          <p:cNvSpPr/>
          <p:nvPr/>
        </p:nvSpPr>
        <p:spPr>
          <a:xfrm>
            <a:off x="1934074" y="-34066"/>
            <a:ext cx="542575" cy="658383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9" name="Прямоугольник 8"/>
          <p:cNvSpPr/>
          <p:nvPr/>
        </p:nvSpPr>
        <p:spPr>
          <a:xfrm>
            <a:off x="-45491" y="877030"/>
            <a:ext cx="1085150" cy="1316766"/>
          </a:xfrm>
          <a:prstGeom prst="rect">
            <a:avLst/>
          </a:prstGeom>
          <a:solidFill>
            <a:schemeClr val="accent4">
              <a:lumMod val="75000"/>
              <a:alpha val="56863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7" name="Прямоугольник 6"/>
          <p:cNvSpPr/>
          <p:nvPr/>
        </p:nvSpPr>
        <p:spPr>
          <a:xfrm>
            <a:off x="-70868" y="982438"/>
            <a:ext cx="542575" cy="658383"/>
          </a:xfrm>
          <a:prstGeom prst="rect">
            <a:avLst/>
          </a:prstGeom>
          <a:solidFill>
            <a:srgbClr val="92D050">
              <a:alpha val="56863"/>
            </a:srgb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pic>
        <p:nvPicPr>
          <p:cNvPr id="31" name="Picture 20" descr="https://cdn1.iconfinder.com/data/icons/banking-4/512/accounts-51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02072">
            <a:off x="11776" y="115571"/>
            <a:ext cx="1042531" cy="1042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2" descr="ÐÐ°ÑÑÐ¸Ð½ÐºÐ¸ Ð¿Ð¾ Ð·Ð°Ð¿ÑÐ¾ÑÑ Ð´ÐµÑÐµÐºÑÐ¸Ð² 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7488">
            <a:off x="567586" y="9135"/>
            <a:ext cx="1549432" cy="1551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 descr="ÐÐ°ÑÑÐ¸Ð½ÐºÐ¸ Ð¿Ð¾ Ð·Ð°Ð¿ÑÐ¾ÑÑ profile 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46" r="37729" b="68631"/>
          <a:stretch/>
        </p:blipFill>
        <p:spPr bwMode="auto">
          <a:xfrm>
            <a:off x="7517013" y="125444"/>
            <a:ext cx="1068681" cy="12345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4" descr="ÐÐ°ÑÑÐ¸Ð½ÐºÐ¸ Ð¿Ð¾ Ð·Ð°Ð¿ÑÐ¾ÑÑ profile 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25" t="-283" r="2940" b="68914"/>
          <a:stretch/>
        </p:blipFill>
        <p:spPr bwMode="auto">
          <a:xfrm>
            <a:off x="4091277" y="216852"/>
            <a:ext cx="1303604" cy="12345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4" descr="ÐÐ°ÑÑÐ¸Ð½ÐºÐ¸ Ð¿Ð¾ Ð·Ð°Ð¿ÑÐ¾ÑÑ profile 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309" t="36728" b="35761"/>
          <a:stretch/>
        </p:blipFill>
        <p:spPr bwMode="auto">
          <a:xfrm>
            <a:off x="5580024" y="764415"/>
            <a:ext cx="1368750" cy="108274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ÐÐ°ÑÑÐ¸Ð½ÐºÐ¸ Ð¿Ð¾ Ð·Ð°Ð¿ÑÐ¾ÑÑ profile 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668" r="68291"/>
          <a:stretch/>
        </p:blipFill>
        <p:spPr bwMode="auto">
          <a:xfrm>
            <a:off x="8973209" y="539777"/>
            <a:ext cx="1327603" cy="135118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Google Shape;369;p5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267756" y="2126637"/>
            <a:ext cx="9233847" cy="42114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67536033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106850" y="5541234"/>
            <a:ext cx="1085150" cy="1316766"/>
          </a:xfrm>
          <a:prstGeom prst="rect">
            <a:avLst/>
          </a:prstGeom>
          <a:solidFill>
            <a:srgbClr val="4EC4B0">
              <a:alpha val="60784"/>
            </a:srgb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4" name="Прямоугольник 3"/>
          <p:cNvSpPr/>
          <p:nvPr/>
        </p:nvSpPr>
        <p:spPr>
          <a:xfrm>
            <a:off x="10703352" y="4882851"/>
            <a:ext cx="1085150" cy="1316766"/>
          </a:xfrm>
          <a:prstGeom prst="rect">
            <a:avLst/>
          </a:prstGeom>
          <a:solidFill>
            <a:srgbClr val="FF0066">
              <a:alpha val="54118"/>
            </a:srgbClr>
          </a:solidFill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6" name="Прямоугольник 5"/>
          <p:cNvSpPr/>
          <p:nvPr/>
        </p:nvSpPr>
        <p:spPr>
          <a:xfrm>
            <a:off x="1957502" y="-17675"/>
            <a:ext cx="1085150" cy="1316766"/>
          </a:xfrm>
          <a:prstGeom prst="rect">
            <a:avLst/>
          </a:prstGeom>
          <a:solidFill>
            <a:srgbClr val="4F81BD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8" name="Прямоугольник 7"/>
          <p:cNvSpPr/>
          <p:nvPr/>
        </p:nvSpPr>
        <p:spPr>
          <a:xfrm>
            <a:off x="1957502" y="-51741"/>
            <a:ext cx="542575" cy="658383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9" name="Прямоугольник 8"/>
          <p:cNvSpPr/>
          <p:nvPr/>
        </p:nvSpPr>
        <p:spPr>
          <a:xfrm>
            <a:off x="-22063" y="859355"/>
            <a:ext cx="1085150" cy="1316766"/>
          </a:xfrm>
          <a:prstGeom prst="rect">
            <a:avLst/>
          </a:prstGeom>
          <a:solidFill>
            <a:schemeClr val="accent4">
              <a:lumMod val="75000"/>
              <a:alpha val="56863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7" name="Прямоугольник 6"/>
          <p:cNvSpPr/>
          <p:nvPr/>
        </p:nvSpPr>
        <p:spPr>
          <a:xfrm>
            <a:off x="-47440" y="964763"/>
            <a:ext cx="542575" cy="658383"/>
          </a:xfrm>
          <a:prstGeom prst="rect">
            <a:avLst/>
          </a:prstGeom>
          <a:solidFill>
            <a:srgbClr val="92D050">
              <a:alpha val="56863"/>
            </a:srgb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pic>
        <p:nvPicPr>
          <p:cNvPr id="31" name="Picture 20" descr="https://cdn1.iconfinder.com/data/icons/banking-4/512/accounts-51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02072">
            <a:off x="35204" y="97896"/>
            <a:ext cx="1042531" cy="1042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2" descr="ÐÐ°ÑÑÐ¸Ð½ÐºÐ¸ Ð¿Ð¾ Ð·Ð°Ð¿ÑÐ¾ÑÑ Ð´ÐµÑÐµÐºÑÐ¸Ð² 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7488">
            <a:off x="589576" y="83831"/>
            <a:ext cx="1549432" cy="1551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4" descr="ÐÐ°ÑÑÐ¸Ð½ÐºÐ¸ Ð¿Ð¾ Ð·Ð°Ð¿ÑÐ¾ÑÑ profile 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948" b="67202"/>
          <a:stretch/>
        </p:blipFill>
        <p:spPr bwMode="auto">
          <a:xfrm>
            <a:off x="4158788" y="191582"/>
            <a:ext cx="1383850" cy="129081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14" descr="ÐÐ°ÑÑÐ¸Ð½ÐºÐ¸ Ð¿Ð¾ Ð·Ð°Ð¿ÑÐ¾ÑÑ profile 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728" r="69635" b="36118"/>
          <a:stretch/>
        </p:blipFill>
        <p:spPr bwMode="auto">
          <a:xfrm>
            <a:off x="5614002" y="724682"/>
            <a:ext cx="1271357" cy="106868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14" descr="ÐÐ°ÑÑÐ¸Ð½ÐºÐ¸ Ð¿Ð¾ Ð·Ð°Ð¿ÑÐ¾ÑÑ profile 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67" t="67454" r="34706"/>
          <a:stretch/>
        </p:blipFill>
        <p:spPr bwMode="auto">
          <a:xfrm>
            <a:off x="9055520" y="557255"/>
            <a:ext cx="1265544" cy="12808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14" descr="ÐÐ°ÑÑÐ¸Ð½ÐºÐ¸ Ð¿Ð¾ Ð·Ð°Ð¿ÑÐ¾ÑÑ profile 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11" t="37085" r="36721" b="36833"/>
          <a:stretch/>
        </p:blipFill>
        <p:spPr bwMode="auto">
          <a:xfrm>
            <a:off x="7522869" y="260821"/>
            <a:ext cx="1124927" cy="102649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Группа 10"/>
          <p:cNvGrpSpPr/>
          <p:nvPr/>
        </p:nvGrpSpPr>
        <p:grpSpPr>
          <a:xfrm>
            <a:off x="1199224" y="1988118"/>
            <a:ext cx="9121840" cy="4211499"/>
            <a:chOff x="1199224" y="1988118"/>
            <a:chExt cx="9121840" cy="4211499"/>
          </a:xfrm>
        </p:grpSpPr>
        <p:grpSp>
          <p:nvGrpSpPr>
            <p:cNvPr id="13" name="Группа 12"/>
            <p:cNvGrpSpPr/>
            <p:nvPr/>
          </p:nvGrpSpPr>
          <p:grpSpPr>
            <a:xfrm>
              <a:off x="1199224" y="1988118"/>
              <a:ext cx="9121840" cy="4211499"/>
              <a:chOff x="332934" y="2300946"/>
              <a:chExt cx="9567374" cy="4417200"/>
            </a:xfrm>
          </p:grpSpPr>
          <p:pic>
            <p:nvPicPr>
              <p:cNvPr id="37" name="Google Shape;376;p55"/>
              <p:cNvPicPr preferRelativeResize="0"/>
              <p:nvPr/>
            </p:nvPicPr>
            <p:blipFill rotWithShape="1">
              <a:blip r:embed="rId5">
                <a:alphaModFix/>
              </a:blip>
              <a:srcRect r="11625"/>
              <a:stretch/>
            </p:blipFill>
            <p:spPr>
              <a:xfrm>
                <a:off x="332934" y="2300946"/>
                <a:ext cx="9567374" cy="4417200"/>
              </a:xfrm>
              <a:prstGeom prst="rect">
                <a:avLst/>
              </a:prstGeom>
              <a:noFill/>
              <a:ln w="3175">
                <a:noFill/>
              </a:ln>
            </p:spPr>
          </p:pic>
          <p:cxnSp>
            <p:nvCxnSpPr>
              <p:cNvPr id="5" name="Прямая соединительная линия 4"/>
              <p:cNvCxnSpPr/>
              <p:nvPr/>
            </p:nvCxnSpPr>
            <p:spPr>
              <a:xfrm>
                <a:off x="9900308" y="2300946"/>
                <a:ext cx="0" cy="2951719"/>
              </a:xfrm>
              <a:prstGeom prst="line">
                <a:avLst/>
              </a:prstGeom>
              <a:ln w="317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10" name="Прямая соединительная линия 9"/>
            <p:cNvCxnSpPr/>
            <p:nvPr/>
          </p:nvCxnSpPr>
          <p:spPr>
            <a:xfrm>
              <a:off x="10321064" y="4802381"/>
              <a:ext cx="0" cy="139723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96452422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106850" y="5541234"/>
            <a:ext cx="1085150" cy="1316766"/>
          </a:xfrm>
          <a:prstGeom prst="rect">
            <a:avLst/>
          </a:prstGeom>
          <a:solidFill>
            <a:srgbClr val="4EC4B0">
              <a:alpha val="60784"/>
            </a:srgb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4" name="Прямоугольник 3"/>
          <p:cNvSpPr/>
          <p:nvPr/>
        </p:nvSpPr>
        <p:spPr>
          <a:xfrm>
            <a:off x="10703352" y="4882851"/>
            <a:ext cx="1085150" cy="1316766"/>
          </a:xfrm>
          <a:prstGeom prst="rect">
            <a:avLst/>
          </a:prstGeom>
          <a:solidFill>
            <a:srgbClr val="FF0066">
              <a:alpha val="54118"/>
            </a:srgbClr>
          </a:solidFill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6" name="Прямоугольник 5"/>
          <p:cNvSpPr/>
          <p:nvPr/>
        </p:nvSpPr>
        <p:spPr>
          <a:xfrm>
            <a:off x="1934074" y="0"/>
            <a:ext cx="1085150" cy="1316766"/>
          </a:xfrm>
          <a:prstGeom prst="rect">
            <a:avLst/>
          </a:prstGeom>
          <a:solidFill>
            <a:srgbClr val="4F81BD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8" name="Прямоугольник 7"/>
          <p:cNvSpPr/>
          <p:nvPr/>
        </p:nvSpPr>
        <p:spPr>
          <a:xfrm>
            <a:off x="1934074" y="-34066"/>
            <a:ext cx="542575" cy="658383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9" name="Прямоугольник 8"/>
          <p:cNvSpPr/>
          <p:nvPr/>
        </p:nvSpPr>
        <p:spPr>
          <a:xfrm>
            <a:off x="-45491" y="877030"/>
            <a:ext cx="1085150" cy="1316766"/>
          </a:xfrm>
          <a:prstGeom prst="rect">
            <a:avLst/>
          </a:prstGeom>
          <a:solidFill>
            <a:schemeClr val="accent4">
              <a:lumMod val="75000"/>
              <a:alpha val="56863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7" name="Прямоугольник 6"/>
          <p:cNvSpPr/>
          <p:nvPr/>
        </p:nvSpPr>
        <p:spPr>
          <a:xfrm>
            <a:off x="-70868" y="982438"/>
            <a:ext cx="542575" cy="658383"/>
          </a:xfrm>
          <a:prstGeom prst="rect">
            <a:avLst/>
          </a:prstGeom>
          <a:solidFill>
            <a:srgbClr val="92D050">
              <a:alpha val="56863"/>
            </a:srgb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pic>
        <p:nvPicPr>
          <p:cNvPr id="31" name="Picture 20" descr="https://cdn1.iconfinder.com/data/icons/banking-4/512/accounts-51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02072">
            <a:off x="11776" y="115571"/>
            <a:ext cx="1042531" cy="1042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2" descr="ÐÐ°ÑÑÐ¸Ð½ÐºÐ¸ Ð¿Ð¾ Ð·Ð°Ð¿ÑÐ¾ÑÑ Ð´ÐµÑÐµÐºÑÐ¸Ð² 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7488">
            <a:off x="566148" y="101506"/>
            <a:ext cx="1549432" cy="1551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 descr="ÐÐ°ÑÑÐ¸Ð½ÐºÐ¸ Ð¿Ð¾ Ð·Ð°Ð¿ÑÐ¾ÑÑ profile 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46" r="37729" b="68631"/>
          <a:stretch/>
        </p:blipFill>
        <p:spPr bwMode="auto">
          <a:xfrm>
            <a:off x="7919553" y="-21774"/>
            <a:ext cx="1068681" cy="12345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4" descr="ÐÐ°ÑÑÐ¸Ð½ÐºÐ¸ Ð¿Ð¾ Ð·Ð°Ð¿ÑÐ¾ÑÑ profile 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25" t="-283" r="2940" b="68914"/>
          <a:stretch/>
        </p:blipFill>
        <p:spPr bwMode="auto">
          <a:xfrm>
            <a:off x="4493817" y="69634"/>
            <a:ext cx="1303604" cy="12345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4" descr="ÐÐ°ÑÑÐ¸Ð½ÐºÐ¸ Ð¿Ð¾ Ð·Ð°Ð¿ÑÐ¾ÑÑ profile 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309" t="36728" b="35761"/>
          <a:stretch/>
        </p:blipFill>
        <p:spPr bwMode="auto">
          <a:xfrm>
            <a:off x="5982564" y="617197"/>
            <a:ext cx="1368750" cy="108274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ÐÐ°ÑÑÐ¸Ð½ÐºÐ¸ Ð¿Ð¾ Ð·Ð°Ð¿ÑÐ¾ÑÑ profile 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668" r="68291"/>
          <a:stretch/>
        </p:blipFill>
        <p:spPr bwMode="auto">
          <a:xfrm>
            <a:off x="9375749" y="392559"/>
            <a:ext cx="1327603" cy="135118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9748" y="1862009"/>
            <a:ext cx="9235346" cy="4574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612873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kids and computer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35" r="19765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97B1399-5AE0-4874-BF47-8E7F0391BCD5}"/>
              </a:ext>
            </a:extLst>
          </p:cNvPr>
          <p:cNvSpPr/>
          <p:nvPr/>
        </p:nvSpPr>
        <p:spPr>
          <a:xfrm>
            <a:off x="0" y="4069034"/>
            <a:ext cx="7550331" cy="2602349"/>
          </a:xfrm>
          <a:prstGeom prst="rect">
            <a:avLst/>
          </a:prstGeom>
          <a:solidFill>
            <a:srgbClr val="002060">
              <a:alpha val="7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ourier New" panose="02070309020205020404" pitchFamily="49" charset="0"/>
                <a:ea typeface="+mj-lt"/>
                <a:cs typeface="Courier New" panose="02070309020205020404" pitchFamily="49" charset="0"/>
              </a:rPr>
              <a:t>Практикум </a:t>
            </a:r>
            <a:endParaRPr lang="en-US" sz="2400" b="1" dirty="0" smtClean="0">
              <a:latin typeface="Courier New" panose="02070309020205020404" pitchFamily="49" charset="0"/>
              <a:ea typeface="+mj-lt"/>
              <a:cs typeface="Courier New" panose="02070309020205020404" pitchFamily="49" charset="0"/>
            </a:endParaRPr>
          </a:p>
          <a:p>
            <a:pPr algn="ctr"/>
            <a:r>
              <a:rPr lang="ru-RU" sz="2400" b="1" dirty="0" smtClean="0">
                <a:latin typeface="Courier New" panose="02070309020205020404" pitchFamily="49" charset="0"/>
                <a:ea typeface="+mj-lt"/>
                <a:cs typeface="Courier New" panose="02070309020205020404" pitchFamily="49" charset="0"/>
              </a:rPr>
              <a:t>«Защита персональных данных </a:t>
            </a:r>
          </a:p>
          <a:p>
            <a:pPr algn="ctr"/>
            <a:r>
              <a:rPr lang="ru-RU" sz="2400" b="1" dirty="0" smtClean="0">
                <a:latin typeface="Courier New" panose="02070309020205020404" pitchFamily="49" charset="0"/>
                <a:ea typeface="+mj-lt"/>
                <a:cs typeface="Courier New" panose="02070309020205020404" pitchFamily="49" charset="0"/>
              </a:rPr>
              <a:t>в сети Интернет»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9509446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140914" y="5541234"/>
            <a:ext cx="1085150" cy="1316766"/>
          </a:xfrm>
          <a:prstGeom prst="rect">
            <a:avLst/>
          </a:prstGeom>
          <a:solidFill>
            <a:srgbClr val="4EC4B0">
              <a:alpha val="60784"/>
            </a:srgb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4" name="Прямоугольник 3"/>
          <p:cNvSpPr/>
          <p:nvPr/>
        </p:nvSpPr>
        <p:spPr>
          <a:xfrm>
            <a:off x="10737416" y="4882851"/>
            <a:ext cx="1085150" cy="1316766"/>
          </a:xfrm>
          <a:prstGeom prst="rect">
            <a:avLst/>
          </a:prstGeom>
          <a:solidFill>
            <a:srgbClr val="FF0066">
              <a:alpha val="54118"/>
            </a:srgbClr>
          </a:solidFill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6" name="Прямоугольник 5"/>
          <p:cNvSpPr/>
          <p:nvPr/>
        </p:nvSpPr>
        <p:spPr>
          <a:xfrm>
            <a:off x="1957502" y="-43385"/>
            <a:ext cx="1085150" cy="1316766"/>
          </a:xfrm>
          <a:prstGeom prst="rect">
            <a:avLst/>
          </a:prstGeom>
          <a:solidFill>
            <a:srgbClr val="4F81BD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8" name="Прямоугольник 7"/>
          <p:cNvSpPr/>
          <p:nvPr/>
        </p:nvSpPr>
        <p:spPr>
          <a:xfrm>
            <a:off x="1957502" y="-77451"/>
            <a:ext cx="542575" cy="658383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9" name="Прямоугольник 8"/>
          <p:cNvSpPr/>
          <p:nvPr/>
        </p:nvSpPr>
        <p:spPr>
          <a:xfrm>
            <a:off x="-22063" y="833645"/>
            <a:ext cx="1085150" cy="1316766"/>
          </a:xfrm>
          <a:prstGeom prst="rect">
            <a:avLst/>
          </a:prstGeom>
          <a:solidFill>
            <a:schemeClr val="accent4">
              <a:lumMod val="75000"/>
              <a:alpha val="56863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7" name="Прямоугольник 6"/>
          <p:cNvSpPr/>
          <p:nvPr/>
        </p:nvSpPr>
        <p:spPr>
          <a:xfrm>
            <a:off x="-47440" y="939053"/>
            <a:ext cx="542575" cy="658383"/>
          </a:xfrm>
          <a:prstGeom prst="rect">
            <a:avLst/>
          </a:prstGeom>
          <a:solidFill>
            <a:srgbClr val="92D050">
              <a:alpha val="56863"/>
            </a:srgb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pic>
        <p:nvPicPr>
          <p:cNvPr id="31" name="Picture 20" descr="https://cdn1.iconfinder.com/data/icons/banking-4/512/accounts-51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02072">
            <a:off x="35204" y="72186"/>
            <a:ext cx="1042531" cy="1042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2" descr="ÐÐ°ÑÑÐ¸Ð½ÐºÐ¸ Ð¿Ð¾ Ð·Ð°Ð¿ÑÐ¾ÑÑ Ð´ÐµÑÐµÐºÑÐ¸Ð² 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7488">
            <a:off x="589576" y="58121"/>
            <a:ext cx="1549432" cy="1551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4" descr="ÐÐ°ÑÑÐ¸Ð½ÐºÐ¸ Ð¿Ð¾ Ð·Ð°Ð¿ÑÐ¾ÑÑ profile 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948" b="67202"/>
          <a:stretch/>
        </p:blipFill>
        <p:spPr bwMode="auto">
          <a:xfrm>
            <a:off x="4348463" y="165872"/>
            <a:ext cx="1383850" cy="129081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14" descr="ÐÐ°ÑÑÐ¸Ð½ÐºÐ¸ Ð¿Ð¾ Ð·Ð°Ð¿ÑÐ¾ÑÑ profile 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728" r="69635" b="36118"/>
          <a:stretch/>
        </p:blipFill>
        <p:spPr bwMode="auto">
          <a:xfrm>
            <a:off x="5803677" y="698972"/>
            <a:ext cx="1271357" cy="106868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14" descr="ÐÐ°ÑÑÐ¸Ð½ÐºÐ¸ Ð¿Ð¾ Ð·Ð°Ð¿ÑÐ¾ÑÑ profile 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67" t="67454" r="34706"/>
          <a:stretch/>
        </p:blipFill>
        <p:spPr bwMode="auto">
          <a:xfrm>
            <a:off x="9245195" y="531545"/>
            <a:ext cx="1265544" cy="12808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14" descr="ÐÐ°ÑÑÐ¸Ð½ÐºÐ¸ Ð¿Ð¾ Ð·Ð°Ð¿ÑÐ¾ÑÑ profile 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11" t="37085" r="36721" b="36833"/>
          <a:stretch/>
        </p:blipFill>
        <p:spPr bwMode="auto">
          <a:xfrm>
            <a:off x="7712544" y="235111"/>
            <a:ext cx="1124927" cy="102649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Google Shape;390;p5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364292" y="1895878"/>
            <a:ext cx="9146447" cy="424200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8399521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71" t="18297" r="2826" b="8898"/>
          <a:stretch/>
        </p:blipFill>
        <p:spPr>
          <a:xfrm flipH="1">
            <a:off x="38100" y="0"/>
            <a:ext cx="12172950" cy="6877050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97B1399-5AE0-4874-BF47-8E7F0391BCD5}"/>
              </a:ext>
            </a:extLst>
          </p:cNvPr>
          <p:cNvSpPr/>
          <p:nvPr/>
        </p:nvSpPr>
        <p:spPr>
          <a:xfrm>
            <a:off x="0" y="3974848"/>
            <a:ext cx="7550331" cy="2602349"/>
          </a:xfrm>
          <a:prstGeom prst="rect">
            <a:avLst/>
          </a:prstGeom>
          <a:solidFill>
            <a:srgbClr val="002060">
              <a:alpha val="7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Способы защиты персональных </a:t>
            </a:r>
            <a:r>
              <a:rPr lang="ru-RU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данных</a:t>
            </a:r>
            <a:endParaRPr lang="ru-RU" sz="24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9518450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2310038026"/>
              </p:ext>
            </p:extLst>
          </p:nvPr>
        </p:nvGraphicFramePr>
        <p:xfrm>
          <a:off x="838200" y="1524000"/>
          <a:ext cx="10306050" cy="51458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E97B1399-5AE0-4874-BF47-8E7F0391BCD5}"/>
              </a:ext>
            </a:extLst>
          </p:cNvPr>
          <p:cNvSpPr/>
          <p:nvPr/>
        </p:nvSpPr>
        <p:spPr>
          <a:xfrm>
            <a:off x="1312787" y="0"/>
            <a:ext cx="10879214" cy="1316766"/>
          </a:xfrm>
          <a:prstGeom prst="rect">
            <a:avLst/>
          </a:prstGeom>
          <a:solidFill>
            <a:srgbClr val="002060">
              <a:alpha val="7764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ourier New" panose="02070309020205020404" pitchFamily="49" charset="0"/>
                <a:ea typeface="+mj-lt"/>
                <a:cs typeface="Courier New" panose="02070309020205020404" pitchFamily="49" charset="0"/>
              </a:rPr>
              <a:t>Способы защиты персональных данных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68647" y="751511"/>
            <a:ext cx="542575" cy="658383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6" name="Прямоугольник 5"/>
          <p:cNvSpPr/>
          <p:nvPr/>
        </p:nvSpPr>
        <p:spPr>
          <a:xfrm>
            <a:off x="1" y="-20976"/>
            <a:ext cx="1312786" cy="1544975"/>
          </a:xfrm>
          <a:prstGeom prst="rect">
            <a:avLst/>
          </a:prstGeom>
          <a:solidFill>
            <a:srgbClr val="9BBB59">
              <a:alpha val="74118"/>
            </a:srgb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8" name="Прямоугольник 7"/>
          <p:cNvSpPr/>
          <p:nvPr/>
        </p:nvSpPr>
        <p:spPr>
          <a:xfrm>
            <a:off x="10889204" y="5380467"/>
            <a:ext cx="1302797" cy="1477533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7" name="Прямоугольник 6"/>
          <p:cNvSpPr/>
          <p:nvPr/>
        </p:nvSpPr>
        <p:spPr>
          <a:xfrm>
            <a:off x="10106026" y="6159201"/>
            <a:ext cx="1562100" cy="717849"/>
          </a:xfrm>
          <a:prstGeom prst="rect">
            <a:avLst/>
          </a:prstGeom>
          <a:solidFill>
            <a:srgbClr val="8064A2">
              <a:alpha val="70980"/>
            </a:srgb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</p:spTree>
    <p:extLst>
      <p:ext uri="{BB962C8B-B14F-4D97-AF65-F5344CB8AC3E}">
        <p14:creationId xmlns:p14="http://schemas.microsoft.com/office/powerpoint/2010/main" val="931731201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617466199"/>
              </p:ext>
            </p:extLst>
          </p:nvPr>
        </p:nvGraphicFramePr>
        <p:xfrm>
          <a:off x="435523" y="1572932"/>
          <a:ext cx="11385004" cy="49665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E97B1399-5AE0-4874-BF47-8E7F0391BCD5}"/>
              </a:ext>
            </a:extLst>
          </p:cNvPr>
          <p:cNvSpPr/>
          <p:nvPr/>
        </p:nvSpPr>
        <p:spPr>
          <a:xfrm>
            <a:off x="1312787" y="0"/>
            <a:ext cx="10879214" cy="1316766"/>
          </a:xfrm>
          <a:prstGeom prst="rect">
            <a:avLst/>
          </a:prstGeom>
          <a:solidFill>
            <a:srgbClr val="002060">
              <a:alpha val="7764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ourier New" panose="02070309020205020404" pitchFamily="49" charset="0"/>
                <a:ea typeface="+mj-lt"/>
                <a:cs typeface="Courier New" panose="02070309020205020404" pitchFamily="49" charset="0"/>
              </a:rPr>
              <a:t>Способы защиты персональных данных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68647" y="751511"/>
            <a:ext cx="542575" cy="658383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6" name="Прямоугольник 5"/>
          <p:cNvSpPr/>
          <p:nvPr/>
        </p:nvSpPr>
        <p:spPr>
          <a:xfrm>
            <a:off x="1" y="-20976"/>
            <a:ext cx="1312786" cy="1544975"/>
          </a:xfrm>
          <a:prstGeom prst="rect">
            <a:avLst/>
          </a:prstGeom>
          <a:solidFill>
            <a:srgbClr val="9BBB59">
              <a:alpha val="74118"/>
            </a:srgb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7" name="Прямоугольник 6"/>
          <p:cNvSpPr/>
          <p:nvPr/>
        </p:nvSpPr>
        <p:spPr>
          <a:xfrm>
            <a:off x="11372850" y="5715000"/>
            <a:ext cx="819151" cy="1143000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8" name="Прямоугольник 7"/>
          <p:cNvSpPr/>
          <p:nvPr/>
        </p:nvSpPr>
        <p:spPr>
          <a:xfrm>
            <a:off x="10796588" y="6286500"/>
            <a:ext cx="1209676" cy="590550"/>
          </a:xfrm>
          <a:prstGeom prst="rect">
            <a:avLst/>
          </a:prstGeom>
          <a:solidFill>
            <a:srgbClr val="8064A2">
              <a:alpha val="70980"/>
            </a:srgb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</p:spTree>
    <p:extLst>
      <p:ext uri="{BB962C8B-B14F-4D97-AF65-F5344CB8AC3E}">
        <p14:creationId xmlns:p14="http://schemas.microsoft.com/office/powerpoint/2010/main" val="2445295612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106850" y="5541234"/>
            <a:ext cx="1085150" cy="1316766"/>
          </a:xfrm>
          <a:prstGeom prst="rect">
            <a:avLst/>
          </a:prstGeom>
          <a:solidFill>
            <a:srgbClr val="4BACC6">
              <a:alpha val="61176"/>
            </a:srgb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4" name="Прямоугольник 3"/>
          <p:cNvSpPr/>
          <p:nvPr/>
        </p:nvSpPr>
        <p:spPr>
          <a:xfrm>
            <a:off x="10448555" y="4553660"/>
            <a:ext cx="1085150" cy="1316766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5" name="Прямоугольник 4"/>
          <p:cNvSpPr/>
          <p:nvPr/>
        </p:nvSpPr>
        <p:spPr>
          <a:xfrm>
            <a:off x="11356356" y="5061182"/>
            <a:ext cx="542575" cy="658383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pic>
        <p:nvPicPr>
          <p:cNvPr id="1026" name="Picture 2" descr="ÐÐ°ÑÑÐ¸Ð½ÐºÐ¸ Ð¿Ð¾ Ð·Ð°Ð¿ÑÐ¾ÑÑ ÐºÑÐ¸Ð¿ÑÐ¾Ð³ÑÐ°ÑÐ¸Ñ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1197"/>
            <a:ext cx="3742223" cy="1999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770212" y="2131675"/>
            <a:ext cx="542575" cy="658383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9" name="Прямоугольник 8"/>
          <p:cNvSpPr/>
          <p:nvPr/>
        </p:nvSpPr>
        <p:spPr>
          <a:xfrm>
            <a:off x="0" y="1316766"/>
            <a:ext cx="1085150" cy="1316766"/>
          </a:xfrm>
          <a:prstGeom prst="rect">
            <a:avLst/>
          </a:prstGeom>
          <a:solidFill>
            <a:srgbClr val="9BBB59">
              <a:alpha val="74118"/>
            </a:srgb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6" name="Прямоугольник 5"/>
          <p:cNvSpPr/>
          <p:nvPr/>
        </p:nvSpPr>
        <p:spPr>
          <a:xfrm>
            <a:off x="3199648" y="0"/>
            <a:ext cx="1085150" cy="1316766"/>
          </a:xfrm>
          <a:prstGeom prst="rect">
            <a:avLst/>
          </a:prstGeom>
          <a:solidFill>
            <a:srgbClr val="8064A2">
              <a:alpha val="70980"/>
            </a:srgb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7" name="Прямоугольник 6"/>
          <p:cNvSpPr/>
          <p:nvPr/>
        </p:nvSpPr>
        <p:spPr>
          <a:xfrm>
            <a:off x="3172500" y="1"/>
            <a:ext cx="542575" cy="658383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12" name="Google Shape;294;p45"/>
          <p:cNvSpPr txBox="1">
            <a:spLocks/>
          </p:cNvSpPr>
          <p:nvPr/>
        </p:nvSpPr>
        <p:spPr>
          <a:xfrm>
            <a:off x="1182485" y="2131675"/>
            <a:ext cx="9808645" cy="4874686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87168" tIns="43572" rIns="87168" bIns="43572" rtlCol="0" anchor="t" anchorCtr="0">
            <a:noAutofit/>
          </a:bodyPr>
          <a:lstStyle>
            <a:lvl1pPr marL="420395" indent="-420395" algn="l" defTabSz="112105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0857" indent="-350330" algn="l" defTabSz="112105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01318" indent="-280264" algn="l" defTabSz="112105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61845" indent="-280264" algn="l" defTabSz="112105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22372" indent="-280264" algn="l" defTabSz="1121054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82900" indent="-280264" algn="l" defTabSz="112105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43427" indent="-280264" algn="l" defTabSz="112105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03954" indent="-280264" algn="l" defTabSz="112105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64481" indent="-280264" algn="l" defTabSz="112105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80000"/>
              </a:lnSpc>
              <a:spcBef>
                <a:spcPts val="0"/>
              </a:spcBef>
              <a:buClr>
                <a:srgbClr val="17365D"/>
              </a:buClr>
              <a:buSzPts val="2720"/>
              <a:buNone/>
            </a:pPr>
            <a:r>
              <a:rPr lang="ru-RU" sz="6292" b="1" dirty="0">
                <a:solidFill>
                  <a:schemeClr val="tx2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Times New Roman"/>
              </a:rPr>
              <a:t>Криптография</a:t>
            </a:r>
            <a:r>
              <a:rPr lang="ru-RU" sz="2670" b="1" dirty="0">
                <a:solidFill>
                  <a:schemeClr val="tx2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Times New Roman"/>
              </a:rPr>
              <a:t> – </a:t>
            </a:r>
          </a:p>
          <a:p>
            <a:pPr marL="0" indent="0" algn="ctr">
              <a:lnSpc>
                <a:spcPct val="80000"/>
              </a:lnSpc>
              <a:spcBef>
                <a:spcPts val="0"/>
              </a:spcBef>
              <a:buClr>
                <a:srgbClr val="17365D"/>
              </a:buClr>
              <a:buSzPts val="2720"/>
              <a:buNone/>
            </a:pPr>
            <a:r>
              <a:rPr lang="ru-RU" sz="2670" b="1" dirty="0">
                <a:solidFill>
                  <a:schemeClr val="tx2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Times New Roman"/>
              </a:rPr>
              <a:t>это</a:t>
            </a:r>
            <a:r>
              <a:rPr lang="ru-RU" sz="2593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  <a:sym typeface="Times New Roman"/>
              </a:rPr>
              <a:t> </a:t>
            </a:r>
            <a:r>
              <a:rPr lang="ru-RU" sz="2593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наука о </a:t>
            </a:r>
            <a:endParaRPr lang="ru-RU" sz="3718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spcBef>
                <a:spcPts val="519"/>
              </a:spcBef>
              <a:buClr>
                <a:srgbClr val="FFFFFF"/>
              </a:buClr>
              <a:buSzPts val="3000"/>
              <a:buFont typeface="Wingdings" pitchFamily="2" charset="2"/>
              <a:buChar char="Ø"/>
            </a:pPr>
            <a:r>
              <a:rPr lang="ru-RU" sz="286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методах обеспечения конфиденциальности</a:t>
            </a:r>
          </a:p>
          <a:p>
            <a:pPr marL="0" indent="0">
              <a:lnSpc>
                <a:spcPct val="80000"/>
              </a:lnSpc>
              <a:spcBef>
                <a:spcPts val="519"/>
              </a:spcBef>
              <a:buClr>
                <a:srgbClr val="FFFFFF"/>
              </a:buClr>
              <a:buSzPts val="3000"/>
              <a:buNone/>
            </a:pPr>
            <a:r>
              <a:rPr lang="ru-RU" sz="2860" i="1" u="sng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(невозможности прочтения информации посторонним</a:t>
            </a:r>
            <a:r>
              <a:rPr lang="ru-RU" sz="2860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286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>
              <a:lnSpc>
                <a:spcPct val="80000"/>
              </a:lnSpc>
              <a:spcBef>
                <a:spcPts val="519"/>
              </a:spcBef>
              <a:buClr>
                <a:srgbClr val="FFFFFF"/>
              </a:buClr>
              <a:buSzPts val="3000"/>
              <a:buFont typeface="Wingdings" pitchFamily="2" charset="2"/>
              <a:buChar char="Ø"/>
            </a:pPr>
            <a:r>
              <a:rPr lang="ru-RU" sz="286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целостности данных </a:t>
            </a:r>
          </a:p>
          <a:p>
            <a:pPr marL="0" indent="0">
              <a:lnSpc>
                <a:spcPct val="80000"/>
              </a:lnSpc>
              <a:spcBef>
                <a:spcPts val="519"/>
              </a:spcBef>
              <a:buClr>
                <a:srgbClr val="FFFFFF"/>
              </a:buClr>
              <a:buSzPts val="3000"/>
              <a:buNone/>
            </a:pPr>
            <a:r>
              <a:rPr lang="ru-RU" sz="286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860" i="1" u="sng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невозможности незаметного изменения информации</a:t>
            </a:r>
            <a:r>
              <a:rPr lang="ru-RU" sz="2860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), </a:t>
            </a:r>
          </a:p>
          <a:p>
            <a:pPr>
              <a:lnSpc>
                <a:spcPct val="80000"/>
              </a:lnSpc>
              <a:spcBef>
                <a:spcPts val="519"/>
              </a:spcBef>
              <a:buClr>
                <a:srgbClr val="FFFFFF"/>
              </a:buClr>
              <a:buSzPts val="3000"/>
              <a:buFont typeface="Wingdings" pitchFamily="2" charset="2"/>
              <a:buChar char="Ø"/>
            </a:pPr>
            <a:r>
              <a:rPr lang="ru-RU" sz="286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аутентификации </a:t>
            </a:r>
            <a:endParaRPr lang="ru-RU" sz="286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80000"/>
              </a:lnSpc>
              <a:spcBef>
                <a:spcPts val="454"/>
              </a:spcBef>
              <a:buClr>
                <a:srgbClr val="17365D"/>
              </a:buClr>
              <a:buSzPts val="2380"/>
              <a:buNone/>
            </a:pPr>
            <a:r>
              <a:rPr lang="ru-RU" sz="2860" i="1" u="sng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(проверки подлинности авторства</a:t>
            </a:r>
            <a:r>
              <a:rPr lang="ru-RU" sz="2860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286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lnSpc>
                <a:spcPct val="80000"/>
              </a:lnSpc>
              <a:spcBef>
                <a:spcPts val="454"/>
              </a:spcBef>
              <a:buClr>
                <a:srgbClr val="17365D"/>
              </a:buClr>
              <a:buSzPts val="2380"/>
              <a:buNone/>
            </a:pPr>
            <a:r>
              <a:rPr lang="ru-RU" sz="6864" i="1" dirty="0">
                <a:solidFill>
                  <a:schemeClr val="tx2"/>
                </a:solidFill>
              </a:rPr>
              <a:t> </a:t>
            </a:r>
            <a:r>
              <a:rPr lang="ru-RU" sz="6864" b="1" dirty="0">
                <a:solidFill>
                  <a:schemeClr val="tx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Тайнопись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E97B1399-5AE0-4874-BF47-8E7F0391BCD5}"/>
              </a:ext>
            </a:extLst>
          </p:cNvPr>
          <p:cNvSpPr/>
          <p:nvPr/>
        </p:nvSpPr>
        <p:spPr>
          <a:xfrm>
            <a:off x="4284797" y="0"/>
            <a:ext cx="7907203" cy="1316766"/>
          </a:xfrm>
          <a:prstGeom prst="rect">
            <a:avLst/>
          </a:prstGeom>
          <a:solidFill>
            <a:srgbClr val="002060">
              <a:alpha val="7764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ourier New" panose="02070309020205020404" pitchFamily="49" charset="0"/>
                <a:ea typeface="+mj-lt"/>
                <a:cs typeface="Courier New" panose="02070309020205020404" pitchFamily="49" charset="0"/>
              </a:rPr>
              <a:t>Занимательная криптография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5582462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5541234"/>
            <a:ext cx="1085150" cy="1316766"/>
          </a:xfrm>
          <a:prstGeom prst="rect">
            <a:avLst/>
          </a:prstGeom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8" name="Прямоугольник 7"/>
          <p:cNvSpPr/>
          <p:nvPr/>
        </p:nvSpPr>
        <p:spPr>
          <a:xfrm>
            <a:off x="542575" y="6199615"/>
            <a:ext cx="542575" cy="658383"/>
          </a:xfrm>
          <a:prstGeom prst="rec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pic>
        <p:nvPicPr>
          <p:cNvPr id="2050" name="Picture 2" descr="ÐÐ°ÑÑÐ¸Ð½ÐºÐ¸ Ð¿Ð¾ Ð·Ð°Ð¿ÑÐ¾ÑÑ Ð¿Ð°ÑÐ¾Ð»Ñ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0426" y="1"/>
            <a:ext cx="3720706" cy="2480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917851" y="0"/>
            <a:ext cx="1085150" cy="1316766"/>
          </a:xfrm>
          <a:prstGeom prst="rect">
            <a:avLst/>
          </a:prstGeom>
          <a:solidFill>
            <a:srgbClr val="8064A2">
              <a:alpha val="61961"/>
            </a:srgb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4" name="Прямоугольник 3"/>
          <p:cNvSpPr/>
          <p:nvPr/>
        </p:nvSpPr>
        <p:spPr>
          <a:xfrm>
            <a:off x="11106850" y="2055906"/>
            <a:ext cx="1085150" cy="1316766"/>
          </a:xfrm>
          <a:prstGeom prst="rect">
            <a:avLst/>
          </a:prstGeom>
          <a:solidFill>
            <a:srgbClr val="F79646">
              <a:alpha val="52157"/>
            </a:srgb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5" name="Прямоугольник 4"/>
          <p:cNvSpPr/>
          <p:nvPr/>
        </p:nvSpPr>
        <p:spPr>
          <a:xfrm>
            <a:off x="10835562" y="2055906"/>
            <a:ext cx="542575" cy="658383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7" name="Прямоугольник 6"/>
          <p:cNvSpPr/>
          <p:nvPr/>
        </p:nvSpPr>
        <p:spPr>
          <a:xfrm>
            <a:off x="798642" y="5212043"/>
            <a:ext cx="542575" cy="658383"/>
          </a:xfrm>
          <a:prstGeom prst="rect">
            <a:avLst/>
          </a:prstGeom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graphicFrame>
        <p:nvGraphicFramePr>
          <p:cNvPr id="24" name="Схема 23"/>
          <p:cNvGraphicFramePr/>
          <p:nvPr>
            <p:extLst>
              <p:ext uri="{D42A27DB-BD31-4B8C-83A1-F6EECF244321}">
                <p14:modId xmlns:p14="http://schemas.microsoft.com/office/powerpoint/2010/main" val="2269029613"/>
              </p:ext>
            </p:extLst>
          </p:nvPr>
        </p:nvGraphicFramePr>
        <p:xfrm>
          <a:off x="2139860" y="1692279"/>
          <a:ext cx="7575640" cy="49728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E97B1399-5AE0-4874-BF47-8E7F0391BCD5}"/>
              </a:ext>
            </a:extLst>
          </p:cNvPr>
          <p:cNvSpPr/>
          <p:nvPr/>
        </p:nvSpPr>
        <p:spPr>
          <a:xfrm>
            <a:off x="-220" y="0"/>
            <a:ext cx="7918071" cy="1316766"/>
          </a:xfrm>
          <a:prstGeom prst="rect">
            <a:avLst/>
          </a:prstGeom>
          <a:solidFill>
            <a:srgbClr val="002060">
              <a:alpha val="7764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ourier New" panose="02070309020205020404" pitchFamily="49" charset="0"/>
                <a:ea typeface="+mj-lt"/>
                <a:cs typeface="Courier New" panose="02070309020205020404" pitchFamily="49" charset="0"/>
              </a:rPr>
              <a:t>Способы составления надежного пароля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6628994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831" y="5541234"/>
            <a:ext cx="1085150" cy="1316766"/>
          </a:xfrm>
          <a:prstGeom prst="rect">
            <a:avLst/>
          </a:prstGeom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8" name="Прямоугольник 7"/>
          <p:cNvSpPr/>
          <p:nvPr/>
        </p:nvSpPr>
        <p:spPr>
          <a:xfrm>
            <a:off x="547406" y="6199615"/>
            <a:ext cx="542575" cy="658383"/>
          </a:xfrm>
          <a:prstGeom prst="rec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pic>
        <p:nvPicPr>
          <p:cNvPr id="2050" name="Picture 2" descr="ÐÐ°ÑÑÐ¸Ð½ÐºÐ¸ Ð¿Ð¾ Ð·Ð°Ð¿ÑÐ¾ÑÑ Ð¿Ð°ÑÐ¾Ð»Ñ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0426" y="1"/>
            <a:ext cx="3720706" cy="2480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917851" y="0"/>
            <a:ext cx="1085150" cy="1316766"/>
          </a:xfrm>
          <a:prstGeom prst="rect">
            <a:avLst/>
          </a:prstGeom>
          <a:solidFill>
            <a:srgbClr val="8064A2">
              <a:alpha val="61961"/>
            </a:srgb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4" name="Прямоугольник 3"/>
          <p:cNvSpPr/>
          <p:nvPr/>
        </p:nvSpPr>
        <p:spPr>
          <a:xfrm>
            <a:off x="11106850" y="2055906"/>
            <a:ext cx="1085150" cy="1316766"/>
          </a:xfrm>
          <a:prstGeom prst="rect">
            <a:avLst/>
          </a:prstGeom>
          <a:solidFill>
            <a:srgbClr val="F79646">
              <a:alpha val="52157"/>
            </a:srgb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5" name="Прямоугольник 4"/>
          <p:cNvSpPr/>
          <p:nvPr/>
        </p:nvSpPr>
        <p:spPr>
          <a:xfrm>
            <a:off x="10835562" y="2055906"/>
            <a:ext cx="542575" cy="658383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7" name="Прямоугольник 6"/>
          <p:cNvSpPr/>
          <p:nvPr/>
        </p:nvSpPr>
        <p:spPr>
          <a:xfrm>
            <a:off x="803473" y="5212043"/>
            <a:ext cx="542575" cy="658383"/>
          </a:xfrm>
          <a:prstGeom prst="rect">
            <a:avLst/>
          </a:prstGeom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E97B1399-5AE0-4874-BF47-8E7F0391BCD5}"/>
              </a:ext>
            </a:extLst>
          </p:cNvPr>
          <p:cNvSpPr/>
          <p:nvPr/>
        </p:nvSpPr>
        <p:spPr>
          <a:xfrm>
            <a:off x="-220" y="0"/>
            <a:ext cx="7918071" cy="1316766"/>
          </a:xfrm>
          <a:prstGeom prst="rect">
            <a:avLst/>
          </a:prstGeom>
          <a:solidFill>
            <a:srgbClr val="002060">
              <a:alpha val="7764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ourier New" panose="02070309020205020404" pitchFamily="49" charset="0"/>
                <a:ea typeface="+mj-lt"/>
                <a:cs typeface="Courier New" panose="02070309020205020404" pitchFamily="49" charset="0"/>
              </a:rPr>
              <a:t>Транслитерация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2537" y="2609119"/>
            <a:ext cx="10515600" cy="1908595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</a:pPr>
            <a:r>
              <a:rPr lang="ru-RU" b="1" i="1" u="sng" dirty="0">
                <a:solidFill>
                  <a:schemeClr val="tx2"/>
                </a:solidFill>
                <a:latin typeface="+mn-lt"/>
              </a:rPr>
              <a:t>Транслитерация</a:t>
            </a:r>
            <a:r>
              <a:rPr lang="ru-RU" dirty="0">
                <a:solidFill>
                  <a:schemeClr val="tx2"/>
                </a:solidFill>
                <a:latin typeface="+mn-lt"/>
              </a:rPr>
              <a:t> – это набор русского слова на латинской раскладке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6555072" y="4729312"/>
            <a:ext cx="4267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>
                <a:solidFill>
                  <a:schemeClr val="tx2"/>
                </a:solidFill>
              </a:rPr>
              <a:t>БЕЗОПАСНОСТЬ</a:t>
            </a:r>
            <a:endParaRPr lang="ru-RU" sz="4400" dirty="0"/>
          </a:p>
        </p:txBody>
      </p:sp>
      <p:sp>
        <p:nvSpPr>
          <p:cNvPr id="10" name="TextBox 9"/>
          <p:cNvSpPr txBox="1"/>
          <p:nvPr/>
        </p:nvSpPr>
        <p:spPr>
          <a:xfrm>
            <a:off x="2533650" y="4702568"/>
            <a:ext cx="402142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i="1" dirty="0">
                <a:solidFill>
                  <a:schemeClr val="tx2"/>
                </a:solidFill>
              </a:rPr>
              <a:t>&lt;TPJGFCYJCNM </a:t>
            </a:r>
            <a:r>
              <a:rPr lang="ru-RU" sz="4400" dirty="0">
                <a:solidFill>
                  <a:schemeClr val="tx2"/>
                </a:solidFill>
              </a:rPr>
              <a:t>-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4145830965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5560682"/>
            <a:ext cx="1085150" cy="1316766"/>
          </a:xfrm>
          <a:prstGeom prst="rect">
            <a:avLst/>
          </a:prstGeom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8" name="Прямоугольник 7"/>
          <p:cNvSpPr/>
          <p:nvPr/>
        </p:nvSpPr>
        <p:spPr>
          <a:xfrm>
            <a:off x="542575" y="6219063"/>
            <a:ext cx="542575" cy="658383"/>
          </a:xfrm>
          <a:prstGeom prst="rec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pic>
        <p:nvPicPr>
          <p:cNvPr id="2050" name="Picture 2" descr="ÐÐ°ÑÑÐ¸Ð½ÐºÐ¸ Ð¿Ð¾ Ð·Ð°Ð¿ÑÐ¾ÑÑ Ð¿Ð°ÑÐ¾Ð»Ñ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1294" y="-1170"/>
            <a:ext cx="3720706" cy="2480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928719" y="-1171"/>
            <a:ext cx="1085150" cy="1316766"/>
          </a:xfrm>
          <a:prstGeom prst="rect">
            <a:avLst/>
          </a:prstGeom>
          <a:solidFill>
            <a:srgbClr val="8064A2">
              <a:alpha val="61961"/>
            </a:srgb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4" name="Прямоугольник 3"/>
          <p:cNvSpPr/>
          <p:nvPr/>
        </p:nvSpPr>
        <p:spPr>
          <a:xfrm>
            <a:off x="11117718" y="2054735"/>
            <a:ext cx="1085150" cy="1316766"/>
          </a:xfrm>
          <a:prstGeom prst="rect">
            <a:avLst/>
          </a:prstGeom>
          <a:solidFill>
            <a:srgbClr val="F79646">
              <a:alpha val="52157"/>
            </a:srgb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5" name="Прямоугольник 4"/>
          <p:cNvSpPr/>
          <p:nvPr/>
        </p:nvSpPr>
        <p:spPr>
          <a:xfrm>
            <a:off x="10846430" y="2054735"/>
            <a:ext cx="542575" cy="658383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7" name="Прямоугольник 6"/>
          <p:cNvSpPr/>
          <p:nvPr/>
        </p:nvSpPr>
        <p:spPr>
          <a:xfrm>
            <a:off x="798642" y="5231491"/>
            <a:ext cx="542575" cy="658383"/>
          </a:xfrm>
          <a:prstGeom prst="rect">
            <a:avLst/>
          </a:prstGeom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2" name="TextBox 1"/>
          <p:cNvSpPr txBox="1"/>
          <p:nvPr/>
        </p:nvSpPr>
        <p:spPr>
          <a:xfrm>
            <a:off x="3594394" y="1430936"/>
            <a:ext cx="4025589" cy="10143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05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 одну клавишу влево</a:t>
            </a:r>
            <a:endParaRPr lang="ru-RU" sz="1716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80000"/>
              </a:lnSpc>
              <a:spcBef>
                <a:spcPts val="635"/>
              </a:spcBef>
              <a:buClr>
                <a:srgbClr val="C00000"/>
              </a:buClr>
              <a:buSzPts val="3330"/>
            </a:pPr>
            <a:r>
              <a:rPr lang="ru-RU" sz="3051" b="1" i="1" dirty="0" err="1">
                <a:solidFill>
                  <a:schemeClr val="tx2"/>
                </a:solidFill>
              </a:rPr>
              <a:t>авпрот</a:t>
            </a:r>
            <a:r>
              <a:rPr lang="ru-RU" sz="3051" b="1" i="1" dirty="0">
                <a:solidFill>
                  <a:schemeClr val="tx2"/>
                </a:solidFill>
              </a:rPr>
              <a:t> </a:t>
            </a:r>
            <a:r>
              <a:rPr lang="ru-RU" sz="3051" dirty="0">
                <a:solidFill>
                  <a:schemeClr val="tx2"/>
                </a:solidFill>
              </a:rPr>
              <a:t>- </a:t>
            </a:r>
            <a:r>
              <a:rPr lang="ru-RU" sz="3051" b="1" i="1" dirty="0">
                <a:solidFill>
                  <a:schemeClr val="tx2"/>
                </a:solidFill>
              </a:rPr>
              <a:t>пароль</a:t>
            </a:r>
          </a:p>
        </p:txBody>
      </p:sp>
      <p:grpSp>
        <p:nvGrpSpPr>
          <p:cNvPr id="19" name="Группа 18"/>
          <p:cNvGrpSpPr/>
          <p:nvPr/>
        </p:nvGrpSpPr>
        <p:grpSpPr>
          <a:xfrm>
            <a:off x="3594394" y="2453392"/>
            <a:ext cx="4005591" cy="1320680"/>
            <a:chOff x="2788920" y="4969895"/>
            <a:chExt cx="4201234" cy="1385185"/>
          </a:xfrm>
        </p:grpSpPr>
        <p:pic>
          <p:nvPicPr>
            <p:cNvPr id="3076" name="Picture 4" descr="ÐÐ°ÑÑÐ¸Ð½ÐºÐ¸ Ð¿Ð¾ Ð·Ð°Ð¿ÑÐ¾ÑÑ ÐºÐ»Ð°Ð²Ð¸Ð°ÑÑÑÐ°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528" t="50000" r="32626" b="17377"/>
            <a:stretch/>
          </p:blipFill>
          <p:spPr bwMode="auto">
            <a:xfrm>
              <a:off x="2788920" y="4969895"/>
              <a:ext cx="4201234" cy="138518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0" name="Прямая со стрелкой 9"/>
            <p:cNvCxnSpPr/>
            <p:nvPr/>
          </p:nvCxnSpPr>
          <p:spPr>
            <a:xfrm flipH="1">
              <a:off x="3865612" y="5227744"/>
              <a:ext cx="720080" cy="0"/>
            </a:xfrm>
            <a:prstGeom prst="straightConnector1">
              <a:avLst/>
            </a:prstGeom>
            <a:ln w="76200"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3" name="Прямая со стрелкой 22"/>
            <p:cNvCxnSpPr/>
            <p:nvPr/>
          </p:nvCxnSpPr>
          <p:spPr>
            <a:xfrm flipH="1">
              <a:off x="3145532" y="5227744"/>
              <a:ext cx="720080" cy="0"/>
            </a:xfrm>
            <a:prstGeom prst="straightConnector1">
              <a:avLst/>
            </a:prstGeom>
            <a:ln w="76200"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5" name="Прямая со стрелкой 24"/>
            <p:cNvCxnSpPr/>
            <p:nvPr/>
          </p:nvCxnSpPr>
          <p:spPr>
            <a:xfrm flipH="1">
              <a:off x="4598729" y="5227744"/>
              <a:ext cx="720080" cy="0"/>
            </a:xfrm>
            <a:prstGeom prst="straightConnector1">
              <a:avLst/>
            </a:prstGeom>
            <a:ln w="76200"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6" name="Прямая со стрелкой 25"/>
            <p:cNvCxnSpPr/>
            <p:nvPr/>
          </p:nvCxnSpPr>
          <p:spPr>
            <a:xfrm flipH="1">
              <a:off x="5318809" y="5227744"/>
              <a:ext cx="720080" cy="0"/>
            </a:xfrm>
            <a:prstGeom prst="straightConnector1">
              <a:avLst/>
            </a:prstGeom>
            <a:ln w="76200"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7" name="Прямая со стрелкой 26"/>
            <p:cNvCxnSpPr/>
            <p:nvPr/>
          </p:nvCxnSpPr>
          <p:spPr>
            <a:xfrm flipH="1">
              <a:off x="6038889" y="5227744"/>
              <a:ext cx="720080" cy="0"/>
            </a:xfrm>
            <a:prstGeom prst="straightConnector1">
              <a:avLst/>
            </a:prstGeom>
            <a:ln w="76200"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8" name="Прямая со стрелкой 27"/>
            <p:cNvCxnSpPr/>
            <p:nvPr/>
          </p:nvCxnSpPr>
          <p:spPr>
            <a:xfrm flipH="1">
              <a:off x="5678849" y="5971410"/>
              <a:ext cx="720080" cy="0"/>
            </a:xfrm>
            <a:prstGeom prst="straightConnector1">
              <a:avLst/>
            </a:prstGeom>
            <a:ln w="76200"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30" name="TextBox 29"/>
          <p:cNvSpPr txBox="1"/>
          <p:nvPr/>
        </p:nvSpPr>
        <p:spPr>
          <a:xfrm>
            <a:off x="6314814" y="3885955"/>
            <a:ext cx="4244240" cy="9205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61146" algn="ctr">
              <a:lnSpc>
                <a:spcPct val="80000"/>
              </a:lnSpc>
              <a:spcBef>
                <a:spcPts val="494"/>
              </a:spcBef>
              <a:buClr>
                <a:srgbClr val="FFFFFF"/>
              </a:buClr>
              <a:buSzPts val="2590"/>
            </a:pPr>
            <a:r>
              <a:rPr lang="ru-RU" sz="305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против часовой стрелки</a:t>
            </a:r>
          </a:p>
          <a:p>
            <a:pPr algn="ctr">
              <a:lnSpc>
                <a:spcPct val="80000"/>
              </a:lnSpc>
              <a:spcBef>
                <a:spcPts val="617"/>
              </a:spcBef>
              <a:buClr>
                <a:srgbClr val="C00000"/>
              </a:buClr>
              <a:buSzPts val="3237"/>
            </a:pPr>
            <a:r>
              <a:rPr lang="ru-RU" sz="3051" b="1" i="1" dirty="0" err="1">
                <a:solidFill>
                  <a:schemeClr val="tx2"/>
                </a:solidFill>
              </a:rPr>
              <a:t>екнгшо</a:t>
            </a:r>
            <a:r>
              <a:rPr lang="ru-RU" sz="3051" b="1" i="1" dirty="0">
                <a:solidFill>
                  <a:schemeClr val="tx2"/>
                </a:solidFill>
              </a:rPr>
              <a:t> - пароль</a:t>
            </a:r>
          </a:p>
        </p:txBody>
      </p:sp>
      <p:grpSp>
        <p:nvGrpSpPr>
          <p:cNvPr id="31" name="Группа 30"/>
          <p:cNvGrpSpPr/>
          <p:nvPr/>
        </p:nvGrpSpPr>
        <p:grpSpPr>
          <a:xfrm>
            <a:off x="1847662" y="4824531"/>
            <a:ext cx="3952242" cy="1918000"/>
            <a:chOff x="3459480" y="4312920"/>
            <a:chExt cx="4145280" cy="2011680"/>
          </a:xfrm>
        </p:grpSpPr>
        <p:pic>
          <p:nvPicPr>
            <p:cNvPr id="32" name="Picture 4" descr="ÐÐ°ÑÑÐ¸Ð½ÐºÐ¸ Ð¿Ð¾ Ð·Ð°Ð¿ÑÐ¾ÑÑ ÐºÐ»Ð°Ð²Ð¸Ð°ÑÑÑÐ°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048" t="34528" r="26651" b="18095"/>
            <a:stretch/>
          </p:blipFill>
          <p:spPr bwMode="auto">
            <a:xfrm>
              <a:off x="3459480" y="4312920"/>
              <a:ext cx="4145280" cy="201168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33" name="Прямая со стрелкой 32"/>
            <p:cNvCxnSpPr/>
            <p:nvPr/>
          </p:nvCxnSpPr>
          <p:spPr>
            <a:xfrm flipV="1">
              <a:off x="4657700" y="4651594"/>
              <a:ext cx="360040" cy="636602"/>
            </a:xfrm>
            <a:prstGeom prst="straightConnector1">
              <a:avLst/>
            </a:prstGeom>
            <a:ln w="76200"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4" name="Прямая со стрелкой 33"/>
            <p:cNvCxnSpPr/>
            <p:nvPr/>
          </p:nvCxnSpPr>
          <p:spPr>
            <a:xfrm flipV="1">
              <a:off x="3937620" y="4651594"/>
              <a:ext cx="360040" cy="636602"/>
            </a:xfrm>
            <a:prstGeom prst="straightConnector1">
              <a:avLst/>
            </a:prstGeom>
            <a:ln w="76200"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5" name="Прямая со стрелкой 34"/>
            <p:cNvCxnSpPr/>
            <p:nvPr/>
          </p:nvCxnSpPr>
          <p:spPr>
            <a:xfrm flipV="1">
              <a:off x="5305772" y="4651594"/>
              <a:ext cx="360040" cy="636602"/>
            </a:xfrm>
            <a:prstGeom prst="straightConnector1">
              <a:avLst/>
            </a:prstGeom>
            <a:ln w="76200"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6" name="Прямая со стрелкой 35"/>
            <p:cNvCxnSpPr/>
            <p:nvPr/>
          </p:nvCxnSpPr>
          <p:spPr>
            <a:xfrm flipV="1">
              <a:off x="6025852" y="4651594"/>
              <a:ext cx="360040" cy="636602"/>
            </a:xfrm>
            <a:prstGeom prst="straightConnector1">
              <a:avLst/>
            </a:prstGeom>
            <a:ln w="76200"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7" name="Прямая со стрелкой 36"/>
            <p:cNvCxnSpPr/>
            <p:nvPr/>
          </p:nvCxnSpPr>
          <p:spPr>
            <a:xfrm flipV="1">
              <a:off x="6673924" y="4653249"/>
              <a:ext cx="360040" cy="636602"/>
            </a:xfrm>
            <a:prstGeom prst="straightConnector1">
              <a:avLst/>
            </a:prstGeom>
            <a:ln w="76200"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8" name="Прямая со стрелкой 37"/>
            <p:cNvCxnSpPr/>
            <p:nvPr/>
          </p:nvCxnSpPr>
          <p:spPr>
            <a:xfrm flipV="1">
              <a:off x="6205872" y="5349072"/>
              <a:ext cx="360040" cy="636602"/>
            </a:xfrm>
            <a:prstGeom prst="straightConnector1">
              <a:avLst/>
            </a:prstGeom>
            <a:ln w="76200"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39" name="TextBox 38"/>
          <p:cNvSpPr txBox="1"/>
          <p:nvPr/>
        </p:nvSpPr>
        <p:spPr>
          <a:xfrm>
            <a:off x="2197497" y="3925549"/>
            <a:ext cx="3441328" cy="9205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61146" algn="ctr">
              <a:lnSpc>
                <a:spcPct val="80000"/>
              </a:lnSpc>
              <a:spcBef>
                <a:spcPts val="494"/>
              </a:spcBef>
              <a:buClr>
                <a:srgbClr val="FFFFFF"/>
              </a:buClr>
              <a:buSzPts val="2590"/>
            </a:pPr>
            <a:r>
              <a:rPr lang="ru-RU" sz="305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 часовой стрелке</a:t>
            </a:r>
          </a:p>
          <a:p>
            <a:pPr algn="ctr">
              <a:lnSpc>
                <a:spcPct val="80000"/>
              </a:lnSpc>
              <a:spcBef>
                <a:spcPts val="617"/>
              </a:spcBef>
              <a:buClr>
                <a:srgbClr val="C00000"/>
              </a:buClr>
              <a:buSzPts val="3237"/>
            </a:pPr>
            <a:r>
              <a:rPr lang="ru-RU" sz="3051" b="1" i="1" dirty="0" err="1">
                <a:solidFill>
                  <a:schemeClr val="tx2"/>
                </a:solidFill>
              </a:rPr>
              <a:t>негшщл</a:t>
            </a:r>
            <a:r>
              <a:rPr lang="ru-RU" sz="3051" b="1" i="1" dirty="0">
                <a:solidFill>
                  <a:schemeClr val="tx2"/>
                </a:solidFill>
              </a:rPr>
              <a:t> - пароль</a:t>
            </a:r>
          </a:p>
        </p:txBody>
      </p:sp>
      <p:grpSp>
        <p:nvGrpSpPr>
          <p:cNvPr id="40" name="Группа 39"/>
          <p:cNvGrpSpPr/>
          <p:nvPr/>
        </p:nvGrpSpPr>
        <p:grpSpPr>
          <a:xfrm>
            <a:off x="6725443" y="4817266"/>
            <a:ext cx="3501803" cy="1932530"/>
            <a:chOff x="3261360" y="4297680"/>
            <a:chExt cx="3672840" cy="2026920"/>
          </a:xfrm>
        </p:grpSpPr>
        <p:pic>
          <p:nvPicPr>
            <p:cNvPr id="41" name="Picture 4" descr="ÐÐ°ÑÑÐ¸Ð½ÐºÐ¸ Ð¿Ð¾ Ð·Ð°Ð¿ÑÐ¾ÑÑ ÐºÐ»Ð°Ð²Ð¸Ð°ÑÑÑÐ°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122" t="34169" r="33170" b="18095"/>
            <a:stretch/>
          </p:blipFill>
          <p:spPr bwMode="auto">
            <a:xfrm>
              <a:off x="3261360" y="4297680"/>
              <a:ext cx="3672840" cy="202692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42" name="Прямая со стрелкой 41"/>
            <p:cNvCxnSpPr/>
            <p:nvPr/>
          </p:nvCxnSpPr>
          <p:spPr>
            <a:xfrm flipH="1" flipV="1">
              <a:off x="4153644" y="4651594"/>
              <a:ext cx="360040" cy="636602"/>
            </a:xfrm>
            <a:prstGeom prst="straightConnector1">
              <a:avLst/>
            </a:prstGeom>
            <a:ln w="76200"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3" name="Прямая со стрелкой 42"/>
            <p:cNvCxnSpPr/>
            <p:nvPr/>
          </p:nvCxnSpPr>
          <p:spPr>
            <a:xfrm flipH="1" flipV="1">
              <a:off x="3426667" y="4677683"/>
              <a:ext cx="360040" cy="636602"/>
            </a:xfrm>
            <a:prstGeom prst="straightConnector1">
              <a:avLst/>
            </a:prstGeom>
            <a:ln w="76200"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4" name="Прямая со стрелкой 43"/>
            <p:cNvCxnSpPr/>
            <p:nvPr/>
          </p:nvCxnSpPr>
          <p:spPr>
            <a:xfrm flipH="1" flipV="1">
              <a:off x="4843078" y="4688532"/>
              <a:ext cx="360040" cy="636602"/>
            </a:xfrm>
            <a:prstGeom prst="straightConnector1">
              <a:avLst/>
            </a:prstGeom>
            <a:ln w="76200"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5" name="Прямая со стрелкой 44"/>
            <p:cNvCxnSpPr/>
            <p:nvPr/>
          </p:nvCxnSpPr>
          <p:spPr>
            <a:xfrm flipH="1" flipV="1">
              <a:off x="5593804" y="4651594"/>
              <a:ext cx="360040" cy="636602"/>
            </a:xfrm>
            <a:prstGeom prst="straightConnector1">
              <a:avLst/>
            </a:prstGeom>
            <a:ln w="76200"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6" name="Прямая со стрелкой 45"/>
            <p:cNvCxnSpPr/>
            <p:nvPr/>
          </p:nvCxnSpPr>
          <p:spPr>
            <a:xfrm flipH="1" flipV="1">
              <a:off x="6169868" y="4630130"/>
              <a:ext cx="360040" cy="636602"/>
            </a:xfrm>
            <a:prstGeom prst="straightConnector1">
              <a:avLst/>
            </a:prstGeom>
            <a:ln w="76200"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7" name="Прямая со стрелкой 46"/>
            <p:cNvCxnSpPr/>
            <p:nvPr/>
          </p:nvCxnSpPr>
          <p:spPr>
            <a:xfrm flipH="1" flipV="1">
              <a:off x="5773824" y="5448455"/>
              <a:ext cx="360040" cy="636602"/>
            </a:xfrm>
            <a:prstGeom prst="straightConnector1">
              <a:avLst/>
            </a:prstGeom>
            <a:ln w="76200"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E97B1399-5AE0-4874-BF47-8E7F0391BCD5}"/>
              </a:ext>
            </a:extLst>
          </p:cNvPr>
          <p:cNvSpPr/>
          <p:nvPr/>
        </p:nvSpPr>
        <p:spPr>
          <a:xfrm>
            <a:off x="-220" y="0"/>
            <a:ext cx="7928939" cy="1316766"/>
          </a:xfrm>
          <a:prstGeom prst="rect">
            <a:avLst/>
          </a:prstGeom>
          <a:solidFill>
            <a:srgbClr val="002060">
              <a:alpha val="7764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ourier New" panose="02070309020205020404" pitchFamily="49" charset="0"/>
                <a:ea typeface="+mj-lt"/>
                <a:cs typeface="Courier New" panose="02070309020205020404" pitchFamily="49" charset="0"/>
              </a:rPr>
              <a:t>Смещение по клавиатуре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5117878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831" y="5541234"/>
            <a:ext cx="1085150" cy="1316766"/>
          </a:xfrm>
          <a:prstGeom prst="rect">
            <a:avLst/>
          </a:prstGeom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8" name="Прямоугольник 7"/>
          <p:cNvSpPr/>
          <p:nvPr/>
        </p:nvSpPr>
        <p:spPr>
          <a:xfrm>
            <a:off x="547406" y="6199615"/>
            <a:ext cx="542575" cy="658383"/>
          </a:xfrm>
          <a:prstGeom prst="rec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pic>
        <p:nvPicPr>
          <p:cNvPr id="2050" name="Picture 2" descr="ÐÐ°ÑÑÐ¸Ð½ÐºÐ¸ Ð¿Ð¾ Ð·Ð°Ð¿ÑÐ¾ÑÑ Ð¿Ð°ÑÐ¾Ð»Ñ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0426" y="0"/>
            <a:ext cx="3720706" cy="2480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917851" y="-1"/>
            <a:ext cx="1085150" cy="1316766"/>
          </a:xfrm>
          <a:prstGeom prst="rect">
            <a:avLst/>
          </a:prstGeom>
          <a:solidFill>
            <a:srgbClr val="8064A2">
              <a:alpha val="61961"/>
            </a:srgb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4" name="Прямоугольник 3"/>
          <p:cNvSpPr/>
          <p:nvPr/>
        </p:nvSpPr>
        <p:spPr>
          <a:xfrm>
            <a:off x="11106850" y="2055905"/>
            <a:ext cx="1085150" cy="1316766"/>
          </a:xfrm>
          <a:prstGeom prst="rect">
            <a:avLst/>
          </a:prstGeom>
          <a:solidFill>
            <a:srgbClr val="F79646">
              <a:alpha val="52157"/>
            </a:srgb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5" name="Прямоугольник 4"/>
          <p:cNvSpPr/>
          <p:nvPr/>
        </p:nvSpPr>
        <p:spPr>
          <a:xfrm>
            <a:off x="10835562" y="2055905"/>
            <a:ext cx="542575" cy="658383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7" name="Прямоугольник 6"/>
          <p:cNvSpPr/>
          <p:nvPr/>
        </p:nvSpPr>
        <p:spPr>
          <a:xfrm>
            <a:off x="803473" y="5212043"/>
            <a:ext cx="542575" cy="658383"/>
          </a:xfrm>
          <a:prstGeom prst="rect">
            <a:avLst/>
          </a:prstGeom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24" name="Google Shape;318;p47"/>
          <p:cNvSpPr txBox="1">
            <a:spLocks/>
          </p:cNvSpPr>
          <p:nvPr/>
        </p:nvSpPr>
        <p:spPr>
          <a:xfrm>
            <a:off x="1099682" y="2413334"/>
            <a:ext cx="9871524" cy="2469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7168" tIns="43572" rIns="87168" bIns="43572" anchor="t" anchorCtr="0">
            <a:noAutofit/>
          </a:bodyPr>
          <a:lstStyle>
            <a:lvl1pPr marL="420395" indent="-420395" algn="l" defTabSz="112105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0857" indent="-350330" algn="l" defTabSz="112105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01318" indent="-280264" algn="l" defTabSz="112105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61845" indent="-280264" algn="l" defTabSz="112105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22372" indent="-280264" algn="l" defTabSz="1121054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82900" indent="-280264" algn="l" defTabSz="112105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43427" indent="-280264" algn="l" defTabSz="112105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03954" indent="-280264" algn="l" defTabSz="112105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64481" indent="-280264" algn="l" defTabSz="112105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80000"/>
              </a:lnSpc>
              <a:spcBef>
                <a:spcPts val="0"/>
              </a:spcBef>
              <a:buClr>
                <a:srgbClr val="C00000"/>
              </a:buClr>
              <a:buSzPts val="3060"/>
              <a:buNone/>
            </a:pPr>
            <a:r>
              <a:rPr lang="ru-RU" sz="3814" b="1" i="1" u="sng" dirty="0">
                <a:solidFill>
                  <a:schemeClr val="tx2"/>
                </a:solidFill>
              </a:rPr>
              <a:t>Акроним</a:t>
            </a:r>
            <a:r>
              <a:rPr lang="ru-RU" sz="5720" dirty="0">
                <a:solidFill>
                  <a:schemeClr val="tx2"/>
                </a:solidFill>
              </a:rPr>
              <a:t> </a:t>
            </a:r>
            <a:r>
              <a:rPr lang="ru-RU" sz="4576" dirty="0">
                <a:solidFill>
                  <a:schemeClr val="tx2"/>
                </a:solidFill>
              </a:rPr>
              <a:t>– </a:t>
            </a:r>
            <a:r>
              <a:rPr lang="ru-RU" sz="3814" dirty="0">
                <a:solidFill>
                  <a:schemeClr val="tx2"/>
                </a:solidFill>
              </a:rPr>
              <a:t>это набор из первых букв известной фразы</a:t>
            </a:r>
          </a:p>
          <a:p>
            <a:pPr marL="0" indent="0" algn="ctr">
              <a:lnSpc>
                <a:spcPct val="80000"/>
              </a:lnSpc>
              <a:spcBef>
                <a:spcPts val="0"/>
              </a:spcBef>
              <a:buClr>
                <a:srgbClr val="C00000"/>
              </a:buClr>
              <a:buSzPts val="3060"/>
              <a:buNone/>
            </a:pPr>
            <a:endParaRPr lang="ru-RU" sz="3814" dirty="0">
              <a:solidFill>
                <a:schemeClr val="tx2"/>
              </a:solidFill>
            </a:endParaRPr>
          </a:p>
          <a:p>
            <a:pPr marL="0" indent="0" algn="ctr">
              <a:lnSpc>
                <a:spcPct val="80000"/>
              </a:lnSpc>
              <a:spcBef>
                <a:spcPts val="583"/>
              </a:spcBef>
              <a:buClr>
                <a:srgbClr val="C00000"/>
              </a:buClr>
              <a:buSzPts val="3060"/>
              <a:buNone/>
            </a:pPr>
            <a:r>
              <a:rPr lang="ru-RU" sz="4576" b="1" i="1" dirty="0">
                <a:solidFill>
                  <a:schemeClr val="tx2"/>
                </a:solidFill>
              </a:rPr>
              <a:t>МДСЧПКНВШЗ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E97B1399-5AE0-4874-BF47-8E7F0391BCD5}"/>
              </a:ext>
            </a:extLst>
          </p:cNvPr>
          <p:cNvSpPr/>
          <p:nvPr/>
        </p:nvSpPr>
        <p:spPr>
          <a:xfrm>
            <a:off x="-220" y="0"/>
            <a:ext cx="7918071" cy="1316766"/>
          </a:xfrm>
          <a:prstGeom prst="rect">
            <a:avLst/>
          </a:prstGeom>
          <a:solidFill>
            <a:srgbClr val="002060">
              <a:alpha val="7764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ourier New" panose="02070309020205020404" pitchFamily="49" charset="0"/>
                <a:ea typeface="+mj-lt"/>
                <a:cs typeface="Courier New" panose="02070309020205020404" pitchFamily="49" charset="0"/>
              </a:rPr>
              <a:t>Акроним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888623" y="4770087"/>
            <a:ext cx="8533105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dirty="0">
                <a:solidFill>
                  <a:schemeClr val="tx2"/>
                </a:solidFill>
              </a:rPr>
              <a:t>«Мой дядя самых честных правил,</a:t>
            </a:r>
            <a:br>
              <a:rPr lang="ru-RU" sz="4400" dirty="0">
                <a:solidFill>
                  <a:schemeClr val="tx2"/>
                </a:solidFill>
              </a:rPr>
            </a:br>
            <a:r>
              <a:rPr lang="ru-RU" sz="4400" dirty="0">
                <a:solidFill>
                  <a:schemeClr val="tx2"/>
                </a:solidFill>
              </a:rPr>
              <a:t>Когда не в шутку занемог…»</a:t>
            </a:r>
          </a:p>
        </p:txBody>
      </p:sp>
    </p:spTree>
    <p:extLst>
      <p:ext uri="{BB962C8B-B14F-4D97-AF65-F5344CB8AC3E}">
        <p14:creationId xmlns:p14="http://schemas.microsoft.com/office/powerpoint/2010/main" val="2136040788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5562948"/>
            <a:ext cx="1085150" cy="1316766"/>
          </a:xfrm>
          <a:prstGeom prst="rect">
            <a:avLst/>
          </a:prstGeom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8" name="Прямоугольник 7"/>
          <p:cNvSpPr/>
          <p:nvPr/>
        </p:nvSpPr>
        <p:spPr>
          <a:xfrm>
            <a:off x="542575" y="6221329"/>
            <a:ext cx="542575" cy="658383"/>
          </a:xfrm>
          <a:prstGeom prst="rec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pic>
        <p:nvPicPr>
          <p:cNvPr id="2050" name="Picture 2" descr="ÐÐ°ÑÑÐ¸Ð½ÐºÐ¸ Ð¿Ð¾ Ð·Ð°Ð¿ÑÐ¾ÑÑ Ð¿Ð°ÑÐ¾Ð»Ñ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1294" y="0"/>
            <a:ext cx="3720706" cy="2480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928719" y="-1"/>
            <a:ext cx="1085150" cy="1316766"/>
          </a:xfrm>
          <a:prstGeom prst="rect">
            <a:avLst/>
          </a:prstGeom>
          <a:solidFill>
            <a:srgbClr val="8064A2">
              <a:alpha val="61961"/>
            </a:srgb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4" name="Прямоугольник 3"/>
          <p:cNvSpPr/>
          <p:nvPr/>
        </p:nvSpPr>
        <p:spPr>
          <a:xfrm>
            <a:off x="11117718" y="2055905"/>
            <a:ext cx="1085150" cy="1316766"/>
          </a:xfrm>
          <a:prstGeom prst="rect">
            <a:avLst/>
          </a:prstGeom>
          <a:solidFill>
            <a:srgbClr val="F79646">
              <a:alpha val="52157"/>
            </a:srgb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5" name="Прямоугольник 4"/>
          <p:cNvSpPr/>
          <p:nvPr/>
        </p:nvSpPr>
        <p:spPr>
          <a:xfrm>
            <a:off x="10846430" y="2055905"/>
            <a:ext cx="542575" cy="658383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7" name="Прямоугольник 6"/>
          <p:cNvSpPr/>
          <p:nvPr/>
        </p:nvSpPr>
        <p:spPr>
          <a:xfrm>
            <a:off x="798642" y="5233757"/>
            <a:ext cx="542575" cy="658383"/>
          </a:xfrm>
          <a:prstGeom prst="rect">
            <a:avLst/>
          </a:prstGeom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24" name="Google Shape;318;p47"/>
          <p:cNvSpPr txBox="1">
            <a:spLocks/>
          </p:cNvSpPr>
          <p:nvPr/>
        </p:nvSpPr>
        <p:spPr>
          <a:xfrm>
            <a:off x="1246193" y="2680314"/>
            <a:ext cx="9871524" cy="38702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7168" tIns="43572" rIns="87168" bIns="43572" anchor="t" anchorCtr="0">
            <a:noAutofit/>
          </a:bodyPr>
          <a:lstStyle>
            <a:lvl1pPr marL="420395" indent="-420395" algn="l" defTabSz="112105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0857" indent="-350330" algn="l" defTabSz="112105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01318" indent="-280264" algn="l" defTabSz="112105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61845" indent="-280264" algn="l" defTabSz="112105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22372" indent="-280264" algn="l" defTabSz="1121054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82900" indent="-280264" algn="l" defTabSz="112105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43427" indent="-280264" algn="l" defTabSz="112105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03954" indent="-280264" algn="l" defTabSz="112105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64481" indent="-280264" algn="l" defTabSz="112105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Clr>
                <a:srgbClr val="C00000"/>
              </a:buClr>
              <a:buSzPts val="3600"/>
              <a:buNone/>
            </a:pPr>
            <a:r>
              <a:rPr lang="ru-RU" sz="3814" b="1" i="1" u="sng" dirty="0">
                <a:solidFill>
                  <a:schemeClr val="tx2"/>
                </a:solidFill>
              </a:rPr>
              <a:t>Известные последовательности</a:t>
            </a:r>
          </a:p>
          <a:p>
            <a:pPr marL="0" indent="0" algn="ctr">
              <a:spcBef>
                <a:spcPts val="534"/>
              </a:spcBef>
              <a:buClr>
                <a:schemeClr val="dk1"/>
              </a:buClr>
              <a:buSzPts val="2800"/>
              <a:buNone/>
            </a:pPr>
            <a:r>
              <a:rPr lang="ru-RU" sz="3814" b="1" i="1" dirty="0">
                <a:solidFill>
                  <a:srgbClr val="FFFFFF"/>
                </a:solidFill>
              </a:rPr>
              <a:t> </a:t>
            </a:r>
            <a:r>
              <a:rPr lang="ru-RU" sz="3814" dirty="0">
                <a:solidFill>
                  <a:schemeClr val="tx2"/>
                </a:solidFill>
              </a:rPr>
              <a:t>первые буквы известных последовательностей слов</a:t>
            </a:r>
          </a:p>
          <a:p>
            <a:pPr marL="0" indent="0" algn="ctr">
              <a:lnSpc>
                <a:spcPct val="80000"/>
              </a:lnSpc>
              <a:spcBef>
                <a:spcPts val="0"/>
              </a:spcBef>
              <a:buClr>
                <a:srgbClr val="C00000"/>
              </a:buClr>
              <a:buSzPts val="3060"/>
              <a:buNone/>
            </a:pPr>
            <a:endParaRPr lang="ru-RU" sz="3814" dirty="0">
              <a:solidFill>
                <a:schemeClr val="tx2"/>
              </a:solidFill>
            </a:endParaRPr>
          </a:p>
          <a:p>
            <a:pPr marL="0" indent="0" algn="ctr">
              <a:spcBef>
                <a:spcPts val="686"/>
              </a:spcBef>
              <a:buClr>
                <a:srgbClr val="C00000"/>
              </a:buClr>
              <a:buSzPts val="3600"/>
              <a:buNone/>
            </a:pPr>
            <a:r>
              <a:rPr lang="ru-RU" sz="4576" b="1" i="1" dirty="0">
                <a:solidFill>
                  <a:schemeClr val="tx2"/>
                </a:solidFill>
              </a:rPr>
              <a:t>ЯФМАМИИАСОНД </a:t>
            </a:r>
            <a:endParaRPr lang="ru-RU" sz="4576" dirty="0">
              <a:solidFill>
                <a:schemeClr val="tx2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023510" y="5820921"/>
            <a:ext cx="28157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>
                <a:solidFill>
                  <a:schemeClr val="tx2"/>
                </a:solidFill>
              </a:rPr>
              <a:t>12 месяцев</a:t>
            </a:r>
            <a:endParaRPr lang="ru-RU" sz="4000" dirty="0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E97B1399-5AE0-4874-BF47-8E7F0391BCD5}"/>
              </a:ext>
            </a:extLst>
          </p:cNvPr>
          <p:cNvSpPr/>
          <p:nvPr/>
        </p:nvSpPr>
        <p:spPr>
          <a:xfrm>
            <a:off x="-220" y="0"/>
            <a:ext cx="7918071" cy="1316766"/>
          </a:xfrm>
          <a:prstGeom prst="rect">
            <a:avLst/>
          </a:prstGeom>
          <a:solidFill>
            <a:srgbClr val="002060">
              <a:alpha val="7764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ourier New" panose="02070309020205020404" pitchFamily="49" charset="0"/>
                <a:ea typeface="+mj-lt"/>
                <a:cs typeface="Courier New" panose="02070309020205020404" pitchFamily="49" charset="0"/>
              </a:rPr>
              <a:t>Известные последовательности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143496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-28976" y="5541235"/>
            <a:ext cx="1085150" cy="1316766"/>
          </a:xfrm>
          <a:prstGeom prst="rect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7" name="Прямоугольник 6"/>
          <p:cNvSpPr/>
          <p:nvPr/>
        </p:nvSpPr>
        <p:spPr>
          <a:xfrm>
            <a:off x="1065133" y="6199619"/>
            <a:ext cx="542575" cy="658383"/>
          </a:xfrm>
          <a:prstGeom prst="rect">
            <a:avLst/>
          </a:prstGeom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8" name="Прямоугольник 7"/>
          <p:cNvSpPr/>
          <p:nvPr/>
        </p:nvSpPr>
        <p:spPr>
          <a:xfrm>
            <a:off x="513599" y="6199616"/>
            <a:ext cx="542575" cy="658383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pic>
        <p:nvPicPr>
          <p:cNvPr id="1026" name="Picture 2" descr="ÐÐ°ÑÑÐ¸Ð½ÐºÐ¸ Ð¿Ð¾ Ð·Ð°Ð¿ÑÐ¾ÑÑ ÐºÐ°ÑÐ¿ÐµÑÑÐºÐ¸Ð¹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47" t="40534" r="7753" b="40266"/>
          <a:stretch/>
        </p:blipFill>
        <p:spPr bwMode="auto">
          <a:xfrm>
            <a:off x="10886429" y="6533984"/>
            <a:ext cx="1235785" cy="282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4AD99F59-442B-4206-87F3-F21886784923}"/>
              </a:ext>
            </a:extLst>
          </p:cNvPr>
          <p:cNvSpPr txBox="1">
            <a:spLocks/>
          </p:cNvSpPr>
          <p:nvPr/>
        </p:nvSpPr>
        <p:spPr>
          <a:xfrm>
            <a:off x="198117" y="1495000"/>
            <a:ext cx="9618596" cy="1164181"/>
          </a:xfrm>
          <a:prstGeom prst="rect">
            <a:avLst/>
          </a:prstGeom>
        </p:spPr>
        <p:txBody>
          <a:bodyPr vert="horz" wrap="square" lIns="106884" tIns="53443" rIns="106884" bIns="53443" rtlCol="0" anchor="ctr">
            <a:spAutoFit/>
          </a:bodyPr>
          <a:lstStyle>
            <a:defPPr>
              <a:defRPr lang="ru-RU"/>
            </a:defPPr>
            <a:lvl1pPr marL="0" algn="l" defTabSz="1121054" rtl="0" eaLnBrk="1" latinLnBrk="0" hangingPunct="1"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60527" algn="l" defTabSz="1121054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21054" algn="l" defTabSz="1121054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1582" algn="l" defTabSz="1121054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42109" algn="l" defTabSz="1121054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02636" algn="l" defTabSz="1121054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63163" algn="l" defTabSz="1121054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923690" algn="l" defTabSz="1121054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484218" algn="l" defTabSz="1121054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288" b="1" dirty="0">
                <a:solidFill>
                  <a:schemeClr val="tx2"/>
                </a:solidFill>
                <a:latin typeface="+mj-lt"/>
              </a:rPr>
              <a:t>85% </a:t>
            </a:r>
            <a:r>
              <a:rPr lang="ru-RU" sz="2288" dirty="0">
                <a:solidFill>
                  <a:schemeClr val="tx2"/>
                </a:solidFill>
              </a:rPr>
              <a:t>детей не могут обойтись без гаджетов.</a:t>
            </a:r>
            <a:endParaRPr lang="en-US" sz="2288" dirty="0">
              <a:solidFill>
                <a:schemeClr val="tx2"/>
              </a:solidFill>
            </a:endParaRPr>
          </a:p>
          <a:p>
            <a:r>
              <a:rPr lang="ru-RU" sz="2288" b="1" dirty="0">
                <a:solidFill>
                  <a:schemeClr val="tx2"/>
                </a:solidFill>
                <a:latin typeface="+mj-lt"/>
              </a:rPr>
              <a:t>Почти 70% </a:t>
            </a:r>
            <a:r>
              <a:rPr lang="ru-RU" sz="2288" dirty="0">
                <a:solidFill>
                  <a:schemeClr val="tx2"/>
                </a:solidFill>
              </a:rPr>
              <a:t>детей говорят, что не смогут обойтись без своего смартфона.  </a:t>
            </a:r>
          </a:p>
          <a:p>
            <a:r>
              <a:rPr lang="ru-RU" sz="2288" dirty="0">
                <a:solidFill>
                  <a:schemeClr val="tx2"/>
                </a:solidFill>
              </a:rPr>
              <a:t>С возрастом этот показатель увеличивается и к 16-18 годам достигает </a:t>
            </a:r>
            <a:r>
              <a:rPr lang="ru-RU" sz="2288" b="1" dirty="0">
                <a:solidFill>
                  <a:schemeClr val="tx2"/>
                </a:solidFill>
                <a:latin typeface="+mj-lt"/>
              </a:rPr>
              <a:t>80%</a:t>
            </a:r>
            <a:r>
              <a:rPr lang="ru-RU" sz="2288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2B15C38-F622-4A99-8F0D-A495B1B298B7}"/>
              </a:ext>
            </a:extLst>
          </p:cNvPr>
          <p:cNvSpPr txBox="1">
            <a:spLocks/>
          </p:cNvSpPr>
          <p:nvPr/>
        </p:nvSpPr>
        <p:spPr>
          <a:xfrm>
            <a:off x="5785256" y="3019038"/>
            <a:ext cx="5255326" cy="454839"/>
          </a:xfrm>
          <a:prstGeom prst="rect">
            <a:avLst/>
          </a:prstGeom>
        </p:spPr>
        <p:txBody>
          <a:bodyPr vert="horz" wrap="square" lIns="87182" tIns="43591" rIns="87182" bIns="43591" rtlCol="0" anchor="t" anchorCtr="0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500" b="1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384" dirty="0">
                <a:solidFill>
                  <a:schemeClr val="tx2"/>
                </a:solidFill>
              </a:rPr>
              <a:t>Поведение ребенка в интернете</a:t>
            </a:r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B658E6BF-E849-457D-BF98-A7BF14547971}"/>
              </a:ext>
            </a:extLst>
          </p:cNvPr>
          <p:cNvSpPr txBox="1">
            <a:spLocks/>
          </p:cNvSpPr>
          <p:nvPr/>
        </p:nvSpPr>
        <p:spPr>
          <a:xfrm>
            <a:off x="4434203" y="3594344"/>
            <a:ext cx="7574507" cy="1496368"/>
          </a:xfrm>
          <a:prstGeom prst="rect">
            <a:avLst/>
          </a:prstGeom>
        </p:spPr>
        <p:txBody>
          <a:bodyPr vert="horz" wrap="square" lIns="87182" tIns="43591" rIns="87182" bIns="43591" rtlCol="0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</a:pPr>
            <a:r>
              <a:rPr lang="ru-RU" sz="2288" b="1" dirty="0">
                <a:solidFill>
                  <a:schemeClr val="tx2"/>
                </a:solidFill>
                <a:latin typeface="+mj-lt"/>
              </a:rPr>
              <a:t>Почти половина </a:t>
            </a:r>
            <a:r>
              <a:rPr lang="ru-RU" sz="2288" dirty="0">
                <a:solidFill>
                  <a:schemeClr val="tx2"/>
                </a:solidFill>
              </a:rPr>
              <a:t>детей признается, что скрывает от своих родителей что-то из своей интернет-жизни. Чаще всего это время, которое они проводят перед экраном </a:t>
            </a:r>
            <a:r>
              <a:rPr lang="ru-RU" sz="2288" b="1" dirty="0">
                <a:solidFill>
                  <a:schemeClr val="tx2"/>
                </a:solidFill>
                <a:latin typeface="+mj-lt"/>
              </a:rPr>
              <a:t>и/или сайты</a:t>
            </a:r>
            <a:r>
              <a:rPr lang="ru-RU" sz="2288" dirty="0">
                <a:solidFill>
                  <a:schemeClr val="tx2"/>
                </a:solidFill>
              </a:rPr>
              <a:t>, на которые они заходят.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48FC55D9-D16F-4BB9-8FB5-8DAD5B64C80C}"/>
              </a:ext>
            </a:extLst>
          </p:cNvPr>
          <p:cNvSpPr txBox="1">
            <a:spLocks/>
          </p:cNvSpPr>
          <p:nvPr/>
        </p:nvSpPr>
        <p:spPr>
          <a:xfrm>
            <a:off x="6819443" y="5324794"/>
            <a:ext cx="3399977" cy="454839"/>
          </a:xfrm>
          <a:prstGeom prst="rect">
            <a:avLst/>
          </a:prstGeom>
        </p:spPr>
        <p:txBody>
          <a:bodyPr vert="horz" wrap="square" lIns="87182" tIns="43591" rIns="87182" bIns="43591" rtlCol="0" anchor="t" anchorCtr="0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500" b="1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384" dirty="0">
                <a:solidFill>
                  <a:schemeClr val="tx2"/>
                </a:solidFill>
              </a:rPr>
              <a:t>Компьютерные игры</a:t>
            </a:r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FF7A8FF2-9409-4DA9-8327-71C486C60423}"/>
              </a:ext>
            </a:extLst>
          </p:cNvPr>
          <p:cNvSpPr txBox="1">
            <a:spLocks/>
          </p:cNvSpPr>
          <p:nvPr/>
        </p:nvSpPr>
        <p:spPr>
          <a:xfrm>
            <a:off x="5030154" y="5752774"/>
            <a:ext cx="6978556" cy="792201"/>
          </a:xfrm>
          <a:prstGeom prst="rect">
            <a:avLst/>
          </a:prstGeom>
        </p:spPr>
        <p:txBody>
          <a:bodyPr vert="horz" wrap="square" lIns="87182" tIns="43591" rIns="87182" bIns="43591" rtlCol="0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</a:pPr>
            <a:r>
              <a:rPr lang="ru-RU" sz="2288" dirty="0">
                <a:solidFill>
                  <a:schemeClr val="tx2"/>
                </a:solidFill>
              </a:rPr>
              <a:t>Данные показывают, что </a:t>
            </a:r>
            <a:r>
              <a:rPr lang="ru-RU" sz="2288" b="1" dirty="0">
                <a:solidFill>
                  <a:schemeClr val="tx2"/>
                </a:solidFill>
                <a:latin typeface="+mj-lt"/>
              </a:rPr>
              <a:t>9 из 10 </a:t>
            </a:r>
            <a:r>
              <a:rPr lang="ru-RU" sz="2288" dirty="0">
                <a:solidFill>
                  <a:schemeClr val="tx2"/>
                </a:solidFill>
              </a:rPr>
              <a:t>школьников играют в</a:t>
            </a:r>
            <a:r>
              <a:rPr lang="en-US" sz="2288" dirty="0">
                <a:solidFill>
                  <a:schemeClr val="tx2"/>
                </a:solidFill>
              </a:rPr>
              <a:t> </a:t>
            </a:r>
            <a:r>
              <a:rPr lang="ru-RU" sz="2288" dirty="0">
                <a:solidFill>
                  <a:schemeClr val="tx2"/>
                </a:solidFill>
              </a:rPr>
              <a:t>компьютерные игры.</a:t>
            </a:r>
          </a:p>
        </p:txBody>
      </p:sp>
      <p:grpSp>
        <p:nvGrpSpPr>
          <p:cNvPr id="20" name="Group 21">
            <a:extLst>
              <a:ext uri="{FF2B5EF4-FFF2-40B4-BE49-F238E27FC236}">
                <a16:creationId xmlns:a16="http://schemas.microsoft.com/office/drawing/2014/main" id="{0CC1FCDC-2375-4CD1-B53E-110C553B6BCB}"/>
              </a:ext>
            </a:extLst>
          </p:cNvPr>
          <p:cNvGrpSpPr/>
          <p:nvPr/>
        </p:nvGrpSpPr>
        <p:grpSpPr>
          <a:xfrm>
            <a:off x="0" y="2973659"/>
            <a:ext cx="4975470" cy="4011722"/>
            <a:chOff x="217752" y="2191208"/>
            <a:chExt cx="5272607" cy="3952357"/>
          </a:xfrm>
        </p:grpSpPr>
        <p:pic>
          <p:nvPicPr>
            <p:cNvPr id="21" name="Picture 19">
              <a:extLst>
                <a:ext uri="{FF2B5EF4-FFF2-40B4-BE49-F238E27FC236}">
                  <a16:creationId xmlns:a16="http://schemas.microsoft.com/office/drawing/2014/main" id="{301BE837-8972-41C1-9B3A-5DB4A227D59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7752" y="2191208"/>
              <a:ext cx="4786285" cy="3915744"/>
            </a:xfrm>
            <a:prstGeom prst="rect">
              <a:avLst/>
            </a:prstGeom>
          </p:spPr>
        </p:pic>
        <p:pic>
          <p:nvPicPr>
            <p:cNvPr id="22" name="Graphic 17">
              <a:extLst>
                <a:ext uri="{FF2B5EF4-FFF2-40B4-BE49-F238E27FC236}">
                  <a16:creationId xmlns:a16="http://schemas.microsoft.com/office/drawing/2014/main" id="{81407FA2-B566-424B-9547-422A56AA5AE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rcRect l="1571" t="-8213" b="-1"/>
            <a:stretch/>
          </p:blipFill>
          <p:spPr>
            <a:xfrm>
              <a:off x="423219" y="6038850"/>
              <a:ext cx="5067140" cy="104715"/>
            </a:xfrm>
            <a:prstGeom prst="rect">
              <a:avLst/>
            </a:prstGeom>
          </p:spPr>
        </p:pic>
      </p:grpSp>
      <p:pic>
        <p:nvPicPr>
          <p:cNvPr id="11" name="Рисунок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2622" y="-16762"/>
            <a:ext cx="3059378" cy="190964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1106850" y="1377105"/>
            <a:ext cx="1085150" cy="1316766"/>
          </a:xfrm>
          <a:prstGeom prst="rect">
            <a:avLst/>
          </a:prstGeom>
          <a:solidFill>
            <a:srgbClr val="F79646">
              <a:alpha val="40000"/>
            </a:srgb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3" name="Прямоугольник 2"/>
          <p:cNvSpPr/>
          <p:nvPr/>
        </p:nvSpPr>
        <p:spPr>
          <a:xfrm>
            <a:off x="8412919" y="-16761"/>
            <a:ext cx="1085150" cy="1316766"/>
          </a:xfrm>
          <a:prstGeom prst="rect">
            <a:avLst/>
          </a:prstGeom>
          <a:solidFill>
            <a:srgbClr val="4BACC6">
              <a:alpha val="58824"/>
            </a:srgb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5" name="Прямоугольник 4"/>
          <p:cNvSpPr/>
          <p:nvPr/>
        </p:nvSpPr>
        <p:spPr>
          <a:xfrm>
            <a:off x="8955494" y="-16760"/>
            <a:ext cx="542575" cy="658383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E97B1399-5AE0-4874-BF47-8E7F0391BCD5}"/>
              </a:ext>
            </a:extLst>
          </p:cNvPr>
          <p:cNvSpPr/>
          <p:nvPr/>
        </p:nvSpPr>
        <p:spPr>
          <a:xfrm>
            <a:off x="0" y="-16763"/>
            <a:ext cx="8441895" cy="1301175"/>
          </a:xfrm>
          <a:prstGeom prst="rect">
            <a:avLst/>
          </a:prstGeom>
          <a:solidFill>
            <a:srgbClr val="002060">
              <a:alpha val="7764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ourier New" panose="02070309020205020404" pitchFamily="49" charset="0"/>
                <a:ea typeface="+mj-lt"/>
                <a:cs typeface="Courier New" panose="02070309020205020404" pitchFamily="49" charset="0"/>
              </a:rPr>
              <a:t>Вовлеченность в использование устройств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5683547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5541234"/>
            <a:ext cx="1085150" cy="1316766"/>
          </a:xfrm>
          <a:prstGeom prst="rect">
            <a:avLst/>
          </a:prstGeom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8" name="Прямоугольник 7"/>
          <p:cNvSpPr/>
          <p:nvPr/>
        </p:nvSpPr>
        <p:spPr>
          <a:xfrm>
            <a:off x="542575" y="6199615"/>
            <a:ext cx="542575" cy="658383"/>
          </a:xfrm>
          <a:prstGeom prst="rec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pic>
        <p:nvPicPr>
          <p:cNvPr id="2050" name="Picture 2" descr="ÐÐ°ÑÑÐ¸Ð½ÐºÐ¸ Ð¿Ð¾ Ð·Ð°Ð¿ÑÐ¾ÑÑ Ð¿Ð°ÑÐ¾Ð»Ñ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1294" y="0"/>
            <a:ext cx="3720706" cy="2480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928719" y="-1"/>
            <a:ext cx="1085150" cy="1316766"/>
          </a:xfrm>
          <a:prstGeom prst="rect">
            <a:avLst/>
          </a:prstGeom>
          <a:solidFill>
            <a:srgbClr val="8064A2">
              <a:alpha val="61961"/>
            </a:srgb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4" name="Прямоугольник 3"/>
          <p:cNvSpPr/>
          <p:nvPr/>
        </p:nvSpPr>
        <p:spPr>
          <a:xfrm>
            <a:off x="11117718" y="2055905"/>
            <a:ext cx="1085150" cy="1316766"/>
          </a:xfrm>
          <a:prstGeom prst="rect">
            <a:avLst/>
          </a:prstGeom>
          <a:solidFill>
            <a:srgbClr val="F79646">
              <a:alpha val="52157"/>
            </a:srgb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5" name="Прямоугольник 4"/>
          <p:cNvSpPr/>
          <p:nvPr/>
        </p:nvSpPr>
        <p:spPr>
          <a:xfrm>
            <a:off x="10846430" y="2055905"/>
            <a:ext cx="542575" cy="658383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7" name="Прямоугольник 6"/>
          <p:cNvSpPr/>
          <p:nvPr/>
        </p:nvSpPr>
        <p:spPr>
          <a:xfrm>
            <a:off x="798642" y="5212043"/>
            <a:ext cx="542575" cy="658383"/>
          </a:xfrm>
          <a:prstGeom prst="rect">
            <a:avLst/>
          </a:prstGeom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24" name="Google Shape;318;p47"/>
          <p:cNvSpPr txBox="1">
            <a:spLocks/>
          </p:cNvSpPr>
          <p:nvPr/>
        </p:nvSpPr>
        <p:spPr>
          <a:xfrm>
            <a:off x="1006273" y="2714288"/>
            <a:ext cx="9871524" cy="33744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7168" tIns="43572" rIns="87168" bIns="43572" anchor="t" anchorCtr="0">
            <a:noAutofit/>
          </a:bodyPr>
          <a:lstStyle>
            <a:lvl1pPr marL="420395" indent="-420395" algn="l" defTabSz="112105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0857" indent="-350330" algn="l" defTabSz="112105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01318" indent="-280264" algn="l" defTabSz="112105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61845" indent="-280264" algn="l" defTabSz="112105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22372" indent="-280264" algn="l" defTabSz="1121054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82900" indent="-280264" algn="l" defTabSz="112105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43427" indent="-280264" algn="l" defTabSz="112105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03954" indent="-280264" algn="l" defTabSz="112105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64481" indent="-280264" algn="l" defTabSz="112105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Clr>
                <a:srgbClr val="C00000"/>
              </a:buClr>
              <a:buSzPts val="3600"/>
              <a:buNone/>
            </a:pPr>
            <a:r>
              <a:rPr lang="ru-RU" sz="3814" b="1" i="1" u="sng" dirty="0">
                <a:solidFill>
                  <a:schemeClr val="tx2"/>
                </a:solidFill>
              </a:rPr>
              <a:t>Чередование символов</a:t>
            </a:r>
            <a:r>
              <a:rPr lang="ru-RU" sz="3814" dirty="0">
                <a:solidFill>
                  <a:schemeClr val="tx2"/>
                </a:solidFill>
              </a:rPr>
              <a:t> – это чередование букв и цифр</a:t>
            </a:r>
          </a:p>
          <a:p>
            <a:pPr marL="0" indent="0" algn="ctr">
              <a:spcBef>
                <a:spcPts val="0"/>
              </a:spcBef>
              <a:buClr>
                <a:srgbClr val="C00000"/>
              </a:buClr>
              <a:buSzPts val="3600"/>
              <a:buNone/>
            </a:pPr>
            <a:endParaRPr lang="ru-RU" sz="3814" b="1" i="1" dirty="0">
              <a:solidFill>
                <a:schemeClr val="tx2"/>
              </a:solidFill>
            </a:endParaRPr>
          </a:p>
          <a:p>
            <a:pPr marL="0" indent="0" algn="ctr">
              <a:spcBef>
                <a:spcPts val="686"/>
              </a:spcBef>
              <a:buClr>
                <a:srgbClr val="C00000"/>
              </a:buClr>
              <a:buSzPts val="3600"/>
              <a:buNone/>
            </a:pPr>
            <a:r>
              <a:rPr lang="ru-RU" sz="3814" b="1" i="1" dirty="0">
                <a:solidFill>
                  <a:schemeClr val="tx2"/>
                </a:solidFill>
              </a:rPr>
              <a:t>П1А2Р3О4Л5Ь6</a:t>
            </a:r>
            <a:endParaRPr lang="ru-RU" sz="3814" dirty="0">
              <a:solidFill>
                <a:schemeClr val="tx2"/>
              </a:solidFill>
            </a:endParaRPr>
          </a:p>
          <a:p>
            <a:pPr marL="0" indent="0" algn="ctr">
              <a:spcBef>
                <a:spcPts val="0"/>
              </a:spcBef>
              <a:buClr>
                <a:srgbClr val="C00000"/>
              </a:buClr>
              <a:buSzPts val="3600"/>
              <a:buNone/>
            </a:pPr>
            <a:endParaRPr lang="ru-RU" sz="4576" dirty="0">
              <a:solidFill>
                <a:schemeClr val="tx2"/>
              </a:solidFill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E97B1399-5AE0-4874-BF47-8E7F0391BCD5}"/>
              </a:ext>
            </a:extLst>
          </p:cNvPr>
          <p:cNvSpPr/>
          <p:nvPr/>
        </p:nvSpPr>
        <p:spPr>
          <a:xfrm>
            <a:off x="-220" y="0"/>
            <a:ext cx="7918071" cy="1316766"/>
          </a:xfrm>
          <a:prstGeom prst="rect">
            <a:avLst/>
          </a:prstGeom>
          <a:solidFill>
            <a:srgbClr val="002060">
              <a:alpha val="7764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ourier New" panose="02070309020205020404" pitchFamily="49" charset="0"/>
                <a:ea typeface="+mj-lt"/>
                <a:cs typeface="Courier New" panose="02070309020205020404" pitchFamily="49" charset="0"/>
              </a:rPr>
              <a:t>Чередование символов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2477145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-12776" y="5541234"/>
            <a:ext cx="1085150" cy="1316766"/>
          </a:xfrm>
          <a:prstGeom prst="rect">
            <a:avLst/>
          </a:prstGeom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8" name="Прямоугольник 7"/>
          <p:cNvSpPr/>
          <p:nvPr/>
        </p:nvSpPr>
        <p:spPr>
          <a:xfrm>
            <a:off x="529799" y="6199615"/>
            <a:ext cx="542575" cy="658383"/>
          </a:xfrm>
          <a:prstGeom prst="rec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pic>
        <p:nvPicPr>
          <p:cNvPr id="2050" name="Picture 2" descr="ÐÐ°ÑÑÐ¸Ð½ÐºÐ¸ Ð¿Ð¾ Ð·Ð°Ð¿ÑÐ¾ÑÑ Ð¿Ð°ÑÐ¾Ð»Ñ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1294" y="0"/>
            <a:ext cx="3720706" cy="2480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928719" y="-1"/>
            <a:ext cx="1085150" cy="1316766"/>
          </a:xfrm>
          <a:prstGeom prst="rect">
            <a:avLst/>
          </a:prstGeom>
          <a:solidFill>
            <a:srgbClr val="8064A2">
              <a:alpha val="61961"/>
            </a:srgb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4" name="Прямоугольник 3"/>
          <p:cNvSpPr/>
          <p:nvPr/>
        </p:nvSpPr>
        <p:spPr>
          <a:xfrm>
            <a:off x="11117718" y="2055905"/>
            <a:ext cx="1085150" cy="1316766"/>
          </a:xfrm>
          <a:prstGeom prst="rect">
            <a:avLst/>
          </a:prstGeom>
          <a:solidFill>
            <a:srgbClr val="F79646">
              <a:alpha val="52157"/>
            </a:srgb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5" name="Прямоугольник 4"/>
          <p:cNvSpPr/>
          <p:nvPr/>
        </p:nvSpPr>
        <p:spPr>
          <a:xfrm>
            <a:off x="10846430" y="2055905"/>
            <a:ext cx="542575" cy="658383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7" name="Прямоугольник 6"/>
          <p:cNvSpPr/>
          <p:nvPr/>
        </p:nvSpPr>
        <p:spPr>
          <a:xfrm>
            <a:off x="785866" y="5212043"/>
            <a:ext cx="542575" cy="658383"/>
          </a:xfrm>
          <a:prstGeom prst="rect">
            <a:avLst/>
          </a:prstGeom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24" name="Google Shape;318;p47"/>
          <p:cNvSpPr txBox="1">
            <a:spLocks/>
          </p:cNvSpPr>
          <p:nvPr/>
        </p:nvSpPr>
        <p:spPr>
          <a:xfrm>
            <a:off x="1057153" y="1975146"/>
            <a:ext cx="9871524" cy="4594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7168" tIns="43572" rIns="87168" bIns="43572" anchor="t" anchorCtr="0">
            <a:noAutofit/>
          </a:bodyPr>
          <a:lstStyle>
            <a:lvl1pPr marL="420395" indent="-420395" algn="l" defTabSz="112105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0857" indent="-350330" algn="l" defTabSz="112105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01318" indent="-280264" algn="l" defTabSz="112105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61845" indent="-280264" algn="l" defTabSz="112105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22372" indent="-280264" algn="l" defTabSz="1121054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82900" indent="-280264" algn="l" defTabSz="112105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43427" indent="-280264" algn="l" defTabSz="112105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03954" indent="-280264" algn="l" defTabSz="112105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64481" indent="-280264" algn="l" defTabSz="112105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Clr>
                <a:srgbClr val="C00000"/>
              </a:buClr>
              <a:buSzPts val="3600"/>
              <a:buNone/>
            </a:pPr>
            <a:r>
              <a:rPr lang="ru-RU" sz="3814" b="1" i="1" u="sng" dirty="0">
                <a:solidFill>
                  <a:schemeClr val="tx2"/>
                </a:solidFill>
              </a:rPr>
              <a:t>Псевдографика</a:t>
            </a:r>
            <a:r>
              <a:rPr lang="ru-RU" sz="3814" dirty="0">
                <a:solidFill>
                  <a:schemeClr val="tx2"/>
                </a:solidFill>
              </a:rPr>
              <a:t> – это использование символов шрифта для создания графических изображений</a:t>
            </a:r>
            <a:endParaRPr lang="ru-RU" sz="3814" b="1" i="1" dirty="0">
              <a:solidFill>
                <a:schemeClr val="tx2"/>
              </a:solidFill>
            </a:endParaRPr>
          </a:p>
          <a:p>
            <a:pPr marL="0" indent="2905963">
              <a:spcBef>
                <a:spcPts val="0"/>
              </a:spcBef>
              <a:buClr>
                <a:srgbClr val="C00000"/>
              </a:buClr>
              <a:buSzPts val="3600"/>
              <a:buNone/>
            </a:pPr>
            <a:endParaRPr lang="ru-RU" sz="3814" b="1" i="1" dirty="0">
              <a:solidFill>
                <a:schemeClr val="tx2"/>
              </a:solidFill>
            </a:endParaRPr>
          </a:p>
          <a:p>
            <a:pPr marL="0" indent="2905963">
              <a:spcBef>
                <a:spcPts val="0"/>
              </a:spcBef>
              <a:buClr>
                <a:srgbClr val="C00000"/>
              </a:buClr>
              <a:buSzPts val="3600"/>
              <a:buNone/>
            </a:pPr>
            <a:endParaRPr lang="ru-RU" sz="3814" b="1" i="1" dirty="0">
              <a:solidFill>
                <a:schemeClr val="tx2"/>
              </a:solidFill>
            </a:endParaRPr>
          </a:p>
          <a:p>
            <a:pPr marL="0" indent="2905963">
              <a:spcBef>
                <a:spcPts val="0"/>
              </a:spcBef>
              <a:buClr>
                <a:srgbClr val="C00000"/>
              </a:buClr>
              <a:buSzPts val="3600"/>
              <a:buNone/>
            </a:pPr>
            <a:r>
              <a:rPr lang="ru-RU" sz="3814" b="1" i="1" dirty="0">
                <a:solidFill>
                  <a:schemeClr val="tx2"/>
                </a:solidFill>
              </a:rPr>
              <a:t>&gt;(0:о:0)&lt; </a:t>
            </a:r>
            <a:endParaRPr lang="ru-RU" sz="3814" dirty="0">
              <a:solidFill>
                <a:schemeClr val="tx2"/>
              </a:solidFill>
            </a:endParaRPr>
          </a:p>
        </p:txBody>
      </p:sp>
      <p:pic>
        <p:nvPicPr>
          <p:cNvPr id="12" name="Google Shape;356;p52"/>
          <p:cNvPicPr preferRelativeResize="0"/>
          <p:nvPr/>
        </p:nvPicPr>
        <p:blipFill rotWithShape="1">
          <a:blip r:embed="rId3">
            <a:alphaModFix/>
          </a:blip>
          <a:srcRect r="25935"/>
          <a:stretch/>
        </p:blipFill>
        <p:spPr>
          <a:xfrm>
            <a:off x="6081260" y="4568404"/>
            <a:ext cx="2143036" cy="1812749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E97B1399-5AE0-4874-BF47-8E7F0391BCD5}"/>
              </a:ext>
            </a:extLst>
          </p:cNvPr>
          <p:cNvSpPr/>
          <p:nvPr/>
        </p:nvSpPr>
        <p:spPr>
          <a:xfrm>
            <a:off x="-220" y="0"/>
            <a:ext cx="7918071" cy="1316766"/>
          </a:xfrm>
          <a:prstGeom prst="rect">
            <a:avLst/>
          </a:prstGeom>
          <a:solidFill>
            <a:srgbClr val="002060">
              <a:alpha val="7764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ourier New" panose="02070309020205020404" pitchFamily="49" charset="0"/>
                <a:ea typeface="+mj-lt"/>
                <a:cs typeface="Courier New" panose="02070309020205020404" pitchFamily="49" charset="0"/>
              </a:rPr>
              <a:t>Псевдографика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4505009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Картинки по запросу кино картинки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36" r="3275"/>
          <a:stretch/>
        </p:blipFill>
        <p:spPr bwMode="auto">
          <a:xfrm>
            <a:off x="-16042" y="0"/>
            <a:ext cx="1220804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97B1399-5AE0-4874-BF47-8E7F0391BCD5}"/>
              </a:ext>
            </a:extLst>
          </p:cNvPr>
          <p:cNvSpPr/>
          <p:nvPr/>
        </p:nvSpPr>
        <p:spPr>
          <a:xfrm>
            <a:off x="0" y="3974848"/>
            <a:ext cx="7550331" cy="2602349"/>
          </a:xfrm>
          <a:prstGeom prst="rect">
            <a:avLst/>
          </a:prstGeom>
          <a:solidFill>
            <a:srgbClr val="002060">
              <a:alpha val="7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atin typeface="Courier New" panose="02070309020205020404" pitchFamily="49" charset="0"/>
                <a:cs typeface="Courier New" panose="02070309020205020404" pitchFamily="49" charset="0"/>
              </a:rPr>
              <a:t>Викторина «Пойми меня</a:t>
            </a:r>
            <a:r>
              <a:rPr lang="ru-RU" sz="4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»</a:t>
            </a:r>
            <a:endParaRPr lang="ru-RU" sz="40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584488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18" b="9655"/>
          <a:stretch/>
        </p:blipFill>
        <p:spPr>
          <a:xfrm>
            <a:off x="0" y="-48126"/>
            <a:ext cx="12192000" cy="6906126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97B1399-5AE0-4874-BF47-8E7F0391BCD5}"/>
              </a:ext>
            </a:extLst>
          </p:cNvPr>
          <p:cNvSpPr/>
          <p:nvPr/>
        </p:nvSpPr>
        <p:spPr>
          <a:xfrm>
            <a:off x="0" y="3974848"/>
            <a:ext cx="7550331" cy="2602349"/>
          </a:xfrm>
          <a:prstGeom prst="rect">
            <a:avLst/>
          </a:prstGeom>
          <a:solidFill>
            <a:srgbClr val="002060">
              <a:alpha val="7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Интернет-ресурсы, оказывающие поддержку в вопросах информационной безопасности и защиты персональных </a:t>
            </a:r>
            <a:r>
              <a:rPr lang="ru-RU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данных</a:t>
            </a:r>
            <a:endParaRPr lang="ru-RU" sz="24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8375483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E97B1399-5AE0-4874-BF47-8E7F0391BCD5}"/>
              </a:ext>
            </a:extLst>
          </p:cNvPr>
          <p:cNvSpPr/>
          <p:nvPr/>
        </p:nvSpPr>
        <p:spPr>
          <a:xfrm>
            <a:off x="1312787" y="0"/>
            <a:ext cx="10879214" cy="1316766"/>
          </a:xfrm>
          <a:prstGeom prst="rect">
            <a:avLst/>
          </a:prstGeom>
          <a:solidFill>
            <a:srgbClr val="002060">
              <a:alpha val="7764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>
                <a:latin typeface="Courier New" panose="02070309020205020404" pitchFamily="49" charset="0"/>
                <a:ea typeface="+mj-lt"/>
                <a:cs typeface="Courier New" panose="02070309020205020404" pitchFamily="49" charset="0"/>
              </a:rPr>
              <a:t>Роскомнадзор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68647" y="751511"/>
            <a:ext cx="542575" cy="658383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6" name="Прямоугольник 5"/>
          <p:cNvSpPr/>
          <p:nvPr/>
        </p:nvSpPr>
        <p:spPr>
          <a:xfrm>
            <a:off x="1" y="-20976"/>
            <a:ext cx="1312786" cy="1544975"/>
          </a:xfrm>
          <a:prstGeom prst="rect">
            <a:avLst/>
          </a:prstGeom>
          <a:solidFill>
            <a:srgbClr val="9BBB59">
              <a:alpha val="74118"/>
            </a:srgb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8" name="Прямоугольник 7"/>
          <p:cNvSpPr/>
          <p:nvPr/>
        </p:nvSpPr>
        <p:spPr>
          <a:xfrm>
            <a:off x="10889204" y="5380467"/>
            <a:ext cx="1302797" cy="1477533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7" name="Прямоугольник 6"/>
          <p:cNvSpPr/>
          <p:nvPr/>
        </p:nvSpPr>
        <p:spPr>
          <a:xfrm>
            <a:off x="10106026" y="6159201"/>
            <a:ext cx="1562100" cy="717849"/>
          </a:xfrm>
          <a:prstGeom prst="rect">
            <a:avLst/>
          </a:prstGeom>
          <a:solidFill>
            <a:srgbClr val="8064A2">
              <a:alpha val="70980"/>
            </a:srgb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89" r="896" b="4165"/>
          <a:stretch/>
        </p:blipFill>
        <p:spPr>
          <a:xfrm>
            <a:off x="1068647" y="1593197"/>
            <a:ext cx="9968321" cy="4924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9054571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E97B1399-5AE0-4874-BF47-8E7F0391BCD5}"/>
              </a:ext>
            </a:extLst>
          </p:cNvPr>
          <p:cNvSpPr/>
          <p:nvPr/>
        </p:nvSpPr>
        <p:spPr>
          <a:xfrm>
            <a:off x="1312787" y="0"/>
            <a:ext cx="10879214" cy="1316766"/>
          </a:xfrm>
          <a:prstGeom prst="rect">
            <a:avLst/>
          </a:prstGeom>
          <a:solidFill>
            <a:srgbClr val="002060">
              <a:alpha val="7764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>
                <a:latin typeface="Courier New" panose="02070309020205020404" pitchFamily="49" charset="0"/>
                <a:ea typeface="+mj-lt"/>
                <a:cs typeface="Courier New" panose="02070309020205020404" pitchFamily="49" charset="0"/>
              </a:rPr>
              <a:t>Роскомнадзор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68647" y="751511"/>
            <a:ext cx="542575" cy="658383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6" name="Прямоугольник 5"/>
          <p:cNvSpPr/>
          <p:nvPr/>
        </p:nvSpPr>
        <p:spPr>
          <a:xfrm>
            <a:off x="1" y="-20976"/>
            <a:ext cx="1312786" cy="1544975"/>
          </a:xfrm>
          <a:prstGeom prst="rect">
            <a:avLst/>
          </a:prstGeom>
          <a:solidFill>
            <a:srgbClr val="9BBB59">
              <a:alpha val="74118"/>
            </a:srgb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8" name="Прямоугольник 7"/>
          <p:cNvSpPr/>
          <p:nvPr/>
        </p:nvSpPr>
        <p:spPr>
          <a:xfrm>
            <a:off x="10889204" y="5380467"/>
            <a:ext cx="1302797" cy="1477533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7" name="Прямоугольник 6"/>
          <p:cNvSpPr/>
          <p:nvPr/>
        </p:nvSpPr>
        <p:spPr>
          <a:xfrm>
            <a:off x="10106026" y="6159201"/>
            <a:ext cx="1562100" cy="717849"/>
          </a:xfrm>
          <a:prstGeom prst="rect">
            <a:avLst/>
          </a:prstGeom>
          <a:solidFill>
            <a:srgbClr val="8064A2">
              <a:alpha val="70980"/>
            </a:srgb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72" r="1374" b="4448"/>
          <a:stretch/>
        </p:blipFill>
        <p:spPr>
          <a:xfrm>
            <a:off x="1068647" y="1544975"/>
            <a:ext cx="9920195" cy="4989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4123981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E97B1399-5AE0-4874-BF47-8E7F0391BCD5}"/>
              </a:ext>
            </a:extLst>
          </p:cNvPr>
          <p:cNvSpPr/>
          <p:nvPr/>
        </p:nvSpPr>
        <p:spPr>
          <a:xfrm>
            <a:off x="1312787" y="0"/>
            <a:ext cx="10879214" cy="1316766"/>
          </a:xfrm>
          <a:prstGeom prst="rect">
            <a:avLst/>
          </a:prstGeom>
          <a:solidFill>
            <a:srgbClr val="002060">
              <a:alpha val="7764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ourier New" panose="02070309020205020404" pitchFamily="49" charset="0"/>
                <a:ea typeface="+mj-lt"/>
                <a:cs typeface="Courier New" panose="02070309020205020404" pitchFamily="49" charset="0"/>
              </a:rPr>
              <a:t>Как быть </a:t>
            </a:r>
            <a:r>
              <a:rPr lang="ru-RU" sz="2400" b="1" dirty="0" smtClean="0">
                <a:latin typeface="Courier New" panose="02070309020205020404" pitchFamily="49" charset="0"/>
                <a:ea typeface="+mj-lt"/>
                <a:cs typeface="Courier New" panose="02070309020205020404" pitchFamily="49" charset="0"/>
              </a:rPr>
              <a:t>безопасными </a:t>
            </a:r>
            <a:r>
              <a:rPr lang="ru-RU" sz="2400" b="1" dirty="0">
                <a:latin typeface="Courier New" panose="02070309020205020404" pitchFamily="49" charset="0"/>
                <a:ea typeface="+mj-lt"/>
                <a:cs typeface="Courier New" panose="02070309020205020404" pitchFamily="49" charset="0"/>
              </a:rPr>
              <a:t>в Интернете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68647" y="751511"/>
            <a:ext cx="542575" cy="658383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6" name="Прямоугольник 5"/>
          <p:cNvSpPr/>
          <p:nvPr/>
        </p:nvSpPr>
        <p:spPr>
          <a:xfrm>
            <a:off x="1" y="-20976"/>
            <a:ext cx="1312786" cy="1544975"/>
          </a:xfrm>
          <a:prstGeom prst="rect">
            <a:avLst/>
          </a:prstGeom>
          <a:solidFill>
            <a:srgbClr val="9BBB59">
              <a:alpha val="74118"/>
            </a:srgb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8" name="Прямоугольник 7"/>
          <p:cNvSpPr/>
          <p:nvPr/>
        </p:nvSpPr>
        <p:spPr>
          <a:xfrm>
            <a:off x="10889204" y="5380467"/>
            <a:ext cx="1302797" cy="1477533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7" name="Прямоугольник 6"/>
          <p:cNvSpPr/>
          <p:nvPr/>
        </p:nvSpPr>
        <p:spPr>
          <a:xfrm>
            <a:off x="10106026" y="6159201"/>
            <a:ext cx="1562100" cy="717849"/>
          </a:xfrm>
          <a:prstGeom prst="rect">
            <a:avLst/>
          </a:prstGeom>
          <a:solidFill>
            <a:srgbClr val="8064A2">
              <a:alpha val="70980"/>
            </a:srgb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55" r="1728" b="4700"/>
          <a:stretch/>
        </p:blipFill>
        <p:spPr>
          <a:xfrm>
            <a:off x="1200492" y="1593198"/>
            <a:ext cx="9884602" cy="4924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861345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E97B1399-5AE0-4874-BF47-8E7F0391BCD5}"/>
              </a:ext>
            </a:extLst>
          </p:cNvPr>
          <p:cNvSpPr/>
          <p:nvPr/>
        </p:nvSpPr>
        <p:spPr>
          <a:xfrm>
            <a:off x="1312787" y="0"/>
            <a:ext cx="10879214" cy="1316766"/>
          </a:xfrm>
          <a:prstGeom prst="rect">
            <a:avLst/>
          </a:prstGeom>
          <a:solidFill>
            <a:srgbClr val="002060">
              <a:alpha val="7764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ourier New" panose="02070309020205020404" pitchFamily="49" charset="0"/>
                <a:ea typeface="+mj-lt"/>
                <a:cs typeface="Courier New" panose="02070309020205020404" pitchFamily="49" charset="0"/>
              </a:rPr>
              <a:t>Как быть </a:t>
            </a:r>
            <a:r>
              <a:rPr lang="ru-RU" sz="2400" b="1" dirty="0" smtClean="0">
                <a:latin typeface="Courier New" panose="02070309020205020404" pitchFamily="49" charset="0"/>
                <a:ea typeface="+mj-lt"/>
                <a:cs typeface="Courier New" panose="02070309020205020404" pitchFamily="49" charset="0"/>
              </a:rPr>
              <a:t>безопасными </a:t>
            </a:r>
            <a:r>
              <a:rPr lang="ru-RU" sz="2400" b="1" dirty="0">
                <a:latin typeface="Courier New" panose="02070309020205020404" pitchFamily="49" charset="0"/>
                <a:ea typeface="+mj-lt"/>
                <a:cs typeface="Courier New" panose="02070309020205020404" pitchFamily="49" charset="0"/>
              </a:rPr>
              <a:t>в Интернете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68647" y="751511"/>
            <a:ext cx="542575" cy="658383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6" name="Прямоугольник 5"/>
          <p:cNvSpPr/>
          <p:nvPr/>
        </p:nvSpPr>
        <p:spPr>
          <a:xfrm>
            <a:off x="1" y="-20976"/>
            <a:ext cx="1312786" cy="1544975"/>
          </a:xfrm>
          <a:prstGeom prst="rect">
            <a:avLst/>
          </a:prstGeom>
          <a:solidFill>
            <a:srgbClr val="9BBB59">
              <a:alpha val="74118"/>
            </a:srgb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8" name="Прямоугольник 7"/>
          <p:cNvSpPr/>
          <p:nvPr/>
        </p:nvSpPr>
        <p:spPr>
          <a:xfrm>
            <a:off x="10889204" y="5380467"/>
            <a:ext cx="1302797" cy="1477533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7" name="Прямоугольник 6"/>
          <p:cNvSpPr/>
          <p:nvPr/>
        </p:nvSpPr>
        <p:spPr>
          <a:xfrm>
            <a:off x="10106026" y="6159201"/>
            <a:ext cx="1562100" cy="717849"/>
          </a:xfrm>
          <a:prstGeom prst="rect">
            <a:avLst/>
          </a:prstGeom>
          <a:solidFill>
            <a:srgbClr val="8064A2">
              <a:alpha val="70980"/>
            </a:srgb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40" r="1595" b="4448"/>
          <a:stretch/>
        </p:blipFill>
        <p:spPr>
          <a:xfrm>
            <a:off x="1068647" y="1561114"/>
            <a:ext cx="9897979" cy="4957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131969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E97B1399-5AE0-4874-BF47-8E7F0391BCD5}"/>
              </a:ext>
            </a:extLst>
          </p:cNvPr>
          <p:cNvSpPr/>
          <p:nvPr/>
        </p:nvSpPr>
        <p:spPr>
          <a:xfrm>
            <a:off x="1312787" y="0"/>
            <a:ext cx="10879214" cy="1316766"/>
          </a:xfrm>
          <a:prstGeom prst="rect">
            <a:avLst/>
          </a:prstGeom>
          <a:solidFill>
            <a:srgbClr val="002060">
              <a:alpha val="7764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ourier New" panose="02070309020205020404" pitchFamily="49" charset="0"/>
                <a:ea typeface="+mj-lt"/>
                <a:cs typeface="Courier New" panose="02070309020205020404" pitchFamily="49" charset="0"/>
              </a:rPr>
              <a:t>Дети России Онлайн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68647" y="751511"/>
            <a:ext cx="542575" cy="658383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6" name="Прямоугольник 5"/>
          <p:cNvSpPr/>
          <p:nvPr/>
        </p:nvSpPr>
        <p:spPr>
          <a:xfrm>
            <a:off x="1" y="-20976"/>
            <a:ext cx="1312786" cy="1544975"/>
          </a:xfrm>
          <a:prstGeom prst="rect">
            <a:avLst/>
          </a:prstGeom>
          <a:solidFill>
            <a:srgbClr val="9BBB59">
              <a:alpha val="74118"/>
            </a:srgb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8" name="Прямоугольник 7"/>
          <p:cNvSpPr/>
          <p:nvPr/>
        </p:nvSpPr>
        <p:spPr>
          <a:xfrm>
            <a:off x="10889204" y="5380467"/>
            <a:ext cx="1302797" cy="1477533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7" name="Прямоугольник 6"/>
          <p:cNvSpPr/>
          <p:nvPr/>
        </p:nvSpPr>
        <p:spPr>
          <a:xfrm>
            <a:off x="10106026" y="6159201"/>
            <a:ext cx="1562100" cy="717849"/>
          </a:xfrm>
          <a:prstGeom prst="rect">
            <a:avLst/>
          </a:prstGeom>
          <a:solidFill>
            <a:srgbClr val="8064A2">
              <a:alpha val="70980"/>
            </a:srgb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6" r="1137" b="4731"/>
          <a:stretch/>
        </p:blipFill>
        <p:spPr>
          <a:xfrm>
            <a:off x="1068647" y="1561113"/>
            <a:ext cx="9943976" cy="4957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3486797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E97B1399-5AE0-4874-BF47-8E7F0391BCD5}"/>
              </a:ext>
            </a:extLst>
          </p:cNvPr>
          <p:cNvSpPr/>
          <p:nvPr/>
        </p:nvSpPr>
        <p:spPr>
          <a:xfrm>
            <a:off x="1312787" y="0"/>
            <a:ext cx="10879214" cy="1316766"/>
          </a:xfrm>
          <a:prstGeom prst="rect">
            <a:avLst/>
          </a:prstGeom>
          <a:solidFill>
            <a:srgbClr val="002060">
              <a:alpha val="7764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ourier New" panose="02070309020205020404" pitchFamily="49" charset="0"/>
                <a:ea typeface="+mj-lt"/>
                <a:cs typeface="Courier New" panose="02070309020205020404" pitchFamily="49" charset="0"/>
              </a:rPr>
              <a:t>Дети России Онлайн</a:t>
            </a:r>
            <a:endParaRPr lang="en-US" sz="24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68647" y="751511"/>
            <a:ext cx="542575" cy="658383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6" name="Прямоугольник 5"/>
          <p:cNvSpPr/>
          <p:nvPr/>
        </p:nvSpPr>
        <p:spPr>
          <a:xfrm>
            <a:off x="1" y="-20976"/>
            <a:ext cx="1312786" cy="1544975"/>
          </a:xfrm>
          <a:prstGeom prst="rect">
            <a:avLst/>
          </a:prstGeom>
          <a:solidFill>
            <a:srgbClr val="9BBB59">
              <a:alpha val="74118"/>
            </a:srgb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8" name="Прямоугольник 7"/>
          <p:cNvSpPr/>
          <p:nvPr/>
        </p:nvSpPr>
        <p:spPr>
          <a:xfrm>
            <a:off x="10889204" y="5380467"/>
            <a:ext cx="1302797" cy="1477533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7" name="Прямоугольник 6"/>
          <p:cNvSpPr/>
          <p:nvPr/>
        </p:nvSpPr>
        <p:spPr>
          <a:xfrm>
            <a:off x="10106026" y="6159201"/>
            <a:ext cx="1562100" cy="717849"/>
          </a:xfrm>
          <a:prstGeom prst="rect">
            <a:avLst/>
          </a:prstGeom>
          <a:solidFill>
            <a:srgbClr val="8064A2">
              <a:alpha val="70980"/>
            </a:srgb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05" r="1595" b="3881"/>
          <a:stretch/>
        </p:blipFill>
        <p:spPr>
          <a:xfrm>
            <a:off x="1068647" y="1561113"/>
            <a:ext cx="9897979" cy="4957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056644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117251" y="5531206"/>
            <a:ext cx="1085150" cy="1316766"/>
          </a:xfrm>
          <a:prstGeom prst="rect">
            <a:avLst/>
          </a:prstGeom>
          <a:solidFill>
            <a:srgbClr val="4BACC6">
              <a:alpha val="61176"/>
            </a:srgb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4" name="Прямоугольник 3"/>
          <p:cNvSpPr/>
          <p:nvPr/>
        </p:nvSpPr>
        <p:spPr>
          <a:xfrm>
            <a:off x="10458956" y="4543632"/>
            <a:ext cx="1085150" cy="1316766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5" name="Прямоугольник 4"/>
          <p:cNvSpPr/>
          <p:nvPr/>
        </p:nvSpPr>
        <p:spPr>
          <a:xfrm>
            <a:off x="11366757" y="5051154"/>
            <a:ext cx="542575" cy="658383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9" name="Прямоугольник 8"/>
          <p:cNvSpPr/>
          <p:nvPr/>
        </p:nvSpPr>
        <p:spPr>
          <a:xfrm>
            <a:off x="-9945" y="1622"/>
            <a:ext cx="1085150" cy="1316766"/>
          </a:xfrm>
          <a:prstGeom prst="rect">
            <a:avLst/>
          </a:prstGeom>
          <a:solidFill>
            <a:srgbClr val="9BBB59">
              <a:alpha val="74118"/>
            </a:srgb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20F91EAA-D234-43B9-B732-1A650A85489C}"/>
              </a:ext>
            </a:extLst>
          </p:cNvPr>
          <p:cNvSpPr txBox="1">
            <a:spLocks/>
          </p:cNvSpPr>
          <p:nvPr/>
        </p:nvSpPr>
        <p:spPr>
          <a:xfrm>
            <a:off x="192504" y="1060120"/>
            <a:ext cx="11716827" cy="1330721"/>
          </a:xfrm>
          <a:prstGeom prst="rect">
            <a:avLst/>
          </a:prstGeom>
        </p:spPr>
        <p:txBody>
          <a:bodyPr vert="horz" lIns="106884" tIns="53443" rIns="106884" bIns="53443" rtlCol="0" anchor="ctr"/>
          <a:lstStyle>
            <a:defPPr>
              <a:defRPr lang="ru-RU"/>
            </a:defPPr>
            <a:lvl1pPr marL="0" algn="l" defTabSz="1121054" rtl="0" eaLnBrk="1" latinLnBrk="0" hangingPunct="1"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60527" algn="l" defTabSz="1121054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21054" algn="l" defTabSz="1121054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1582" algn="l" defTabSz="1121054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42109" algn="l" defTabSz="1121054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02636" algn="l" defTabSz="1121054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63163" algn="l" defTabSz="1121054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923690" algn="l" defTabSz="1121054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484218" algn="l" defTabSz="1121054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288" dirty="0">
                <a:solidFill>
                  <a:schemeClr val="tx2"/>
                </a:solidFill>
              </a:rPr>
              <a:t>Если рассматривать всех детей, то основными функциями интернета и гаджетов являются: </a:t>
            </a:r>
            <a:r>
              <a:rPr lang="ru-RU" sz="2288" b="1" dirty="0">
                <a:solidFill>
                  <a:schemeClr val="tx2"/>
                </a:solidFill>
                <a:latin typeface="+mj-lt"/>
              </a:rPr>
              <a:t>игры, общение</a:t>
            </a:r>
            <a:r>
              <a:rPr lang="ru-RU" sz="2288" dirty="0">
                <a:solidFill>
                  <a:schemeClr val="tx2"/>
                </a:solidFill>
              </a:rPr>
              <a:t> и </a:t>
            </a:r>
            <a:r>
              <a:rPr lang="ru-RU" sz="2288" b="1" dirty="0">
                <a:solidFill>
                  <a:schemeClr val="tx2"/>
                </a:solidFill>
                <a:latin typeface="+mj-lt"/>
              </a:rPr>
              <a:t>получение развлекательного контента</a:t>
            </a:r>
            <a:r>
              <a:rPr lang="ru-RU" sz="2288" dirty="0">
                <a:solidFill>
                  <a:schemeClr val="tx2"/>
                </a:solidFill>
              </a:rPr>
              <a:t>. Учеба только </a:t>
            </a:r>
            <a:r>
              <a:rPr lang="ru-RU" sz="2288" b="1" dirty="0">
                <a:solidFill>
                  <a:schemeClr val="tx2"/>
                </a:solidFill>
                <a:latin typeface="+mj-lt"/>
              </a:rPr>
              <a:t>на пятом месте</a:t>
            </a:r>
            <a:r>
              <a:rPr lang="ru-RU" sz="2288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16" name="Slide Number Placeholder 4">
            <a:extLst>
              <a:ext uri="{FF2B5EF4-FFF2-40B4-BE49-F238E27FC236}">
                <a16:creationId xmlns:a16="http://schemas.microsoft.com/office/drawing/2014/main" id="{43D84009-2D3A-4C0E-8DAD-DAC6DA37C1A1}"/>
              </a:ext>
            </a:extLst>
          </p:cNvPr>
          <p:cNvSpPr txBox="1">
            <a:spLocks/>
          </p:cNvSpPr>
          <p:nvPr/>
        </p:nvSpPr>
        <p:spPr>
          <a:xfrm>
            <a:off x="1150542" y="6601932"/>
            <a:ext cx="361752" cy="255491"/>
          </a:xfrm>
          <a:prstGeom prst="rect">
            <a:avLst/>
          </a:prstGeom>
        </p:spPr>
        <p:txBody>
          <a:bodyPr vert="horz" lIns="0" tIns="43591" rIns="0" bIns="43591" rtlCol="0" anchor="ctr"/>
          <a:lstStyle>
            <a:defPPr>
              <a:defRPr lang="ru-RU"/>
            </a:defPPr>
            <a:lvl1pPr marL="0" algn="l" defTabSz="914400" rtl="0" eaLnBrk="1" latinLnBrk="0" hangingPunct="1">
              <a:defRPr sz="10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E652B60-3086-4BD3-8E82-9D00790DFF71}" type="slidenum">
              <a:rPr lang="ru-RU" sz="953"/>
              <a:pPr/>
              <a:t>5</a:t>
            </a:fld>
            <a:endParaRPr lang="ru-RU" sz="953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1710319" y="2041913"/>
            <a:ext cx="7732330" cy="4801210"/>
            <a:chOff x="2231245" y="2007197"/>
            <a:chExt cx="7732330" cy="4801210"/>
          </a:xfrm>
        </p:grpSpPr>
        <p:pic>
          <p:nvPicPr>
            <p:cNvPr id="15" name="Picture 11">
              <a:extLst>
                <a:ext uri="{FF2B5EF4-FFF2-40B4-BE49-F238E27FC236}">
                  <a16:creationId xmlns:a16="http://schemas.microsoft.com/office/drawing/2014/main" id="{01D1E10E-30A8-4A73-B920-4308B2059C7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1245" y="3262179"/>
              <a:ext cx="1072990" cy="3546228"/>
            </a:xfrm>
            <a:prstGeom prst="rect">
              <a:avLst/>
            </a:prstGeom>
          </p:spPr>
        </p:pic>
        <p:pic>
          <p:nvPicPr>
            <p:cNvPr id="17" name="Picture 7">
              <a:extLst>
                <a:ext uri="{FF2B5EF4-FFF2-40B4-BE49-F238E27FC236}">
                  <a16:creationId xmlns:a16="http://schemas.microsoft.com/office/drawing/2014/main" id="{FAB454B3-E84E-41DB-B3BB-05C5C64AFAA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73105" y="2584991"/>
              <a:ext cx="3923183" cy="3458337"/>
            </a:xfrm>
            <a:prstGeom prst="rect">
              <a:avLst/>
            </a:prstGeom>
          </p:spPr>
        </p:pic>
        <p:grpSp>
          <p:nvGrpSpPr>
            <p:cNvPr id="18" name="Group 67">
              <a:extLst>
                <a:ext uri="{FF2B5EF4-FFF2-40B4-BE49-F238E27FC236}">
                  <a16:creationId xmlns:a16="http://schemas.microsoft.com/office/drawing/2014/main" id="{99524DB6-6575-44DE-9BAB-EEF8A23615D7}"/>
                </a:ext>
              </a:extLst>
            </p:cNvPr>
            <p:cNvGrpSpPr/>
            <p:nvPr/>
          </p:nvGrpSpPr>
          <p:grpSpPr>
            <a:xfrm>
              <a:off x="5537445" y="2007197"/>
              <a:ext cx="1696638" cy="1410580"/>
              <a:chOff x="5828860" y="1233287"/>
              <a:chExt cx="1779506" cy="1479477"/>
            </a:xfrm>
          </p:grpSpPr>
          <p:pic>
            <p:nvPicPr>
              <p:cNvPr id="19" name="Picture 15">
                <a:extLst>
                  <a:ext uri="{FF2B5EF4-FFF2-40B4-BE49-F238E27FC236}">
                    <a16:creationId xmlns:a16="http://schemas.microsoft.com/office/drawing/2014/main" id="{E4D70721-E53C-4CAF-BCC0-9B7ECD534BA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062566" y="1661591"/>
                <a:ext cx="574957" cy="527953"/>
              </a:xfrm>
              <a:prstGeom prst="rect">
                <a:avLst/>
              </a:prstGeom>
            </p:spPr>
          </p:pic>
          <p:sp>
            <p:nvSpPr>
              <p:cNvPr id="20" name="Rectangle 20">
                <a:extLst>
                  <a:ext uri="{FF2B5EF4-FFF2-40B4-BE49-F238E27FC236}">
                    <a16:creationId xmlns:a16="http://schemas.microsoft.com/office/drawing/2014/main" id="{93EEE219-68A0-4219-B950-59671B8BD5FF}"/>
                  </a:ext>
                </a:extLst>
              </p:cNvPr>
              <p:cNvSpPr/>
              <p:nvPr/>
            </p:nvSpPr>
            <p:spPr>
              <a:xfrm>
                <a:off x="5828860" y="2189544"/>
                <a:ext cx="1010816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1335" b="1" dirty="0">
                    <a:latin typeface="+mj-lt"/>
                  </a:rPr>
                  <a:t>Общаюсь с друзьями</a:t>
                </a:r>
              </a:p>
            </p:txBody>
          </p:sp>
          <p:grpSp>
            <p:nvGrpSpPr>
              <p:cNvPr id="21" name="Group 31">
                <a:extLst>
                  <a:ext uri="{FF2B5EF4-FFF2-40B4-BE49-F238E27FC236}">
                    <a16:creationId xmlns:a16="http://schemas.microsoft.com/office/drawing/2014/main" id="{C5FF74FB-B317-4E27-87A3-A221CFBF4F99}"/>
                  </a:ext>
                </a:extLst>
              </p:cNvPr>
              <p:cNvGrpSpPr/>
              <p:nvPr/>
            </p:nvGrpSpPr>
            <p:grpSpPr>
              <a:xfrm>
                <a:off x="6709304" y="1630057"/>
                <a:ext cx="890280" cy="262130"/>
                <a:chOff x="6709304" y="1630057"/>
                <a:chExt cx="890280" cy="262130"/>
              </a:xfrm>
            </p:grpSpPr>
            <p:cxnSp>
              <p:nvCxnSpPr>
                <p:cNvPr id="23" name="Straight Connector 27">
                  <a:extLst>
                    <a:ext uri="{FF2B5EF4-FFF2-40B4-BE49-F238E27FC236}">
                      <a16:creationId xmlns:a16="http://schemas.microsoft.com/office/drawing/2014/main" id="{F4FCC396-31A1-40E4-98FC-2690D006696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709304" y="1631442"/>
                  <a:ext cx="260744" cy="260745"/>
                </a:xfrm>
                <a:prstGeom prst="line">
                  <a:avLst/>
                </a:prstGeom>
                <a:ln w="19050" cap="rnd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Straight Connector 28">
                  <a:extLst>
                    <a:ext uri="{FF2B5EF4-FFF2-40B4-BE49-F238E27FC236}">
                      <a16:creationId xmlns:a16="http://schemas.microsoft.com/office/drawing/2014/main" id="{DCA582C4-775C-4EB7-854A-EC3DCB91933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970048" y="1630057"/>
                  <a:ext cx="629536" cy="1"/>
                </a:xfrm>
                <a:prstGeom prst="line">
                  <a:avLst/>
                </a:prstGeom>
                <a:ln w="19050" cap="rnd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2" name="Rectangle 32">
                <a:extLst>
                  <a:ext uri="{FF2B5EF4-FFF2-40B4-BE49-F238E27FC236}">
                    <a16:creationId xmlns:a16="http://schemas.microsoft.com/office/drawing/2014/main" id="{F0FEEA8B-45FE-4F77-96C9-B4BE03B129A4}"/>
                  </a:ext>
                </a:extLst>
              </p:cNvPr>
              <p:cNvSpPr/>
              <p:nvPr/>
            </p:nvSpPr>
            <p:spPr>
              <a:xfrm>
                <a:off x="6980905" y="1233287"/>
                <a:ext cx="627461" cy="404655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r"/>
                <a:r>
                  <a:rPr lang="ru-RU" sz="1907" b="1" dirty="0">
                    <a:solidFill>
                      <a:srgbClr val="0070C0"/>
                    </a:solidFill>
                    <a:latin typeface="+mj-lt"/>
                  </a:rPr>
                  <a:t>73%</a:t>
                </a:r>
              </a:p>
            </p:txBody>
          </p:sp>
        </p:grpSp>
        <p:grpSp>
          <p:nvGrpSpPr>
            <p:cNvPr id="25" name="Group 66">
              <a:extLst>
                <a:ext uri="{FF2B5EF4-FFF2-40B4-BE49-F238E27FC236}">
                  <a16:creationId xmlns:a16="http://schemas.microsoft.com/office/drawing/2014/main" id="{E596369B-BE37-4278-B227-141F74BAB2BE}"/>
                </a:ext>
              </a:extLst>
            </p:cNvPr>
            <p:cNvGrpSpPr/>
            <p:nvPr/>
          </p:nvGrpSpPr>
          <p:grpSpPr>
            <a:xfrm>
              <a:off x="6360630" y="2348815"/>
              <a:ext cx="1976534" cy="1906059"/>
              <a:chOff x="6723111" y="2002452"/>
              <a:chExt cx="2073073" cy="1999156"/>
            </a:xfrm>
          </p:grpSpPr>
          <p:pic>
            <p:nvPicPr>
              <p:cNvPr id="26" name="Picture 18">
                <a:extLst>
                  <a:ext uri="{FF2B5EF4-FFF2-40B4-BE49-F238E27FC236}">
                    <a16:creationId xmlns:a16="http://schemas.microsoft.com/office/drawing/2014/main" id="{A6FC9DDF-8D0A-4A39-BE6B-E160ADFD2A6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duotone>
                  <a:schemeClr val="accent6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24338" y="2624395"/>
                <a:ext cx="481815" cy="415058"/>
              </a:xfrm>
              <a:prstGeom prst="rect">
                <a:avLst/>
              </a:prstGeom>
            </p:spPr>
          </p:pic>
          <p:sp>
            <p:nvSpPr>
              <p:cNvPr id="27" name="Rectangle 21">
                <a:extLst>
                  <a:ext uri="{FF2B5EF4-FFF2-40B4-BE49-F238E27FC236}">
                    <a16:creationId xmlns:a16="http://schemas.microsoft.com/office/drawing/2014/main" id="{C6EA875C-E3AB-4D59-A2A7-375135410FC0}"/>
                  </a:ext>
                </a:extLst>
              </p:cNvPr>
              <p:cNvSpPr/>
              <p:nvPr/>
            </p:nvSpPr>
            <p:spPr>
              <a:xfrm>
                <a:off x="6723111" y="3042865"/>
                <a:ext cx="1676971" cy="9587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1335" b="1" dirty="0">
                    <a:latin typeface="+mj-lt"/>
                  </a:rPr>
                  <a:t>Смотрю видео с приколами,</a:t>
                </a:r>
              </a:p>
              <a:p>
                <a:pPr algn="ctr"/>
                <a:r>
                  <a:rPr lang="ru-RU" sz="1335" b="1" dirty="0">
                    <a:latin typeface="+mj-lt"/>
                  </a:rPr>
                  <a:t>смешные картинки и фото</a:t>
                </a:r>
              </a:p>
            </p:txBody>
          </p:sp>
          <p:grpSp>
            <p:nvGrpSpPr>
              <p:cNvPr id="28" name="Group 34">
                <a:extLst>
                  <a:ext uri="{FF2B5EF4-FFF2-40B4-BE49-F238E27FC236}">
                    <a16:creationId xmlns:a16="http://schemas.microsoft.com/office/drawing/2014/main" id="{CA903C17-FE27-4EF3-8BE0-08C5895FEDC6}"/>
                  </a:ext>
                </a:extLst>
              </p:cNvPr>
              <p:cNvGrpSpPr/>
              <p:nvPr/>
            </p:nvGrpSpPr>
            <p:grpSpPr>
              <a:xfrm>
                <a:off x="7897122" y="2408495"/>
                <a:ext cx="890280" cy="262130"/>
                <a:chOff x="6709304" y="1630057"/>
                <a:chExt cx="890280" cy="262130"/>
              </a:xfrm>
            </p:grpSpPr>
            <p:cxnSp>
              <p:nvCxnSpPr>
                <p:cNvPr id="30" name="Straight Connector 35">
                  <a:extLst>
                    <a:ext uri="{FF2B5EF4-FFF2-40B4-BE49-F238E27FC236}">
                      <a16:creationId xmlns:a16="http://schemas.microsoft.com/office/drawing/2014/main" id="{ECDD2667-BB67-4216-B5C1-708634D3975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709304" y="1631442"/>
                  <a:ext cx="260744" cy="260745"/>
                </a:xfrm>
                <a:prstGeom prst="line">
                  <a:avLst/>
                </a:prstGeom>
                <a:ln w="19050" cap="rnd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Straight Connector 36">
                  <a:extLst>
                    <a:ext uri="{FF2B5EF4-FFF2-40B4-BE49-F238E27FC236}">
                      <a16:creationId xmlns:a16="http://schemas.microsoft.com/office/drawing/2014/main" id="{BB2350F7-C258-4625-A32F-361F5D7B5C6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970048" y="1630057"/>
                  <a:ext cx="629536" cy="1"/>
                </a:xfrm>
                <a:prstGeom prst="line">
                  <a:avLst/>
                </a:prstGeom>
                <a:ln w="19050" cap="rnd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9" name="Rectangle 37">
                <a:extLst>
                  <a:ext uri="{FF2B5EF4-FFF2-40B4-BE49-F238E27FC236}">
                    <a16:creationId xmlns:a16="http://schemas.microsoft.com/office/drawing/2014/main" id="{ED1E289E-DC1B-4841-84EF-630DA443705E}"/>
                  </a:ext>
                </a:extLst>
              </p:cNvPr>
              <p:cNvSpPr/>
              <p:nvPr/>
            </p:nvSpPr>
            <p:spPr>
              <a:xfrm>
                <a:off x="8168723" y="2002452"/>
                <a:ext cx="627461" cy="404655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r"/>
                <a:r>
                  <a:rPr lang="en-US" sz="1907" b="1" dirty="0">
                    <a:solidFill>
                      <a:srgbClr val="0070C0"/>
                    </a:solidFill>
                    <a:latin typeface="+mj-lt"/>
                  </a:rPr>
                  <a:t>6</a:t>
                </a:r>
                <a:r>
                  <a:rPr lang="ru-RU" sz="1907" b="1" dirty="0">
                    <a:solidFill>
                      <a:srgbClr val="0070C0"/>
                    </a:solidFill>
                    <a:latin typeface="+mj-lt"/>
                  </a:rPr>
                  <a:t>9%</a:t>
                </a:r>
              </a:p>
            </p:txBody>
          </p:sp>
        </p:grpSp>
        <p:grpSp>
          <p:nvGrpSpPr>
            <p:cNvPr id="32" name="Group 65">
              <a:extLst>
                <a:ext uri="{FF2B5EF4-FFF2-40B4-BE49-F238E27FC236}">
                  <a16:creationId xmlns:a16="http://schemas.microsoft.com/office/drawing/2014/main" id="{0C68CFB3-87F8-42FD-B6EA-825D8E09C2CB}"/>
                </a:ext>
              </a:extLst>
            </p:cNvPr>
            <p:cNvGrpSpPr/>
            <p:nvPr/>
          </p:nvGrpSpPr>
          <p:grpSpPr>
            <a:xfrm>
              <a:off x="6715841" y="3873306"/>
              <a:ext cx="1909525" cy="1570532"/>
              <a:chOff x="6624503" y="3689679"/>
              <a:chExt cx="2002791" cy="1647241"/>
            </a:xfrm>
          </p:grpSpPr>
          <p:pic>
            <p:nvPicPr>
              <p:cNvPr id="33" name="Picture 13">
                <a:extLst>
                  <a:ext uri="{FF2B5EF4-FFF2-40B4-BE49-F238E27FC236}">
                    <a16:creationId xmlns:a16="http://schemas.microsoft.com/office/drawing/2014/main" id="{FE854F50-D2F6-4C20-9D37-434EFAF1CAF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231683" y="4120523"/>
                <a:ext cx="426682" cy="493366"/>
              </a:xfrm>
              <a:prstGeom prst="rect">
                <a:avLst/>
              </a:prstGeom>
            </p:spPr>
          </p:pic>
          <p:sp>
            <p:nvSpPr>
              <p:cNvPr id="34" name="Rectangle 22">
                <a:extLst>
                  <a:ext uri="{FF2B5EF4-FFF2-40B4-BE49-F238E27FC236}">
                    <a16:creationId xmlns:a16="http://schemas.microsoft.com/office/drawing/2014/main" id="{66E6F0C8-39E7-4F93-9C98-505D1DEC5FC3}"/>
                  </a:ext>
                </a:extLst>
              </p:cNvPr>
              <p:cNvSpPr/>
              <p:nvPr/>
            </p:nvSpPr>
            <p:spPr>
              <a:xfrm>
                <a:off x="6624503" y="4593651"/>
                <a:ext cx="1676971" cy="74326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1335" b="1" dirty="0">
                    <a:latin typeface="+mj-lt"/>
                  </a:rPr>
                  <a:t>Смотрю фильмы/сериалы</a:t>
                </a:r>
              </a:p>
              <a:p>
                <a:pPr algn="ctr"/>
                <a:r>
                  <a:rPr lang="ru-RU" sz="1335" b="1" dirty="0">
                    <a:latin typeface="+mj-lt"/>
                  </a:rPr>
                  <a:t>или слушаю музыку</a:t>
                </a:r>
              </a:p>
            </p:txBody>
          </p:sp>
          <p:grpSp>
            <p:nvGrpSpPr>
              <p:cNvPr id="35" name="Group 39">
                <a:extLst>
                  <a:ext uri="{FF2B5EF4-FFF2-40B4-BE49-F238E27FC236}">
                    <a16:creationId xmlns:a16="http://schemas.microsoft.com/office/drawing/2014/main" id="{1423D256-459E-4365-93AE-80D9D1AD5C2B}"/>
                  </a:ext>
                </a:extLst>
              </p:cNvPr>
              <p:cNvGrpSpPr/>
              <p:nvPr/>
            </p:nvGrpSpPr>
            <p:grpSpPr>
              <a:xfrm>
                <a:off x="7728232" y="4090383"/>
                <a:ext cx="890280" cy="262130"/>
                <a:chOff x="6709304" y="1566044"/>
                <a:chExt cx="890280" cy="262130"/>
              </a:xfrm>
            </p:grpSpPr>
            <p:cxnSp>
              <p:nvCxnSpPr>
                <p:cNvPr id="37" name="Straight Connector 40">
                  <a:extLst>
                    <a:ext uri="{FF2B5EF4-FFF2-40B4-BE49-F238E27FC236}">
                      <a16:creationId xmlns:a16="http://schemas.microsoft.com/office/drawing/2014/main" id="{37E1B6C1-5315-48B7-B28C-58C37808384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709304" y="1567429"/>
                  <a:ext cx="260744" cy="260745"/>
                </a:xfrm>
                <a:prstGeom prst="line">
                  <a:avLst/>
                </a:prstGeom>
                <a:ln w="19050" cap="rnd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Straight Connector 41">
                  <a:extLst>
                    <a:ext uri="{FF2B5EF4-FFF2-40B4-BE49-F238E27FC236}">
                      <a16:creationId xmlns:a16="http://schemas.microsoft.com/office/drawing/2014/main" id="{BC12F97D-F490-400E-969E-3C493B5E0B7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970048" y="1566044"/>
                  <a:ext cx="629536" cy="1"/>
                </a:xfrm>
                <a:prstGeom prst="line">
                  <a:avLst/>
                </a:prstGeom>
                <a:ln w="19050" cap="rnd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6" name="Rectangle 42">
                <a:extLst>
                  <a:ext uri="{FF2B5EF4-FFF2-40B4-BE49-F238E27FC236}">
                    <a16:creationId xmlns:a16="http://schemas.microsoft.com/office/drawing/2014/main" id="{5D629EF4-1ACB-4138-B680-3A41D28D3FD0}"/>
                  </a:ext>
                </a:extLst>
              </p:cNvPr>
              <p:cNvSpPr/>
              <p:nvPr/>
            </p:nvSpPr>
            <p:spPr>
              <a:xfrm>
                <a:off x="7999833" y="3689679"/>
                <a:ext cx="627461" cy="404655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r"/>
                <a:r>
                  <a:rPr lang="ru-RU" sz="1907" b="1" dirty="0">
                    <a:solidFill>
                      <a:srgbClr val="0070C0"/>
                    </a:solidFill>
                    <a:latin typeface="+mj-lt"/>
                  </a:rPr>
                  <a:t>55%</a:t>
                </a:r>
              </a:p>
            </p:txBody>
          </p:sp>
        </p:grpSp>
        <p:grpSp>
          <p:nvGrpSpPr>
            <p:cNvPr id="39" name="Group 68">
              <a:extLst>
                <a:ext uri="{FF2B5EF4-FFF2-40B4-BE49-F238E27FC236}">
                  <a16:creationId xmlns:a16="http://schemas.microsoft.com/office/drawing/2014/main" id="{A853A643-1B34-4471-97DF-F43EEDAD16A1}"/>
                </a:ext>
              </a:extLst>
            </p:cNvPr>
            <p:cNvGrpSpPr/>
            <p:nvPr/>
          </p:nvGrpSpPr>
          <p:grpSpPr>
            <a:xfrm>
              <a:off x="3860451" y="2623810"/>
              <a:ext cx="1792702" cy="814272"/>
              <a:chOff x="3581041" y="1988989"/>
              <a:chExt cx="1880262" cy="854043"/>
            </a:xfrm>
          </p:grpSpPr>
          <p:pic>
            <p:nvPicPr>
              <p:cNvPr id="40" name="Picture 16">
                <a:extLst>
                  <a:ext uri="{FF2B5EF4-FFF2-40B4-BE49-F238E27FC236}">
                    <a16:creationId xmlns:a16="http://schemas.microsoft.com/office/drawing/2014/main" id="{988AF422-89FF-4F2D-92F6-97146AB9EB5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duotone>
                  <a:schemeClr val="accent6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63091" y="1988989"/>
                <a:ext cx="480652" cy="461666"/>
              </a:xfrm>
              <a:prstGeom prst="rect">
                <a:avLst/>
              </a:prstGeom>
            </p:spPr>
          </p:pic>
          <p:sp>
            <p:nvSpPr>
              <p:cNvPr id="41" name="Rectangle 26">
                <a:extLst>
                  <a:ext uri="{FF2B5EF4-FFF2-40B4-BE49-F238E27FC236}">
                    <a16:creationId xmlns:a16="http://schemas.microsoft.com/office/drawing/2014/main" id="{1C88BD26-E854-4290-B06A-343713194690}"/>
                  </a:ext>
                </a:extLst>
              </p:cNvPr>
              <p:cNvSpPr/>
              <p:nvPr/>
            </p:nvSpPr>
            <p:spPr>
              <a:xfrm>
                <a:off x="4052640" y="2530714"/>
                <a:ext cx="1408663" cy="31231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1335" b="1" dirty="0">
                    <a:latin typeface="+mj-lt"/>
                  </a:rPr>
                  <a:t>Играю в игры</a:t>
                </a:r>
              </a:p>
            </p:txBody>
          </p:sp>
          <p:grpSp>
            <p:nvGrpSpPr>
              <p:cNvPr id="42" name="Group 44">
                <a:extLst>
                  <a:ext uri="{FF2B5EF4-FFF2-40B4-BE49-F238E27FC236}">
                    <a16:creationId xmlns:a16="http://schemas.microsoft.com/office/drawing/2014/main" id="{ABC768B1-B83A-4E2B-B864-81C14E56BAD8}"/>
                  </a:ext>
                </a:extLst>
              </p:cNvPr>
              <p:cNvGrpSpPr/>
              <p:nvPr/>
            </p:nvGrpSpPr>
            <p:grpSpPr>
              <a:xfrm>
                <a:off x="3581041" y="2263914"/>
                <a:ext cx="891081" cy="263598"/>
                <a:chOff x="6898007" y="1989230"/>
                <a:chExt cx="891081" cy="263598"/>
              </a:xfrm>
            </p:grpSpPr>
            <p:cxnSp>
              <p:nvCxnSpPr>
                <p:cNvPr id="44" name="Straight Connector 45">
                  <a:extLst>
                    <a:ext uri="{FF2B5EF4-FFF2-40B4-BE49-F238E27FC236}">
                      <a16:creationId xmlns:a16="http://schemas.microsoft.com/office/drawing/2014/main" id="{242939CC-36A1-4305-8E2E-A51DFDC4ED7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7528344" y="1989230"/>
                  <a:ext cx="260744" cy="260745"/>
                </a:xfrm>
                <a:prstGeom prst="line">
                  <a:avLst/>
                </a:prstGeom>
                <a:ln w="19050" cap="rnd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" name="Straight Connector 46">
                  <a:extLst>
                    <a:ext uri="{FF2B5EF4-FFF2-40B4-BE49-F238E27FC236}">
                      <a16:creationId xmlns:a16="http://schemas.microsoft.com/office/drawing/2014/main" id="{AF14D8F6-6D7C-49B4-8C22-32666EA80E4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898007" y="2252827"/>
                  <a:ext cx="629536" cy="1"/>
                </a:xfrm>
                <a:prstGeom prst="line">
                  <a:avLst/>
                </a:prstGeom>
                <a:ln w="19050" cap="rnd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3" name="Rectangle 47">
                <a:extLst>
                  <a:ext uri="{FF2B5EF4-FFF2-40B4-BE49-F238E27FC236}">
                    <a16:creationId xmlns:a16="http://schemas.microsoft.com/office/drawing/2014/main" id="{3010A700-C7F7-49A7-83C6-1B032E9C2A9E}"/>
                  </a:ext>
                </a:extLst>
              </p:cNvPr>
              <p:cNvSpPr/>
              <p:nvPr/>
            </p:nvSpPr>
            <p:spPr>
              <a:xfrm>
                <a:off x="3591899" y="2124440"/>
                <a:ext cx="627461" cy="404655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r"/>
                <a:r>
                  <a:rPr lang="ru-RU" sz="1907" b="1" dirty="0">
                    <a:solidFill>
                      <a:srgbClr val="0070C0"/>
                    </a:solidFill>
                    <a:latin typeface="+mj-lt"/>
                  </a:rPr>
                  <a:t>74%</a:t>
                </a:r>
              </a:p>
            </p:txBody>
          </p:sp>
        </p:grpSp>
        <p:grpSp>
          <p:nvGrpSpPr>
            <p:cNvPr id="46" name="Group 69">
              <a:extLst>
                <a:ext uri="{FF2B5EF4-FFF2-40B4-BE49-F238E27FC236}">
                  <a16:creationId xmlns:a16="http://schemas.microsoft.com/office/drawing/2014/main" id="{B74820A6-E440-4F20-BF86-67A4519A4CFC}"/>
                </a:ext>
              </a:extLst>
            </p:cNvPr>
            <p:cNvGrpSpPr/>
            <p:nvPr/>
          </p:nvGrpSpPr>
          <p:grpSpPr>
            <a:xfrm>
              <a:off x="3344101" y="3572663"/>
              <a:ext cx="1994741" cy="797238"/>
              <a:chOff x="3260966" y="3499655"/>
              <a:chExt cx="2092170" cy="836177"/>
            </a:xfrm>
          </p:grpSpPr>
          <p:pic>
            <p:nvPicPr>
              <p:cNvPr id="47" name="Picture 17">
                <a:extLst>
                  <a:ext uri="{FF2B5EF4-FFF2-40B4-BE49-F238E27FC236}">
                    <a16:creationId xmlns:a16="http://schemas.microsoft.com/office/drawing/2014/main" id="{78E90EA7-2670-49AE-8094-D692A8F47E8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052640" y="3499655"/>
                <a:ext cx="556021" cy="491542"/>
              </a:xfrm>
              <a:prstGeom prst="rect">
                <a:avLst/>
              </a:prstGeom>
            </p:spPr>
          </p:pic>
          <p:sp>
            <p:nvSpPr>
              <p:cNvPr id="48" name="Rectangle 25">
                <a:extLst>
                  <a:ext uri="{FF2B5EF4-FFF2-40B4-BE49-F238E27FC236}">
                    <a16:creationId xmlns:a16="http://schemas.microsoft.com/office/drawing/2014/main" id="{A4DCC47F-2EB3-424F-9D10-8EA665462E50}"/>
                  </a:ext>
                </a:extLst>
              </p:cNvPr>
              <p:cNvSpPr/>
              <p:nvPr/>
            </p:nvSpPr>
            <p:spPr>
              <a:xfrm>
                <a:off x="3475107" y="4023514"/>
                <a:ext cx="1878029" cy="31231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1335" b="1" dirty="0">
                    <a:latin typeface="+mj-lt"/>
                  </a:rPr>
                  <a:t>Что-то покупаю</a:t>
                </a:r>
              </a:p>
            </p:txBody>
          </p:sp>
          <p:grpSp>
            <p:nvGrpSpPr>
              <p:cNvPr id="49" name="Group 49">
                <a:extLst>
                  <a:ext uri="{FF2B5EF4-FFF2-40B4-BE49-F238E27FC236}">
                    <a16:creationId xmlns:a16="http://schemas.microsoft.com/office/drawing/2014/main" id="{5116B971-D698-4BC2-9A63-D283899DAFB5}"/>
                  </a:ext>
                </a:extLst>
              </p:cNvPr>
              <p:cNvGrpSpPr/>
              <p:nvPr/>
            </p:nvGrpSpPr>
            <p:grpSpPr>
              <a:xfrm>
                <a:off x="3291005" y="3709306"/>
                <a:ext cx="722407" cy="260745"/>
                <a:chOff x="7031834" y="1891572"/>
                <a:chExt cx="722407" cy="260745"/>
              </a:xfrm>
            </p:grpSpPr>
            <p:cxnSp>
              <p:nvCxnSpPr>
                <p:cNvPr id="51" name="Straight Connector 50">
                  <a:extLst>
                    <a:ext uri="{FF2B5EF4-FFF2-40B4-BE49-F238E27FC236}">
                      <a16:creationId xmlns:a16="http://schemas.microsoft.com/office/drawing/2014/main" id="{793D6E51-6AF3-4582-A356-F67503F621E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7493497" y="1891572"/>
                  <a:ext cx="260744" cy="260745"/>
                </a:xfrm>
                <a:prstGeom prst="line">
                  <a:avLst/>
                </a:prstGeom>
                <a:ln w="19050" cap="rnd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Straight Connector 51">
                  <a:extLst>
                    <a:ext uri="{FF2B5EF4-FFF2-40B4-BE49-F238E27FC236}">
                      <a16:creationId xmlns:a16="http://schemas.microsoft.com/office/drawing/2014/main" id="{894EF449-4BFE-40B7-BE8D-2EC02391BB5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031834" y="2149563"/>
                  <a:ext cx="460862" cy="1"/>
                </a:xfrm>
                <a:prstGeom prst="line">
                  <a:avLst/>
                </a:prstGeom>
                <a:ln w="19050" cap="rnd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0" name="Rectangle 52">
                <a:extLst>
                  <a:ext uri="{FF2B5EF4-FFF2-40B4-BE49-F238E27FC236}">
                    <a16:creationId xmlns:a16="http://schemas.microsoft.com/office/drawing/2014/main" id="{40D39AC4-4690-4CB0-A8BA-2F677320111E}"/>
                  </a:ext>
                </a:extLst>
              </p:cNvPr>
              <p:cNvSpPr/>
              <p:nvPr/>
            </p:nvSpPr>
            <p:spPr>
              <a:xfrm>
                <a:off x="3260966" y="3567394"/>
                <a:ext cx="499682" cy="404655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r"/>
                <a:r>
                  <a:rPr lang="ru-RU" sz="1907" b="1" dirty="0">
                    <a:solidFill>
                      <a:srgbClr val="0070C0"/>
                    </a:solidFill>
                    <a:latin typeface="+mj-lt"/>
                  </a:rPr>
                  <a:t>8%</a:t>
                </a:r>
              </a:p>
            </p:txBody>
          </p:sp>
        </p:grpSp>
        <p:grpSp>
          <p:nvGrpSpPr>
            <p:cNvPr id="53" name="Group 70">
              <a:extLst>
                <a:ext uri="{FF2B5EF4-FFF2-40B4-BE49-F238E27FC236}">
                  <a16:creationId xmlns:a16="http://schemas.microsoft.com/office/drawing/2014/main" id="{ABA7D136-40FF-49C2-B725-52FBA6E636A6}"/>
                </a:ext>
              </a:extLst>
            </p:cNvPr>
            <p:cNvGrpSpPr/>
            <p:nvPr/>
          </p:nvGrpSpPr>
          <p:grpSpPr>
            <a:xfrm>
              <a:off x="3344580" y="4520157"/>
              <a:ext cx="2047653" cy="980418"/>
              <a:chOff x="3572097" y="4625870"/>
              <a:chExt cx="2147666" cy="1028304"/>
            </a:xfrm>
          </p:grpSpPr>
          <p:pic>
            <p:nvPicPr>
              <p:cNvPr id="54" name="Picture 10">
                <a:extLst>
                  <a:ext uri="{FF2B5EF4-FFF2-40B4-BE49-F238E27FC236}">
                    <a16:creationId xmlns:a16="http://schemas.microsoft.com/office/drawing/2014/main" id="{E8FD3F27-9A52-4A83-95CE-F1708F558EA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duotone>
                  <a:schemeClr val="accent6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76164" y="4625870"/>
                <a:ext cx="492298" cy="461665"/>
              </a:xfrm>
              <a:prstGeom prst="rect">
                <a:avLst/>
              </a:prstGeom>
            </p:spPr>
          </p:pic>
          <p:sp>
            <p:nvSpPr>
              <p:cNvPr id="55" name="Rectangle 24">
                <a:extLst>
                  <a:ext uri="{FF2B5EF4-FFF2-40B4-BE49-F238E27FC236}">
                    <a16:creationId xmlns:a16="http://schemas.microsoft.com/office/drawing/2014/main" id="{453BB9AB-0B3F-452D-85F8-3A17397F676F}"/>
                  </a:ext>
                </a:extLst>
              </p:cNvPr>
              <p:cNvSpPr/>
              <p:nvPr/>
            </p:nvSpPr>
            <p:spPr>
              <a:xfrm>
                <a:off x="3841734" y="5130954"/>
                <a:ext cx="1878029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1335" b="1" dirty="0">
                    <a:latin typeface="+mj-lt"/>
                  </a:rPr>
                  <a:t>Читаю новости</a:t>
                </a:r>
              </a:p>
              <a:p>
                <a:pPr algn="ctr"/>
                <a:r>
                  <a:rPr lang="ru-RU" sz="1335" b="1" dirty="0">
                    <a:latin typeface="+mj-lt"/>
                  </a:rPr>
                  <a:t>и статьи/блоги</a:t>
                </a:r>
              </a:p>
            </p:txBody>
          </p:sp>
          <p:grpSp>
            <p:nvGrpSpPr>
              <p:cNvPr id="56" name="Group 55">
                <a:extLst>
                  <a:ext uri="{FF2B5EF4-FFF2-40B4-BE49-F238E27FC236}">
                    <a16:creationId xmlns:a16="http://schemas.microsoft.com/office/drawing/2014/main" id="{D3B77AAE-9394-4A76-A363-A037F61D0083}"/>
                  </a:ext>
                </a:extLst>
              </p:cNvPr>
              <p:cNvGrpSpPr/>
              <p:nvPr/>
            </p:nvGrpSpPr>
            <p:grpSpPr>
              <a:xfrm>
                <a:off x="3572097" y="4850912"/>
                <a:ext cx="891081" cy="261157"/>
                <a:chOff x="7057839" y="1368901"/>
                <a:chExt cx="891081" cy="261157"/>
              </a:xfrm>
            </p:grpSpPr>
            <p:cxnSp>
              <p:nvCxnSpPr>
                <p:cNvPr id="58" name="Straight Connector 56">
                  <a:extLst>
                    <a:ext uri="{FF2B5EF4-FFF2-40B4-BE49-F238E27FC236}">
                      <a16:creationId xmlns:a16="http://schemas.microsoft.com/office/drawing/2014/main" id="{814C74AA-67B4-457F-9B4E-473D54770EE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7688176" y="1368901"/>
                  <a:ext cx="260744" cy="260745"/>
                </a:xfrm>
                <a:prstGeom prst="line">
                  <a:avLst/>
                </a:prstGeom>
                <a:ln w="19050" cap="rnd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Straight Connector 57">
                  <a:extLst>
                    <a:ext uri="{FF2B5EF4-FFF2-40B4-BE49-F238E27FC236}">
                      <a16:creationId xmlns:a16="http://schemas.microsoft.com/office/drawing/2014/main" id="{726B58E0-92D7-4A9A-BB74-42CEE156DBF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7057839" y="1630057"/>
                  <a:ext cx="629536" cy="1"/>
                </a:xfrm>
                <a:prstGeom prst="line">
                  <a:avLst/>
                </a:prstGeom>
                <a:ln w="19050" cap="rnd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7" name="Rectangle 58">
                <a:extLst>
                  <a:ext uri="{FF2B5EF4-FFF2-40B4-BE49-F238E27FC236}">
                    <a16:creationId xmlns:a16="http://schemas.microsoft.com/office/drawing/2014/main" id="{65ACE05A-A451-4A82-AE81-368D7A4E022A}"/>
                  </a:ext>
                </a:extLst>
              </p:cNvPr>
              <p:cNvSpPr/>
              <p:nvPr/>
            </p:nvSpPr>
            <p:spPr>
              <a:xfrm>
                <a:off x="3582955" y="4718924"/>
                <a:ext cx="627461" cy="404655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r"/>
                <a:r>
                  <a:rPr lang="en-US" sz="1907" b="1" dirty="0">
                    <a:solidFill>
                      <a:srgbClr val="0070C0"/>
                    </a:solidFill>
                    <a:latin typeface="+mj-lt"/>
                  </a:rPr>
                  <a:t>2</a:t>
                </a:r>
                <a:r>
                  <a:rPr lang="ru-RU" sz="1907" b="1" dirty="0">
                    <a:solidFill>
                      <a:srgbClr val="0070C0"/>
                    </a:solidFill>
                    <a:latin typeface="+mj-lt"/>
                  </a:rPr>
                  <a:t>3%</a:t>
                </a:r>
              </a:p>
            </p:txBody>
          </p:sp>
        </p:grpSp>
        <p:grpSp>
          <p:nvGrpSpPr>
            <p:cNvPr id="60" name="Group 71">
              <a:extLst>
                <a:ext uri="{FF2B5EF4-FFF2-40B4-BE49-F238E27FC236}">
                  <a16:creationId xmlns:a16="http://schemas.microsoft.com/office/drawing/2014/main" id="{14EFDC4B-768A-4B85-91C3-5CEB660B2F8D}"/>
                </a:ext>
              </a:extLst>
            </p:cNvPr>
            <p:cNvGrpSpPr/>
            <p:nvPr/>
          </p:nvGrpSpPr>
          <p:grpSpPr>
            <a:xfrm>
              <a:off x="6102391" y="5466009"/>
              <a:ext cx="1873118" cy="1017205"/>
              <a:chOff x="5445319" y="4989921"/>
              <a:chExt cx="1964606" cy="1066888"/>
            </a:xfrm>
          </p:grpSpPr>
          <p:pic>
            <p:nvPicPr>
              <p:cNvPr id="61" name="Picture 12">
                <a:extLst>
                  <a:ext uri="{FF2B5EF4-FFF2-40B4-BE49-F238E27FC236}">
                    <a16:creationId xmlns:a16="http://schemas.microsoft.com/office/drawing/2014/main" id="{FCBA7ACF-8464-455A-A8C5-C65E7DF6090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print">
                <a:duotone>
                  <a:schemeClr val="accent6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28860" y="4989921"/>
                <a:ext cx="574957" cy="520640"/>
              </a:xfrm>
              <a:prstGeom prst="rect">
                <a:avLst/>
              </a:prstGeom>
            </p:spPr>
          </p:pic>
          <p:sp>
            <p:nvSpPr>
              <p:cNvPr id="62" name="Rectangle 23">
                <a:extLst>
                  <a:ext uri="{FF2B5EF4-FFF2-40B4-BE49-F238E27FC236}">
                    <a16:creationId xmlns:a16="http://schemas.microsoft.com/office/drawing/2014/main" id="{08012682-7B81-4C77-A828-EAEA5B29E4BD}"/>
                  </a:ext>
                </a:extLst>
              </p:cNvPr>
              <p:cNvSpPr/>
              <p:nvPr/>
            </p:nvSpPr>
            <p:spPr>
              <a:xfrm>
                <a:off x="5445319" y="5533589"/>
                <a:ext cx="1377080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1335" b="1" dirty="0">
                    <a:latin typeface="+mj-lt"/>
                  </a:rPr>
                  <a:t>Готовлюсь к учебе</a:t>
                </a:r>
              </a:p>
            </p:txBody>
          </p:sp>
          <p:grpSp>
            <p:nvGrpSpPr>
              <p:cNvPr id="63" name="Group 60">
                <a:extLst>
                  <a:ext uri="{FF2B5EF4-FFF2-40B4-BE49-F238E27FC236}">
                    <a16:creationId xmlns:a16="http://schemas.microsoft.com/office/drawing/2014/main" id="{CD7E185D-927C-4814-AD16-C00FA4F2EB58}"/>
                  </a:ext>
                </a:extLst>
              </p:cNvPr>
              <p:cNvGrpSpPr/>
              <p:nvPr/>
            </p:nvGrpSpPr>
            <p:grpSpPr>
              <a:xfrm>
                <a:off x="6507151" y="5397162"/>
                <a:ext cx="893992" cy="263553"/>
                <a:chOff x="6705592" y="1366505"/>
                <a:chExt cx="893992" cy="263553"/>
              </a:xfrm>
            </p:grpSpPr>
            <p:cxnSp>
              <p:nvCxnSpPr>
                <p:cNvPr id="65" name="Straight Connector 61">
                  <a:extLst>
                    <a:ext uri="{FF2B5EF4-FFF2-40B4-BE49-F238E27FC236}">
                      <a16:creationId xmlns:a16="http://schemas.microsoft.com/office/drawing/2014/main" id="{B19F3CD1-8965-4964-B3A4-7E220CEB958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705592" y="1366505"/>
                  <a:ext cx="260744" cy="260745"/>
                </a:xfrm>
                <a:prstGeom prst="line">
                  <a:avLst/>
                </a:prstGeom>
                <a:ln w="19050" cap="rnd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Straight Connector 62">
                  <a:extLst>
                    <a:ext uri="{FF2B5EF4-FFF2-40B4-BE49-F238E27FC236}">
                      <a16:creationId xmlns:a16="http://schemas.microsoft.com/office/drawing/2014/main" id="{F1A8E252-8360-4185-B554-31F77633ABC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970048" y="1630057"/>
                  <a:ext cx="629536" cy="1"/>
                </a:xfrm>
                <a:prstGeom prst="line">
                  <a:avLst/>
                </a:prstGeom>
                <a:ln w="19050" cap="rnd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4" name="Rectangle 63">
                <a:extLst>
                  <a:ext uri="{FF2B5EF4-FFF2-40B4-BE49-F238E27FC236}">
                    <a16:creationId xmlns:a16="http://schemas.microsoft.com/office/drawing/2014/main" id="{AD3B0C65-EDA9-4CE0-813F-434F801FF885}"/>
                  </a:ext>
                </a:extLst>
              </p:cNvPr>
              <p:cNvSpPr/>
              <p:nvPr/>
            </p:nvSpPr>
            <p:spPr>
              <a:xfrm>
                <a:off x="6782464" y="5272028"/>
                <a:ext cx="627461" cy="404655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r"/>
                <a:r>
                  <a:rPr lang="ru-RU" sz="1907" b="1" dirty="0">
                    <a:solidFill>
                      <a:srgbClr val="0070C0"/>
                    </a:solidFill>
                    <a:latin typeface="+mj-lt"/>
                  </a:rPr>
                  <a:t>45%</a:t>
                </a:r>
              </a:p>
            </p:txBody>
          </p:sp>
        </p:grpSp>
        <p:pic>
          <p:nvPicPr>
            <p:cNvPr id="67" name="Picture 8">
              <a:extLst>
                <a:ext uri="{FF2B5EF4-FFF2-40B4-BE49-F238E27FC236}">
                  <a16:creationId xmlns:a16="http://schemas.microsoft.com/office/drawing/2014/main" id="{508D0D1E-C000-491A-A92E-45D21B75BB0B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79675" y="5565447"/>
              <a:ext cx="494340" cy="538716"/>
            </a:xfrm>
            <a:prstGeom prst="rect">
              <a:avLst/>
            </a:prstGeom>
          </p:spPr>
        </p:pic>
        <p:cxnSp>
          <p:nvCxnSpPr>
            <p:cNvPr id="68" name="Straight Connector 78">
              <a:extLst>
                <a:ext uri="{FF2B5EF4-FFF2-40B4-BE49-F238E27FC236}">
                  <a16:creationId xmlns:a16="http://schemas.microsoft.com/office/drawing/2014/main" id="{3F478907-1AA6-4145-AF5B-AC57869690E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143631" y="5778628"/>
              <a:ext cx="248602" cy="248603"/>
            </a:xfrm>
            <a:prstGeom prst="line">
              <a:avLst/>
            </a:prstGeom>
            <a:ln w="19050" cap="rnd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79">
              <a:extLst>
                <a:ext uri="{FF2B5EF4-FFF2-40B4-BE49-F238E27FC236}">
                  <a16:creationId xmlns:a16="http://schemas.microsoft.com/office/drawing/2014/main" id="{53FDC45B-FB5B-481F-8306-AF36160B807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542648" y="6027623"/>
              <a:ext cx="600220" cy="1"/>
            </a:xfrm>
            <a:prstGeom prst="line">
              <a:avLst/>
            </a:prstGeom>
            <a:ln w="19050" cap="rnd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Rectangle 80">
              <a:extLst>
                <a:ext uri="{FF2B5EF4-FFF2-40B4-BE49-F238E27FC236}">
                  <a16:creationId xmlns:a16="http://schemas.microsoft.com/office/drawing/2014/main" id="{59F5FE83-AA31-4B7C-908D-B3083BA4905E}"/>
                </a:ext>
              </a:extLst>
            </p:cNvPr>
            <p:cNvSpPr/>
            <p:nvPr/>
          </p:nvSpPr>
          <p:spPr>
            <a:xfrm>
              <a:off x="4553000" y="5652787"/>
              <a:ext cx="598241" cy="385811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r"/>
              <a:r>
                <a:rPr lang="ru-RU" sz="1907" b="1" dirty="0">
                  <a:solidFill>
                    <a:srgbClr val="0070C0"/>
                  </a:solidFill>
                  <a:latin typeface="+mj-lt"/>
                </a:rPr>
                <a:t>40%</a:t>
              </a:r>
            </a:p>
          </p:txBody>
        </p:sp>
        <p:sp>
          <p:nvSpPr>
            <p:cNvPr id="71" name="Rectangle 81">
              <a:extLst>
                <a:ext uri="{FF2B5EF4-FFF2-40B4-BE49-F238E27FC236}">
                  <a16:creationId xmlns:a16="http://schemas.microsoft.com/office/drawing/2014/main" id="{56FFC86D-E0F2-4BA9-87A2-ACF75D918081}"/>
                </a:ext>
              </a:extLst>
            </p:cNvPr>
            <p:cNvSpPr/>
            <p:nvPr/>
          </p:nvSpPr>
          <p:spPr>
            <a:xfrm>
              <a:off x="3928156" y="6069143"/>
              <a:ext cx="2147490" cy="708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ru-RU" sz="1335" b="1" dirty="0">
                  <a:latin typeface="+mj-lt"/>
                </a:rPr>
                <a:t>Ищу разную информацию. Например, о фильмах, играх, погоде</a:t>
              </a:r>
            </a:p>
          </p:txBody>
        </p:sp>
        <p:pic>
          <p:nvPicPr>
            <p:cNvPr id="14" name="Picture 9">
              <a:extLst>
                <a:ext uri="{FF2B5EF4-FFF2-40B4-BE49-F238E27FC236}">
                  <a16:creationId xmlns:a16="http://schemas.microsoft.com/office/drawing/2014/main" id="{098C5D6D-70BC-4EC4-97D3-8643C3499EA6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09204" y="3389805"/>
              <a:ext cx="1254371" cy="3418602"/>
            </a:xfrm>
            <a:prstGeom prst="rect">
              <a:avLst/>
            </a:prstGeom>
          </p:spPr>
        </p:pic>
      </p:grpSp>
      <p:pic>
        <p:nvPicPr>
          <p:cNvPr id="12" name="Picture 2" descr="ÐÐ°ÑÑÐ¸Ð½ÐºÐ¸ Ð¿Ð¾ Ð·Ð°Ð¿ÑÐ¾ÑÑ ÐºÐ°ÑÐ¿ÐµÑÑÐºÐ¸Ð¹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47" t="40534" r="7753" b="40266"/>
          <a:stretch/>
        </p:blipFill>
        <p:spPr bwMode="auto">
          <a:xfrm>
            <a:off x="10901831" y="6574957"/>
            <a:ext cx="1235785" cy="282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2" name="Прямоугольник 71">
            <a:extLst>
              <a:ext uri="{FF2B5EF4-FFF2-40B4-BE49-F238E27FC236}">
                <a16:creationId xmlns:a16="http://schemas.microsoft.com/office/drawing/2014/main" id="{E97B1399-5AE0-4874-BF47-8E7F0391BCD5}"/>
              </a:ext>
            </a:extLst>
          </p:cNvPr>
          <p:cNvSpPr/>
          <p:nvPr/>
        </p:nvSpPr>
        <p:spPr>
          <a:xfrm>
            <a:off x="1075205" y="-16562"/>
            <a:ext cx="11127196" cy="1301175"/>
          </a:xfrm>
          <a:prstGeom prst="rect">
            <a:avLst/>
          </a:prstGeom>
          <a:solidFill>
            <a:srgbClr val="002060">
              <a:alpha val="7764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ourier New" panose="02070309020205020404" pitchFamily="49" charset="0"/>
                <a:ea typeface="+mj-lt"/>
                <a:cs typeface="Courier New" panose="02070309020205020404" pitchFamily="49" charset="0"/>
              </a:rPr>
              <a:t>Активность детей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34148" y="155760"/>
            <a:ext cx="542575" cy="658383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7" name="Прямоугольник 6"/>
          <p:cNvSpPr/>
          <p:nvPr/>
        </p:nvSpPr>
        <p:spPr>
          <a:xfrm>
            <a:off x="905436" y="640377"/>
            <a:ext cx="542575" cy="658383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</p:spTree>
    <p:extLst>
      <p:ext uri="{BB962C8B-B14F-4D97-AF65-F5344CB8AC3E}">
        <p14:creationId xmlns:p14="http://schemas.microsoft.com/office/powerpoint/2010/main" val="4053664297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E97B1399-5AE0-4874-BF47-8E7F0391BCD5}"/>
              </a:ext>
            </a:extLst>
          </p:cNvPr>
          <p:cNvSpPr/>
          <p:nvPr/>
        </p:nvSpPr>
        <p:spPr>
          <a:xfrm>
            <a:off x="1312787" y="0"/>
            <a:ext cx="10879214" cy="1316766"/>
          </a:xfrm>
          <a:prstGeom prst="rect">
            <a:avLst/>
          </a:prstGeom>
          <a:solidFill>
            <a:srgbClr val="002060">
              <a:alpha val="7764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ourier New" panose="02070309020205020404" pitchFamily="49" charset="0"/>
                <a:ea typeface="+mj-lt"/>
                <a:cs typeface="Courier New" panose="02070309020205020404" pitchFamily="49" charset="0"/>
              </a:rPr>
              <a:t>Персональные данные. Дети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68647" y="751511"/>
            <a:ext cx="542575" cy="658383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6" name="Прямоугольник 5"/>
          <p:cNvSpPr/>
          <p:nvPr/>
        </p:nvSpPr>
        <p:spPr>
          <a:xfrm>
            <a:off x="1" y="-20976"/>
            <a:ext cx="1312786" cy="1544975"/>
          </a:xfrm>
          <a:prstGeom prst="rect">
            <a:avLst/>
          </a:prstGeom>
          <a:solidFill>
            <a:srgbClr val="9BBB59">
              <a:alpha val="74118"/>
            </a:srgb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8" name="Прямоугольник 7"/>
          <p:cNvSpPr/>
          <p:nvPr/>
        </p:nvSpPr>
        <p:spPr>
          <a:xfrm>
            <a:off x="10889204" y="5380467"/>
            <a:ext cx="1302797" cy="1477533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7" name="Прямоугольник 6"/>
          <p:cNvSpPr/>
          <p:nvPr/>
        </p:nvSpPr>
        <p:spPr>
          <a:xfrm>
            <a:off x="10106026" y="6159201"/>
            <a:ext cx="1562100" cy="717849"/>
          </a:xfrm>
          <a:prstGeom prst="rect">
            <a:avLst/>
          </a:prstGeom>
          <a:solidFill>
            <a:srgbClr val="8064A2">
              <a:alpha val="70980"/>
            </a:srgb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06" r="1215" b="3881"/>
          <a:stretch/>
        </p:blipFill>
        <p:spPr>
          <a:xfrm>
            <a:off x="1312787" y="1561114"/>
            <a:ext cx="9936237" cy="4957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849935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E97B1399-5AE0-4874-BF47-8E7F0391BCD5}"/>
              </a:ext>
            </a:extLst>
          </p:cNvPr>
          <p:cNvSpPr/>
          <p:nvPr/>
        </p:nvSpPr>
        <p:spPr>
          <a:xfrm>
            <a:off x="1312787" y="0"/>
            <a:ext cx="10879214" cy="1316766"/>
          </a:xfrm>
          <a:prstGeom prst="rect">
            <a:avLst/>
          </a:prstGeom>
          <a:solidFill>
            <a:srgbClr val="002060">
              <a:alpha val="7764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ourier New" panose="02070309020205020404" pitchFamily="49" charset="0"/>
                <a:ea typeface="+mj-lt"/>
                <a:cs typeface="Courier New" panose="02070309020205020404" pitchFamily="49" charset="0"/>
              </a:rPr>
              <a:t>Персональные данные. Дети</a:t>
            </a:r>
            <a:endParaRPr lang="en-US" sz="24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68647" y="751511"/>
            <a:ext cx="542575" cy="658383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6" name="Прямоугольник 5"/>
          <p:cNvSpPr/>
          <p:nvPr/>
        </p:nvSpPr>
        <p:spPr>
          <a:xfrm>
            <a:off x="1" y="-20976"/>
            <a:ext cx="1312786" cy="1544975"/>
          </a:xfrm>
          <a:prstGeom prst="rect">
            <a:avLst/>
          </a:prstGeom>
          <a:solidFill>
            <a:srgbClr val="9BBB59">
              <a:alpha val="74118"/>
            </a:srgb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8" name="Прямоугольник 7"/>
          <p:cNvSpPr/>
          <p:nvPr/>
        </p:nvSpPr>
        <p:spPr>
          <a:xfrm>
            <a:off x="10889204" y="5380467"/>
            <a:ext cx="1302797" cy="1477533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7" name="Прямоугольник 6"/>
          <p:cNvSpPr/>
          <p:nvPr/>
        </p:nvSpPr>
        <p:spPr>
          <a:xfrm>
            <a:off x="10106026" y="6159201"/>
            <a:ext cx="1562100" cy="717849"/>
          </a:xfrm>
          <a:prstGeom prst="rect">
            <a:avLst/>
          </a:prstGeom>
          <a:solidFill>
            <a:srgbClr val="8064A2">
              <a:alpha val="70980"/>
            </a:srgb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24" r="957" b="4448"/>
          <a:stretch/>
        </p:blipFill>
        <p:spPr>
          <a:xfrm>
            <a:off x="1312787" y="1577156"/>
            <a:ext cx="9962147" cy="4940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0878432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E97B1399-5AE0-4874-BF47-8E7F0391BCD5}"/>
              </a:ext>
            </a:extLst>
          </p:cNvPr>
          <p:cNvSpPr/>
          <p:nvPr/>
        </p:nvSpPr>
        <p:spPr>
          <a:xfrm>
            <a:off x="1312787" y="0"/>
            <a:ext cx="10879214" cy="1316766"/>
          </a:xfrm>
          <a:prstGeom prst="rect">
            <a:avLst/>
          </a:prstGeom>
          <a:solidFill>
            <a:srgbClr val="002060">
              <a:alpha val="7764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ourier New" panose="02070309020205020404" pitchFamily="49" charset="0"/>
                <a:ea typeface="+mj-lt"/>
                <a:cs typeface="Courier New" panose="02070309020205020404" pitchFamily="49" charset="0"/>
              </a:rPr>
              <a:t>Защита детей – Лаборатория Касперского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68647" y="751511"/>
            <a:ext cx="542575" cy="658383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6" name="Прямоугольник 5"/>
          <p:cNvSpPr/>
          <p:nvPr/>
        </p:nvSpPr>
        <p:spPr>
          <a:xfrm>
            <a:off x="1" y="-20976"/>
            <a:ext cx="1312786" cy="1544975"/>
          </a:xfrm>
          <a:prstGeom prst="rect">
            <a:avLst/>
          </a:prstGeom>
          <a:solidFill>
            <a:srgbClr val="9BBB59">
              <a:alpha val="74118"/>
            </a:srgb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8" name="Прямоугольник 7"/>
          <p:cNvSpPr/>
          <p:nvPr/>
        </p:nvSpPr>
        <p:spPr>
          <a:xfrm>
            <a:off x="10889204" y="5380467"/>
            <a:ext cx="1302797" cy="1477533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7" name="Прямоугольник 6"/>
          <p:cNvSpPr/>
          <p:nvPr/>
        </p:nvSpPr>
        <p:spPr>
          <a:xfrm>
            <a:off x="10106026" y="6159201"/>
            <a:ext cx="1562100" cy="717849"/>
          </a:xfrm>
          <a:prstGeom prst="rect">
            <a:avLst/>
          </a:prstGeom>
          <a:solidFill>
            <a:srgbClr val="8064A2">
              <a:alpha val="70980"/>
            </a:srgb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11" b="4143"/>
          <a:stretch/>
        </p:blipFill>
        <p:spPr>
          <a:xfrm>
            <a:off x="1068647" y="1593199"/>
            <a:ext cx="10058400" cy="4924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956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E97B1399-5AE0-4874-BF47-8E7F0391BCD5}"/>
              </a:ext>
            </a:extLst>
          </p:cNvPr>
          <p:cNvSpPr/>
          <p:nvPr/>
        </p:nvSpPr>
        <p:spPr>
          <a:xfrm>
            <a:off x="1312787" y="0"/>
            <a:ext cx="10879214" cy="1316766"/>
          </a:xfrm>
          <a:prstGeom prst="rect">
            <a:avLst/>
          </a:prstGeom>
          <a:solidFill>
            <a:srgbClr val="002060">
              <a:alpha val="7764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ourier New" panose="02070309020205020404" pitchFamily="49" charset="0"/>
                <a:ea typeface="+mj-lt"/>
                <a:cs typeface="Courier New" panose="02070309020205020404" pitchFamily="49" charset="0"/>
              </a:rPr>
              <a:t>Защита детей – Лаборатория Касперского</a:t>
            </a:r>
            <a:endParaRPr lang="en-US" sz="24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68647" y="751511"/>
            <a:ext cx="542575" cy="658383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6" name="Прямоугольник 5"/>
          <p:cNvSpPr/>
          <p:nvPr/>
        </p:nvSpPr>
        <p:spPr>
          <a:xfrm>
            <a:off x="1" y="-20976"/>
            <a:ext cx="1312786" cy="1544975"/>
          </a:xfrm>
          <a:prstGeom prst="rect">
            <a:avLst/>
          </a:prstGeom>
          <a:solidFill>
            <a:srgbClr val="9BBB59">
              <a:alpha val="74118"/>
            </a:srgb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8" name="Прямоугольник 7"/>
          <p:cNvSpPr/>
          <p:nvPr/>
        </p:nvSpPr>
        <p:spPr>
          <a:xfrm>
            <a:off x="10889204" y="5380467"/>
            <a:ext cx="1302797" cy="1477533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7" name="Прямоугольник 6"/>
          <p:cNvSpPr/>
          <p:nvPr/>
        </p:nvSpPr>
        <p:spPr>
          <a:xfrm>
            <a:off x="10106026" y="6159201"/>
            <a:ext cx="1562100" cy="717849"/>
          </a:xfrm>
          <a:prstGeom prst="rect">
            <a:avLst/>
          </a:prstGeom>
          <a:solidFill>
            <a:srgbClr val="8064A2">
              <a:alpha val="70980"/>
            </a:srgb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24" r="1276" b="4448"/>
          <a:stretch/>
        </p:blipFill>
        <p:spPr>
          <a:xfrm>
            <a:off x="1339934" y="1523999"/>
            <a:ext cx="9930063" cy="4940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168842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Похожее изображение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13" b="9803"/>
          <a:stretch/>
        </p:blipFill>
        <p:spPr bwMode="auto">
          <a:xfrm>
            <a:off x="0" y="16042"/>
            <a:ext cx="12192000" cy="6801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97B1399-5AE0-4874-BF47-8E7F0391BCD5}"/>
              </a:ext>
            </a:extLst>
          </p:cNvPr>
          <p:cNvSpPr/>
          <p:nvPr/>
        </p:nvSpPr>
        <p:spPr>
          <a:xfrm>
            <a:off x="0" y="3955798"/>
            <a:ext cx="7550331" cy="2602349"/>
          </a:xfrm>
          <a:prstGeom prst="rect">
            <a:avLst/>
          </a:prstGeom>
          <a:solidFill>
            <a:srgbClr val="002060">
              <a:alpha val="7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400" b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Рефлексия содержания учебного </a:t>
            </a:r>
            <a:r>
              <a:rPr lang="ru-RU" altLang="ru-RU" sz="2400" b="1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материала</a:t>
            </a:r>
            <a:endParaRPr lang="ru-RU" altLang="ru-RU" sz="2400" b="1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962332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10804324" y="6288508"/>
            <a:ext cx="605051" cy="614149"/>
          </a:xfrm>
          <a:prstGeom prst="rect">
            <a:avLst/>
          </a:prstGeom>
          <a:solidFill>
            <a:srgbClr val="8BC145">
              <a:alpha val="52157"/>
            </a:srgb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E97B1399-5AE0-4874-BF47-8E7F0391BCD5}"/>
              </a:ext>
            </a:extLst>
          </p:cNvPr>
          <p:cNvSpPr/>
          <p:nvPr/>
        </p:nvSpPr>
        <p:spPr>
          <a:xfrm>
            <a:off x="1064804" y="-13712"/>
            <a:ext cx="11127196" cy="1301175"/>
          </a:xfrm>
          <a:prstGeom prst="rect">
            <a:avLst/>
          </a:prstGeom>
          <a:solidFill>
            <a:srgbClr val="002060">
              <a:alpha val="7764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ourier New" panose="02070309020205020404" pitchFamily="49" charset="0"/>
                <a:ea typeface="+mj-lt"/>
                <a:cs typeface="Courier New" panose="02070309020205020404" pitchFamily="49" charset="0"/>
              </a:rPr>
              <a:t>Персональные данные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-9945" y="1622"/>
            <a:ext cx="1674972" cy="1316766"/>
          </a:xfrm>
          <a:prstGeom prst="rect">
            <a:avLst/>
          </a:prstGeom>
          <a:solidFill>
            <a:srgbClr val="9BBB59">
              <a:alpha val="74118"/>
            </a:srgb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11" name="Прямоугольник 10"/>
          <p:cNvSpPr/>
          <p:nvPr/>
        </p:nvSpPr>
        <p:spPr>
          <a:xfrm>
            <a:off x="782606" y="558490"/>
            <a:ext cx="1244518" cy="1147480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13" name="Прямоугольник 12"/>
          <p:cNvSpPr/>
          <p:nvPr/>
        </p:nvSpPr>
        <p:spPr>
          <a:xfrm>
            <a:off x="11106850" y="5585891"/>
            <a:ext cx="1085150" cy="1316766"/>
          </a:xfrm>
          <a:prstGeom prst="rect">
            <a:avLst/>
          </a:prstGeom>
          <a:solidFill>
            <a:srgbClr val="4BACC6">
              <a:alpha val="61176"/>
            </a:srgb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57211217"/>
              </p:ext>
            </p:extLst>
          </p:nvPr>
        </p:nvGraphicFramePr>
        <p:xfrm>
          <a:off x="670311" y="1333722"/>
          <a:ext cx="11120636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82175562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10804324" y="6288508"/>
            <a:ext cx="605051" cy="614149"/>
          </a:xfrm>
          <a:prstGeom prst="rect">
            <a:avLst/>
          </a:prstGeom>
          <a:solidFill>
            <a:srgbClr val="8BC145">
              <a:alpha val="52157"/>
            </a:srgb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E97B1399-5AE0-4874-BF47-8E7F0391BCD5}"/>
              </a:ext>
            </a:extLst>
          </p:cNvPr>
          <p:cNvSpPr/>
          <p:nvPr/>
        </p:nvSpPr>
        <p:spPr>
          <a:xfrm>
            <a:off x="1064804" y="-13712"/>
            <a:ext cx="11127196" cy="1301175"/>
          </a:xfrm>
          <a:prstGeom prst="rect">
            <a:avLst/>
          </a:prstGeom>
          <a:solidFill>
            <a:srgbClr val="002060">
              <a:alpha val="7764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ourier New" panose="02070309020205020404" pitchFamily="49" charset="0"/>
                <a:ea typeface="+mj-lt"/>
                <a:cs typeface="Courier New" panose="02070309020205020404" pitchFamily="49" charset="0"/>
              </a:rPr>
              <a:t>Персональные данные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-9945" y="1622"/>
            <a:ext cx="1674972" cy="1316766"/>
          </a:xfrm>
          <a:prstGeom prst="rect">
            <a:avLst/>
          </a:prstGeom>
          <a:solidFill>
            <a:srgbClr val="9BBB59">
              <a:alpha val="74118"/>
            </a:srgb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11" name="Прямоугольник 10"/>
          <p:cNvSpPr/>
          <p:nvPr/>
        </p:nvSpPr>
        <p:spPr>
          <a:xfrm>
            <a:off x="782606" y="558490"/>
            <a:ext cx="1244518" cy="1147480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13" name="Прямоугольник 12"/>
          <p:cNvSpPr/>
          <p:nvPr/>
        </p:nvSpPr>
        <p:spPr>
          <a:xfrm>
            <a:off x="11106850" y="5585891"/>
            <a:ext cx="1085150" cy="1316766"/>
          </a:xfrm>
          <a:prstGeom prst="rect">
            <a:avLst/>
          </a:prstGeom>
          <a:solidFill>
            <a:srgbClr val="4BACC6">
              <a:alpha val="61176"/>
            </a:srgb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grpSp>
        <p:nvGrpSpPr>
          <p:cNvPr id="10" name="Группа 9"/>
          <p:cNvGrpSpPr/>
          <p:nvPr/>
        </p:nvGrpSpPr>
        <p:grpSpPr>
          <a:xfrm>
            <a:off x="2418113" y="3034899"/>
            <a:ext cx="7395222" cy="1506172"/>
            <a:chOff x="2239249" y="3912023"/>
            <a:chExt cx="7395222" cy="1506172"/>
          </a:xfrm>
        </p:grpSpPr>
        <p:sp>
          <p:nvSpPr>
            <p:cNvPr id="15" name="Пятиугольник 14"/>
            <p:cNvSpPr/>
            <p:nvPr/>
          </p:nvSpPr>
          <p:spPr>
            <a:xfrm rot="10800000">
              <a:off x="2239249" y="3912023"/>
              <a:ext cx="7395222" cy="1506172"/>
            </a:xfrm>
            <a:prstGeom prst="homePlat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Пятиугольник 4"/>
            <p:cNvSpPr txBox="1"/>
            <p:nvPr/>
          </p:nvSpPr>
          <p:spPr>
            <a:xfrm rot="21600000">
              <a:off x="2615792" y="3912023"/>
              <a:ext cx="7018679" cy="150617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64180" tIns="72390" rIns="135128" bIns="72390" numCol="1" spcCol="1270" anchor="ctr" anchorCtr="0">
              <a:noAutofit/>
            </a:bodyPr>
            <a:lstStyle/>
            <a:p>
              <a:pPr lvl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altLang="ru-RU" sz="1900" kern="1200" dirty="0"/>
                <a:t>любая информация, относящаяся к прямо или косвенно определенному или определяемому физическому лицу (субъекту персональных данных)</a:t>
              </a:r>
              <a:endParaRPr lang="ru-RU" sz="1900" kern="1200" dirty="0"/>
            </a:p>
          </p:txBody>
        </p:sp>
      </p:grpSp>
      <p:sp>
        <p:nvSpPr>
          <p:cNvPr id="12" name="Овал 11"/>
          <p:cNvSpPr/>
          <p:nvPr/>
        </p:nvSpPr>
        <p:spPr>
          <a:xfrm>
            <a:off x="1665027" y="3034899"/>
            <a:ext cx="1506172" cy="1506172"/>
          </a:xfrm>
          <a:prstGeom prst="ellipse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val="3180196449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E97B1399-5AE0-4874-BF47-8E7F0391BCD5}"/>
              </a:ext>
            </a:extLst>
          </p:cNvPr>
          <p:cNvSpPr/>
          <p:nvPr/>
        </p:nvSpPr>
        <p:spPr>
          <a:xfrm>
            <a:off x="0" y="0"/>
            <a:ext cx="9007697" cy="1301175"/>
          </a:xfrm>
          <a:prstGeom prst="rect">
            <a:avLst/>
          </a:prstGeom>
          <a:solidFill>
            <a:srgbClr val="002060">
              <a:alpha val="7764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altLang="ru-RU" sz="2400" b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Федеральный Закон</a:t>
            </a:r>
          </a:p>
          <a:p>
            <a:pPr algn="ctr">
              <a:lnSpc>
                <a:spcPct val="150000"/>
              </a:lnSpc>
            </a:pPr>
            <a:r>
              <a:rPr lang="ru-RU" altLang="ru-RU" sz="2400" b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«О персональных данных» </a:t>
            </a:r>
            <a:endParaRPr lang="ru-RU" altLang="ru-RU" sz="2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593" y="5514492"/>
            <a:ext cx="1085150" cy="1316766"/>
          </a:xfrm>
          <a:prstGeom prst="rect">
            <a:avLst/>
          </a:prstGeom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7" name="Прямоугольник 6"/>
          <p:cNvSpPr/>
          <p:nvPr/>
        </p:nvSpPr>
        <p:spPr>
          <a:xfrm>
            <a:off x="496418" y="5469762"/>
            <a:ext cx="728014" cy="774012"/>
          </a:xfrm>
          <a:prstGeom prst="rec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8" name="Прямоугольник 7"/>
          <p:cNvSpPr/>
          <p:nvPr/>
        </p:nvSpPr>
        <p:spPr>
          <a:xfrm>
            <a:off x="814235" y="5185301"/>
            <a:ext cx="542575" cy="658383"/>
          </a:xfrm>
          <a:prstGeom prst="rect">
            <a:avLst/>
          </a:prstGeom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10539646" y="-58572"/>
            <a:ext cx="1569767" cy="1734941"/>
          </a:xfrm>
          <a:prstGeom prst="rect">
            <a:avLst/>
          </a:prstGeom>
          <a:solidFill>
            <a:srgbClr val="9BBB59">
              <a:alpha val="74118"/>
            </a:srgb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10" name="Прямоугольник 9"/>
          <p:cNvSpPr/>
          <p:nvPr/>
        </p:nvSpPr>
        <p:spPr>
          <a:xfrm rot="5400000">
            <a:off x="9416361" y="-413628"/>
            <a:ext cx="903322" cy="172065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11" name="Прямоугольник 10"/>
          <p:cNvSpPr/>
          <p:nvPr/>
        </p:nvSpPr>
        <p:spPr>
          <a:xfrm rot="5400000">
            <a:off x="10457059" y="479706"/>
            <a:ext cx="542575" cy="658383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graphicFrame>
        <p:nvGraphicFramePr>
          <p:cNvPr id="12" name="Схема 11"/>
          <p:cNvGraphicFramePr/>
          <p:nvPr>
            <p:extLst>
              <p:ext uri="{D42A27DB-BD31-4B8C-83A1-F6EECF244321}">
                <p14:modId xmlns:p14="http://schemas.microsoft.com/office/powerpoint/2010/main" val="1929246535"/>
              </p:ext>
            </p:extLst>
          </p:nvPr>
        </p:nvGraphicFramePr>
        <p:xfrm>
          <a:off x="814235" y="1622758"/>
          <a:ext cx="9642824" cy="48903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77873044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E97B1399-5AE0-4874-BF47-8E7F0391BCD5}"/>
              </a:ext>
            </a:extLst>
          </p:cNvPr>
          <p:cNvSpPr/>
          <p:nvPr/>
        </p:nvSpPr>
        <p:spPr>
          <a:xfrm>
            <a:off x="0" y="0"/>
            <a:ext cx="9007697" cy="1301175"/>
          </a:xfrm>
          <a:prstGeom prst="rect">
            <a:avLst/>
          </a:prstGeom>
          <a:solidFill>
            <a:srgbClr val="002060">
              <a:alpha val="7764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altLang="ru-RU" sz="2400" b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Федеральный Закон</a:t>
            </a:r>
          </a:p>
          <a:p>
            <a:pPr algn="ctr">
              <a:lnSpc>
                <a:spcPct val="150000"/>
              </a:lnSpc>
            </a:pPr>
            <a:r>
              <a:rPr lang="ru-RU" altLang="ru-RU" sz="2400" b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«О персональных данных» </a:t>
            </a:r>
            <a:endParaRPr lang="ru-RU" altLang="ru-RU" sz="2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593" y="5514492"/>
            <a:ext cx="1085150" cy="1316766"/>
          </a:xfrm>
          <a:prstGeom prst="rect">
            <a:avLst/>
          </a:prstGeom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7" name="Прямоугольник 6"/>
          <p:cNvSpPr/>
          <p:nvPr/>
        </p:nvSpPr>
        <p:spPr>
          <a:xfrm>
            <a:off x="496418" y="5469762"/>
            <a:ext cx="728014" cy="774012"/>
          </a:xfrm>
          <a:prstGeom prst="rec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8" name="Прямоугольник 7"/>
          <p:cNvSpPr/>
          <p:nvPr/>
        </p:nvSpPr>
        <p:spPr>
          <a:xfrm>
            <a:off x="814235" y="5185301"/>
            <a:ext cx="542575" cy="658383"/>
          </a:xfrm>
          <a:prstGeom prst="rect">
            <a:avLst/>
          </a:prstGeom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10539646" y="-58572"/>
            <a:ext cx="1569767" cy="1734941"/>
          </a:xfrm>
          <a:prstGeom prst="rect">
            <a:avLst/>
          </a:prstGeom>
          <a:solidFill>
            <a:srgbClr val="9BBB59">
              <a:alpha val="74118"/>
            </a:srgb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10" name="Прямоугольник 9"/>
          <p:cNvSpPr/>
          <p:nvPr/>
        </p:nvSpPr>
        <p:spPr>
          <a:xfrm rot="5400000">
            <a:off x="9416361" y="-413628"/>
            <a:ext cx="903322" cy="172065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11" name="Прямоугольник 10"/>
          <p:cNvSpPr/>
          <p:nvPr/>
        </p:nvSpPr>
        <p:spPr>
          <a:xfrm rot="5400000">
            <a:off x="10457059" y="479706"/>
            <a:ext cx="542575" cy="658383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graphicFrame>
        <p:nvGraphicFramePr>
          <p:cNvPr id="12" name="Схема 11"/>
          <p:cNvGraphicFramePr/>
          <p:nvPr>
            <p:extLst>
              <p:ext uri="{D42A27DB-BD31-4B8C-83A1-F6EECF244321}">
                <p14:modId xmlns:p14="http://schemas.microsoft.com/office/powerpoint/2010/main" val="3011006503"/>
              </p:ext>
            </p:extLst>
          </p:nvPr>
        </p:nvGraphicFramePr>
        <p:xfrm>
          <a:off x="496419" y="3087922"/>
          <a:ext cx="10231928" cy="15098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95061417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15328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97B1399-5AE0-4874-BF47-8E7F0391BCD5}"/>
              </a:ext>
            </a:extLst>
          </p:cNvPr>
          <p:cNvSpPr/>
          <p:nvPr/>
        </p:nvSpPr>
        <p:spPr>
          <a:xfrm>
            <a:off x="0" y="3955798"/>
            <a:ext cx="7550331" cy="2602349"/>
          </a:xfrm>
          <a:prstGeom prst="rect">
            <a:avLst/>
          </a:prstGeom>
          <a:solidFill>
            <a:srgbClr val="002060">
              <a:alpha val="7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3200" b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Рефлексия настроения и эмоционального </a:t>
            </a:r>
            <a:r>
              <a:rPr lang="ru-RU" altLang="ru-RU" sz="3200" b="1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состояния</a:t>
            </a:r>
            <a:endParaRPr lang="ru-RU" altLang="ru-RU" sz="3200" b="1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2883249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824016" y="5146555"/>
            <a:ext cx="1085150" cy="1316766"/>
          </a:xfrm>
          <a:prstGeom prst="rect">
            <a:avLst/>
          </a:prstGeom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4" name="Прямоугольник 3"/>
          <p:cNvSpPr/>
          <p:nvPr/>
        </p:nvSpPr>
        <p:spPr>
          <a:xfrm>
            <a:off x="11117911" y="1117200"/>
            <a:ext cx="1085150" cy="1316766"/>
          </a:xfrm>
          <a:prstGeom prst="rect">
            <a:avLst/>
          </a:prstGeom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grpSp>
        <p:nvGrpSpPr>
          <p:cNvPr id="22" name="Group 18">
            <a:extLst>
              <a:ext uri="{FF2B5EF4-FFF2-40B4-BE49-F238E27FC236}">
                <a16:creationId xmlns:a16="http://schemas.microsoft.com/office/drawing/2014/main" id="{66218223-2BA7-4682-9F45-324AD3673E6F}"/>
              </a:ext>
            </a:extLst>
          </p:cNvPr>
          <p:cNvGrpSpPr/>
          <p:nvPr/>
        </p:nvGrpSpPr>
        <p:grpSpPr>
          <a:xfrm>
            <a:off x="8970842" y="5015903"/>
            <a:ext cx="3153141" cy="1854461"/>
            <a:chOff x="4892781" y="2542675"/>
            <a:chExt cx="6876000" cy="3599972"/>
          </a:xfrm>
        </p:grpSpPr>
        <p:pic>
          <p:nvPicPr>
            <p:cNvPr id="23" name="Picture 17">
              <a:extLst>
                <a:ext uri="{FF2B5EF4-FFF2-40B4-BE49-F238E27FC236}">
                  <a16:creationId xmlns:a16="http://schemas.microsoft.com/office/drawing/2014/main" id="{F8D869C3-527B-463A-8700-710B678F3DA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95106" y="2542675"/>
              <a:ext cx="6573675" cy="3513648"/>
            </a:xfrm>
            <a:prstGeom prst="rect">
              <a:avLst/>
            </a:prstGeom>
          </p:spPr>
        </p:pic>
        <p:pic>
          <p:nvPicPr>
            <p:cNvPr id="24" name="Graphic 13">
              <a:extLst>
                <a:ext uri="{FF2B5EF4-FFF2-40B4-BE49-F238E27FC236}">
                  <a16:creationId xmlns:a16="http://schemas.microsoft.com/office/drawing/2014/main" id="{11F329FA-61F6-48BA-A776-1296EDD61FD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892781" y="6046797"/>
              <a:ext cx="6876000" cy="95850"/>
            </a:xfrm>
            <a:prstGeom prst="rect">
              <a:avLst/>
            </a:prstGeom>
          </p:spPr>
        </p:pic>
      </p:grpSp>
      <p:sp>
        <p:nvSpPr>
          <p:cNvPr id="6" name="Прямоугольник 5"/>
          <p:cNvSpPr/>
          <p:nvPr/>
        </p:nvSpPr>
        <p:spPr>
          <a:xfrm>
            <a:off x="35585" y="5541235"/>
            <a:ext cx="1085150" cy="1316766"/>
          </a:xfrm>
          <a:prstGeom prst="rect">
            <a:avLst/>
          </a:prstGeom>
          <a:solidFill>
            <a:srgbClr val="F79646">
              <a:alpha val="23137"/>
            </a:srgb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7" name="Прямоугольник 6"/>
          <p:cNvSpPr/>
          <p:nvPr/>
        </p:nvSpPr>
        <p:spPr>
          <a:xfrm>
            <a:off x="632605" y="5920899"/>
            <a:ext cx="542575" cy="658383"/>
          </a:xfrm>
          <a:prstGeom prst="rect">
            <a:avLst/>
          </a:prstGeom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8" name="Прямоугольник 7"/>
          <p:cNvSpPr/>
          <p:nvPr/>
        </p:nvSpPr>
        <p:spPr>
          <a:xfrm>
            <a:off x="1717192" y="6199616"/>
            <a:ext cx="542575" cy="658383"/>
          </a:xfrm>
          <a:prstGeom prst="rect">
            <a:avLst/>
          </a:prstGeom>
          <a:solidFill>
            <a:srgbClr val="9BBB59">
              <a:alpha val="12157"/>
            </a:srgb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1337081" y="363389"/>
            <a:ext cx="8858490" cy="11430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1121054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ru-RU" sz="5148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2" name="Picture 2" descr="ÐÐ°ÑÑÐ¸Ð½ÐºÐ¸ Ð¿Ð¾ Ð·Ð°Ð¿ÑÐ¾ÑÑ ÐºÐ°ÑÐ¿ÐµÑÑÐºÐ¸Ð¹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47" t="40534" r="7753" b="40266"/>
          <a:stretch/>
        </p:blipFill>
        <p:spPr bwMode="auto">
          <a:xfrm>
            <a:off x="10888198" y="6547477"/>
            <a:ext cx="1235785" cy="282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D0FD5C59-F532-4787-AEA1-AD1B9BA7E55B}"/>
              </a:ext>
            </a:extLst>
          </p:cNvPr>
          <p:cNvSpPr txBox="1">
            <a:spLocks/>
          </p:cNvSpPr>
          <p:nvPr/>
        </p:nvSpPr>
        <p:spPr>
          <a:xfrm>
            <a:off x="642026" y="1839907"/>
            <a:ext cx="10317654" cy="1163046"/>
          </a:xfrm>
          <a:prstGeom prst="rect">
            <a:avLst/>
          </a:prstGeom>
        </p:spPr>
        <p:txBody>
          <a:bodyPr vert="horz" lIns="106884" tIns="53443" rIns="0" bIns="53443" rtlCol="0" anchor="ctr"/>
          <a:lstStyle>
            <a:defPPr>
              <a:defRPr lang="ru-RU"/>
            </a:defPPr>
            <a:lvl1pPr marL="0" algn="l" defTabSz="1121054" rtl="0" eaLnBrk="1" latinLnBrk="0" hangingPunct="1"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60527" algn="l" defTabSz="1121054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21054" algn="l" defTabSz="1121054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1582" algn="l" defTabSz="1121054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42109" algn="l" defTabSz="1121054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02636" algn="l" defTabSz="1121054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63163" algn="l" defTabSz="1121054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923690" algn="l" defTabSz="1121054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484218" algn="l" defTabSz="1121054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288" b="1" spc="-10" dirty="0">
                <a:solidFill>
                  <a:schemeClr val="tx2"/>
                </a:solidFill>
                <a:latin typeface="+mj-lt"/>
              </a:rPr>
              <a:t>Четверть</a:t>
            </a:r>
            <a:r>
              <a:rPr lang="ru-RU" sz="2288" spc="-10" dirty="0">
                <a:solidFill>
                  <a:schemeClr val="tx2"/>
                </a:solidFill>
              </a:rPr>
              <a:t> всех родителей утверждает, что их дети проводят все свободное время в гаджетах/интернете. </a:t>
            </a:r>
            <a:r>
              <a:rPr lang="ru-RU" sz="2288" dirty="0">
                <a:solidFill>
                  <a:schemeClr val="tx2"/>
                </a:solidFill>
              </a:rPr>
              <a:t>По мере взросления детей время, проводимое ими в интернете, </a:t>
            </a:r>
            <a:r>
              <a:rPr lang="ru-RU" sz="2288" b="1" dirty="0">
                <a:solidFill>
                  <a:schemeClr val="tx2"/>
                </a:solidFill>
                <a:latin typeface="+mj-lt"/>
              </a:rPr>
              <a:t>увеличивается</a:t>
            </a:r>
            <a:r>
              <a:rPr lang="ru-RU" sz="2288" dirty="0">
                <a:solidFill>
                  <a:schemeClr val="tx2"/>
                </a:solidFill>
              </a:rPr>
              <a:t>, а вот контроль со стороны родителей </a:t>
            </a:r>
            <a:r>
              <a:rPr lang="ru-RU" sz="2288" b="1" dirty="0">
                <a:solidFill>
                  <a:schemeClr val="tx2"/>
                </a:solidFill>
                <a:latin typeface="+mj-lt"/>
              </a:rPr>
              <a:t>ослабевает</a:t>
            </a:r>
            <a:r>
              <a:rPr lang="ru-RU" sz="2288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7E657100-C12C-4469-8B46-BAB2D8DE272C}"/>
              </a:ext>
            </a:extLst>
          </p:cNvPr>
          <p:cNvSpPr txBox="1">
            <a:spLocks/>
          </p:cNvSpPr>
          <p:nvPr/>
        </p:nvSpPr>
        <p:spPr>
          <a:xfrm>
            <a:off x="503536" y="3813234"/>
            <a:ext cx="11560126" cy="1144285"/>
          </a:xfrm>
          <a:prstGeom prst="rect">
            <a:avLst/>
          </a:prstGeom>
        </p:spPr>
        <p:txBody>
          <a:bodyPr vert="horz" wrap="square" lIns="87182" tIns="43591" rIns="0" bIns="43591" rtlCol="0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288" dirty="0">
                <a:solidFill>
                  <a:schemeClr val="tx2"/>
                </a:solidFill>
              </a:rPr>
              <a:t>При этом чаще всего родители </a:t>
            </a:r>
            <a:r>
              <a:rPr lang="ru-RU" sz="2288" b="1" dirty="0">
                <a:solidFill>
                  <a:schemeClr val="tx2"/>
                </a:solidFill>
                <a:latin typeface="+mj-lt"/>
              </a:rPr>
              <a:t>перестают контролировать </a:t>
            </a:r>
            <a:r>
              <a:rPr lang="ru-RU" sz="2288" dirty="0">
                <a:solidFill>
                  <a:schemeClr val="tx2"/>
                </a:solidFill>
              </a:rPr>
              <a:t>время пребывания своих детей в гаджетах, именно тогда, когда ребенок переходит из возрастной группы   </a:t>
            </a:r>
            <a:r>
              <a:rPr lang="ru-RU" sz="2288" b="1" dirty="0">
                <a:solidFill>
                  <a:schemeClr val="tx2"/>
                </a:solidFill>
                <a:latin typeface="+mj-lt"/>
              </a:rPr>
              <a:t>10-12 лет </a:t>
            </a:r>
            <a:r>
              <a:rPr lang="ru-RU" sz="2288" dirty="0">
                <a:solidFill>
                  <a:schemeClr val="tx2"/>
                </a:solidFill>
              </a:rPr>
              <a:t>в группу </a:t>
            </a:r>
            <a:r>
              <a:rPr lang="ru-RU" sz="2288" b="1" dirty="0">
                <a:solidFill>
                  <a:schemeClr val="tx2"/>
                </a:solidFill>
                <a:latin typeface="+mj-lt"/>
              </a:rPr>
              <a:t>13-15 лет</a:t>
            </a:r>
            <a:r>
              <a:rPr lang="ru-RU" sz="2288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B838E241-8E83-4070-8CDD-D26A07D82940}"/>
              </a:ext>
            </a:extLst>
          </p:cNvPr>
          <p:cNvSpPr txBox="1">
            <a:spLocks/>
          </p:cNvSpPr>
          <p:nvPr/>
        </p:nvSpPr>
        <p:spPr>
          <a:xfrm>
            <a:off x="496054" y="4912082"/>
            <a:ext cx="11489439" cy="440117"/>
          </a:xfrm>
          <a:prstGeom prst="rect">
            <a:avLst/>
          </a:prstGeom>
        </p:spPr>
        <p:txBody>
          <a:bodyPr vert="horz" wrap="square" lIns="87182" tIns="43591" rIns="0" bIns="43591" rtlCol="0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288" b="1" dirty="0">
                <a:solidFill>
                  <a:schemeClr val="tx2"/>
                </a:solidFill>
                <a:latin typeface="+mj-lt"/>
              </a:rPr>
              <a:t>35% </a:t>
            </a:r>
            <a:r>
              <a:rPr lang="ru-RU" sz="2288" dirty="0">
                <a:solidFill>
                  <a:schemeClr val="tx2"/>
                </a:solidFill>
              </a:rPr>
              <a:t>родителей не контролируют время, которое ребенок проводит с</a:t>
            </a:r>
            <a:r>
              <a:rPr lang="en-US" sz="2288" dirty="0">
                <a:solidFill>
                  <a:schemeClr val="tx2"/>
                </a:solidFill>
              </a:rPr>
              <a:t> </a:t>
            </a:r>
            <a:r>
              <a:rPr lang="ru-RU" sz="2288" dirty="0">
                <a:solidFill>
                  <a:schemeClr val="tx2"/>
                </a:solidFill>
              </a:rPr>
              <a:t>гаджетами.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F538D818-F224-42F1-8ADD-1BEC8F5F5E7A}"/>
              </a:ext>
            </a:extLst>
          </p:cNvPr>
          <p:cNvSpPr txBox="1">
            <a:spLocks/>
          </p:cNvSpPr>
          <p:nvPr/>
        </p:nvSpPr>
        <p:spPr>
          <a:xfrm>
            <a:off x="495062" y="5467642"/>
            <a:ext cx="8181132" cy="440117"/>
          </a:xfrm>
          <a:prstGeom prst="rect">
            <a:avLst/>
          </a:prstGeom>
        </p:spPr>
        <p:txBody>
          <a:bodyPr vert="horz" wrap="square" lIns="87182" tIns="43591" rIns="0" bIns="43591" rtlCol="0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88" b="1" dirty="0">
                <a:solidFill>
                  <a:schemeClr val="tx2"/>
                </a:solidFill>
                <a:latin typeface="+mj-lt"/>
              </a:rPr>
              <a:t>59</a:t>
            </a:r>
            <a:r>
              <a:rPr lang="ru-RU" sz="2288" b="1" dirty="0">
                <a:solidFill>
                  <a:schemeClr val="tx2"/>
                </a:solidFill>
                <a:latin typeface="+mj-lt"/>
              </a:rPr>
              <a:t>%</a:t>
            </a:r>
            <a:r>
              <a:rPr lang="ru-RU" sz="2288" dirty="0">
                <a:solidFill>
                  <a:schemeClr val="tx2"/>
                </a:solidFill>
              </a:rPr>
              <a:t> родителей не контролируют действия своих детей в сети.</a:t>
            </a:r>
          </a:p>
        </p:txBody>
      </p:sp>
      <p:pic>
        <p:nvPicPr>
          <p:cNvPr id="18" name="Picture 9">
            <a:extLst>
              <a:ext uri="{FF2B5EF4-FFF2-40B4-BE49-F238E27FC236}">
                <a16:creationId xmlns:a16="http://schemas.microsoft.com/office/drawing/2014/main" id="{F17B0F24-3CB1-4D20-BA4E-32CB86BC573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485" y="2034538"/>
            <a:ext cx="498541" cy="394917"/>
          </a:xfrm>
          <a:prstGeom prst="rect">
            <a:avLst/>
          </a:prstGeom>
        </p:spPr>
      </p:pic>
      <p:pic>
        <p:nvPicPr>
          <p:cNvPr id="19" name="Picture 10">
            <a:extLst>
              <a:ext uri="{FF2B5EF4-FFF2-40B4-BE49-F238E27FC236}">
                <a16:creationId xmlns:a16="http://schemas.microsoft.com/office/drawing/2014/main" id="{2D54CEC3-BFB0-4A9F-A346-E002180A5D4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63" y="4176766"/>
            <a:ext cx="396733" cy="396615"/>
          </a:xfrm>
          <a:prstGeom prst="rect">
            <a:avLst/>
          </a:prstGeom>
        </p:spPr>
      </p:pic>
      <p:pic>
        <p:nvPicPr>
          <p:cNvPr id="20" name="Picture 11">
            <a:extLst>
              <a:ext uri="{FF2B5EF4-FFF2-40B4-BE49-F238E27FC236}">
                <a16:creationId xmlns:a16="http://schemas.microsoft.com/office/drawing/2014/main" id="{8412A6D3-1A6A-4B0C-A231-2E2B2D7F223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63" y="4943248"/>
            <a:ext cx="409072" cy="408951"/>
          </a:xfrm>
          <a:prstGeom prst="rect">
            <a:avLst/>
          </a:prstGeom>
        </p:spPr>
      </p:pic>
      <p:pic>
        <p:nvPicPr>
          <p:cNvPr id="21" name="Picture 12">
            <a:extLst>
              <a:ext uri="{FF2B5EF4-FFF2-40B4-BE49-F238E27FC236}">
                <a16:creationId xmlns:a16="http://schemas.microsoft.com/office/drawing/2014/main" id="{4B3BE467-62DF-4285-B1B2-7F78AC7357E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49" y="5541235"/>
            <a:ext cx="420176" cy="415933"/>
          </a:xfrm>
          <a:prstGeom prst="rect">
            <a:avLst/>
          </a:prstGeom>
        </p:spPr>
      </p:pic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6E176863-BE20-40E1-88A2-E553E29CCB36}"/>
              </a:ext>
            </a:extLst>
          </p:cNvPr>
          <p:cNvSpPr txBox="1">
            <a:spLocks/>
          </p:cNvSpPr>
          <p:nvPr/>
        </p:nvSpPr>
        <p:spPr>
          <a:xfrm>
            <a:off x="578160" y="2962649"/>
            <a:ext cx="11629307" cy="792201"/>
          </a:xfrm>
          <a:prstGeom prst="rect">
            <a:avLst/>
          </a:prstGeom>
        </p:spPr>
        <p:txBody>
          <a:bodyPr vert="horz" wrap="square" lIns="87182" tIns="43591" rIns="0" bIns="43591" rtlCol="0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288" dirty="0">
                <a:solidFill>
                  <a:schemeClr val="tx2"/>
                </a:solidFill>
              </a:rPr>
              <a:t>Наиболее </a:t>
            </a:r>
            <a:r>
              <a:rPr lang="ru-RU" sz="2288" b="1" dirty="0">
                <a:solidFill>
                  <a:schemeClr val="tx2"/>
                </a:solidFill>
                <a:latin typeface="+mj-lt"/>
              </a:rPr>
              <a:t>резкий рост</a:t>
            </a:r>
            <a:r>
              <a:rPr lang="ru-RU" sz="2288" dirty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288" dirty="0">
                <a:solidFill>
                  <a:schemeClr val="tx2"/>
                </a:solidFill>
              </a:rPr>
              <a:t>количества детей, постоянно проводящих время в интернете, происходит при переходе ребенка из возрастной группы </a:t>
            </a:r>
            <a:r>
              <a:rPr lang="ru-RU" sz="2288" b="1" dirty="0">
                <a:solidFill>
                  <a:schemeClr val="tx2"/>
                </a:solidFill>
                <a:latin typeface="+mj-lt"/>
              </a:rPr>
              <a:t>10-12 лет</a:t>
            </a:r>
            <a:r>
              <a:rPr lang="ru-RU" sz="2288" dirty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288" dirty="0">
                <a:solidFill>
                  <a:schemeClr val="tx2"/>
                </a:solidFill>
              </a:rPr>
              <a:t>в </a:t>
            </a:r>
            <a:r>
              <a:rPr lang="ru-RU" sz="2288" b="1" dirty="0">
                <a:solidFill>
                  <a:schemeClr val="tx2"/>
                </a:solidFill>
                <a:latin typeface="+mj-lt"/>
              </a:rPr>
              <a:t>13-15 лет</a:t>
            </a:r>
            <a:r>
              <a:rPr lang="ru-RU" sz="2288" dirty="0">
                <a:solidFill>
                  <a:schemeClr val="tx2"/>
                </a:solidFill>
              </a:rPr>
              <a:t>.</a:t>
            </a:r>
          </a:p>
        </p:txBody>
      </p:sp>
      <p:pic>
        <p:nvPicPr>
          <p:cNvPr id="26" name="Picture 19">
            <a:extLst>
              <a:ext uri="{FF2B5EF4-FFF2-40B4-BE49-F238E27FC236}">
                <a16:creationId xmlns:a16="http://schemas.microsoft.com/office/drawing/2014/main" id="{B8EDC1BC-17C7-4FA7-A136-CEB142028C8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99" y="3149621"/>
            <a:ext cx="486457" cy="491082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2622" y="-16762"/>
            <a:ext cx="3059378" cy="190964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300778" y="0"/>
            <a:ext cx="1085150" cy="1316766"/>
          </a:xfrm>
          <a:prstGeom prst="rect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5" name="Прямоугольник 4"/>
          <p:cNvSpPr/>
          <p:nvPr/>
        </p:nvSpPr>
        <p:spPr>
          <a:xfrm>
            <a:off x="8970842" y="932095"/>
            <a:ext cx="542575" cy="658383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E97B1399-5AE0-4874-BF47-8E7F0391BCD5}"/>
              </a:ext>
            </a:extLst>
          </p:cNvPr>
          <p:cNvSpPr/>
          <p:nvPr/>
        </p:nvSpPr>
        <p:spPr>
          <a:xfrm>
            <a:off x="1" y="-16763"/>
            <a:ext cx="8300778" cy="1343837"/>
          </a:xfrm>
          <a:prstGeom prst="rect">
            <a:avLst/>
          </a:prstGeom>
          <a:solidFill>
            <a:srgbClr val="002060">
              <a:alpha val="7764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ourier New" panose="02070309020205020404" pitchFamily="49" charset="0"/>
                <a:ea typeface="+mj-lt"/>
                <a:cs typeface="Courier New" panose="02070309020205020404" pitchFamily="49" charset="0"/>
              </a:rPr>
              <a:t>Контроль со стороны родителей </a:t>
            </a:r>
          </a:p>
          <a:p>
            <a:pPr algn="ctr"/>
            <a:r>
              <a:rPr lang="ru-RU" sz="2400" b="1" dirty="0">
                <a:latin typeface="Courier New" panose="02070309020205020404" pitchFamily="49" charset="0"/>
                <a:ea typeface="+mj-lt"/>
                <a:cs typeface="Courier New" panose="02070309020205020404" pitchFamily="49" charset="0"/>
              </a:rPr>
              <a:t>(общая практика)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8541329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8320" y="-16763"/>
            <a:ext cx="2813680" cy="1572847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-28976" y="5541235"/>
            <a:ext cx="1085150" cy="1316766"/>
          </a:xfrm>
          <a:prstGeom prst="rect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7" name="Прямоугольник 6"/>
          <p:cNvSpPr/>
          <p:nvPr/>
        </p:nvSpPr>
        <p:spPr>
          <a:xfrm>
            <a:off x="1065133" y="6199619"/>
            <a:ext cx="542575" cy="658383"/>
          </a:xfrm>
          <a:prstGeom prst="rect">
            <a:avLst/>
          </a:prstGeom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8" name="Прямоугольник 7"/>
          <p:cNvSpPr/>
          <p:nvPr/>
        </p:nvSpPr>
        <p:spPr>
          <a:xfrm>
            <a:off x="513599" y="6199616"/>
            <a:ext cx="542575" cy="658383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4" name="Прямоугольник 3"/>
          <p:cNvSpPr/>
          <p:nvPr/>
        </p:nvSpPr>
        <p:spPr>
          <a:xfrm>
            <a:off x="11106850" y="1377105"/>
            <a:ext cx="1085150" cy="1316766"/>
          </a:xfrm>
          <a:prstGeom prst="rect">
            <a:avLst/>
          </a:prstGeom>
          <a:solidFill>
            <a:srgbClr val="F79646">
              <a:alpha val="40000"/>
            </a:srgb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3" name="Прямоугольник 2"/>
          <p:cNvSpPr/>
          <p:nvPr/>
        </p:nvSpPr>
        <p:spPr>
          <a:xfrm>
            <a:off x="8412918" y="-16761"/>
            <a:ext cx="1308597" cy="1316766"/>
          </a:xfrm>
          <a:prstGeom prst="rect">
            <a:avLst/>
          </a:prstGeom>
          <a:solidFill>
            <a:srgbClr val="4BACC6">
              <a:alpha val="58824"/>
            </a:srgb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5" name="Прямоугольник 4"/>
          <p:cNvSpPr/>
          <p:nvPr/>
        </p:nvSpPr>
        <p:spPr>
          <a:xfrm>
            <a:off x="11052412" y="1556084"/>
            <a:ext cx="542575" cy="658383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E97B1399-5AE0-4874-BF47-8E7F0391BCD5}"/>
              </a:ext>
            </a:extLst>
          </p:cNvPr>
          <p:cNvSpPr/>
          <p:nvPr/>
        </p:nvSpPr>
        <p:spPr>
          <a:xfrm>
            <a:off x="0" y="-16763"/>
            <a:ext cx="8441895" cy="1301175"/>
          </a:xfrm>
          <a:prstGeom prst="rect">
            <a:avLst/>
          </a:prstGeom>
          <a:solidFill>
            <a:srgbClr val="002060">
              <a:alpha val="7764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400" b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Рефлексия настроения </a:t>
            </a:r>
            <a:r>
              <a:rPr lang="ru-RU" altLang="ru-RU" sz="2400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и </a:t>
            </a:r>
            <a:endParaRPr lang="ru-RU" altLang="ru-RU" sz="2400" b="1" smtClean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ctr"/>
            <a:r>
              <a:rPr lang="ru-RU" altLang="ru-RU" sz="2400" b="1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эмоционального </a:t>
            </a:r>
            <a:r>
              <a:rPr lang="ru-RU" altLang="ru-RU" sz="2400" b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состояния</a:t>
            </a:r>
          </a:p>
        </p:txBody>
      </p:sp>
      <p:graphicFrame>
        <p:nvGraphicFramePr>
          <p:cNvPr id="24" name="Схема 23"/>
          <p:cNvGraphicFramePr/>
          <p:nvPr>
            <p:extLst>
              <p:ext uri="{D42A27DB-BD31-4B8C-83A1-F6EECF244321}">
                <p14:modId xmlns:p14="http://schemas.microsoft.com/office/powerpoint/2010/main" val="3323531131"/>
              </p:ext>
            </p:extLst>
          </p:nvPr>
        </p:nvGraphicFramePr>
        <p:xfrm>
          <a:off x="814235" y="1622758"/>
          <a:ext cx="9642824" cy="48903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879516774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512989" y="914400"/>
            <a:ext cx="11296650" cy="5708414"/>
            <a:chOff x="512989" y="656898"/>
            <a:chExt cx="11296650" cy="5965916"/>
          </a:xfrm>
        </p:grpSpPr>
        <p:sp>
          <p:nvSpPr>
            <p:cNvPr id="4" name="Заголовок 1"/>
            <p:cNvSpPr txBox="1">
              <a:spLocks/>
            </p:cNvSpPr>
            <p:nvPr/>
          </p:nvSpPr>
          <p:spPr>
            <a:xfrm>
              <a:off x="2427889" y="656898"/>
              <a:ext cx="7031421" cy="840827"/>
            </a:xfrm>
            <a:prstGeom prst="rect">
              <a:avLst/>
            </a:prstGeom>
          </p:spPr>
          <p:txBody>
            <a:bodyPr/>
            <a:lstStyle>
              <a:lvl1pPr algn="ctr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sz="4000" kern="1200">
                  <a:ln>
                    <a:solidFill>
                      <a:schemeClr val="bg1">
                        <a:lumMod val="75000"/>
                        <a:lumOff val="25000"/>
                        <a:alpha val="10000"/>
                      </a:schemeClr>
                    </a:solidFill>
                  </a:ln>
                  <a:solidFill>
                    <a:schemeClr val="tx2"/>
                  </a:solidFill>
                  <a:effectLst>
                    <a:outerShdw blurRad="9525" dist="25400" dir="14640000" algn="tl" rotWithShape="0">
                      <a:schemeClr val="bg1">
                        <a:alpha val="30000"/>
                      </a:schemeClr>
                    </a:outerShdw>
                  </a:effectLst>
                  <a:latin typeface="+mj-lt"/>
                  <a:ea typeface="Trebuchet MS" panose="020B0603020202020204" pitchFamily="34" charset="0"/>
                  <a:cs typeface="Trebuchet MS"/>
                </a:defRPr>
              </a:lvl1pPr>
              <a:lvl2pPr algn="ctr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2"/>
                  </a:solidFill>
                  <a:latin typeface="Calisto MT" panose="02040603050505030304" pitchFamily="18" charset="0"/>
                  <a:ea typeface="Trebuchet MS" panose="020B0603020202020204" pitchFamily="34" charset="0"/>
                  <a:cs typeface="Trebuchet MS" panose="020B0603020202020204" pitchFamily="34" charset="0"/>
                </a:defRPr>
              </a:lvl2pPr>
              <a:lvl3pPr algn="ctr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2"/>
                  </a:solidFill>
                  <a:latin typeface="Calisto MT" panose="02040603050505030304" pitchFamily="18" charset="0"/>
                  <a:ea typeface="Trebuchet MS" panose="020B0603020202020204" pitchFamily="34" charset="0"/>
                  <a:cs typeface="Trebuchet MS" panose="020B0603020202020204" pitchFamily="34" charset="0"/>
                </a:defRPr>
              </a:lvl3pPr>
              <a:lvl4pPr algn="ctr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2"/>
                  </a:solidFill>
                  <a:latin typeface="Calisto MT" panose="02040603050505030304" pitchFamily="18" charset="0"/>
                  <a:ea typeface="Trebuchet MS" panose="020B0603020202020204" pitchFamily="34" charset="0"/>
                  <a:cs typeface="Trebuchet MS" panose="020B0603020202020204" pitchFamily="34" charset="0"/>
                </a:defRPr>
              </a:lvl4pPr>
              <a:lvl5pPr algn="ctr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2"/>
                  </a:solidFill>
                  <a:latin typeface="Calisto MT" panose="02040603050505030304" pitchFamily="18" charset="0"/>
                  <a:ea typeface="Trebuchet MS" panose="020B0603020202020204" pitchFamily="34" charset="0"/>
                  <a:cs typeface="Trebuchet MS" panose="020B0603020202020204" pitchFamily="34" charset="0"/>
                </a:defRPr>
              </a:lvl5pPr>
              <a:lvl6pPr eaLnBrk="1" hangingPunct="1">
                <a:defRPr>
                  <a:solidFill>
                    <a:schemeClr val="tx2"/>
                  </a:solidFill>
                </a:defRPr>
              </a:lvl6pPr>
              <a:lvl7pPr eaLnBrk="1" hangingPunct="1">
                <a:defRPr>
                  <a:solidFill>
                    <a:schemeClr val="tx2"/>
                  </a:solidFill>
                </a:defRPr>
              </a:lvl7pPr>
              <a:lvl8pPr eaLnBrk="1" hangingPunct="1">
                <a:defRPr>
                  <a:solidFill>
                    <a:schemeClr val="tx2"/>
                  </a:solidFill>
                </a:defRPr>
              </a:lvl8pPr>
              <a:lvl9pPr eaLnBrk="1" hangingPunct="1">
                <a:defRPr>
                  <a:solidFill>
                    <a:schemeClr val="tx2"/>
                  </a:solidFill>
                </a:defRPr>
              </a:lvl9pPr>
            </a:lstStyle>
            <a:p>
              <a:pPr>
                <a:defRPr/>
              </a:pPr>
              <a:r>
                <a:rPr lang="en-US" dirty="0">
                  <a:solidFill>
                    <a:schemeClr val="bg1"/>
                  </a:solidFill>
                </a:rPr>
                <a:t>cro.chel-edu.ru</a:t>
              </a:r>
              <a:endParaRPr lang="ru-RU" dirty="0">
                <a:solidFill>
                  <a:schemeClr val="bg1"/>
                </a:solidFill>
              </a:endParaRPr>
            </a:p>
          </p:txBody>
        </p:sp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12989" y="774464"/>
              <a:ext cx="11296650" cy="5848350"/>
            </a:xfrm>
            <a:prstGeom prst="rect">
              <a:avLst/>
            </a:prstGeom>
          </p:spPr>
        </p:pic>
        <p:pic>
          <p:nvPicPr>
            <p:cNvPr id="3" name="Рисунок 2"/>
            <p:cNvPicPr>
              <a:picLocks noChangeAspect="1"/>
            </p:cNvPicPr>
            <p:nvPr/>
          </p:nvPicPr>
          <p:blipFill rotWithShape="1">
            <a:blip r:embed="rId3"/>
            <a:srcRect t="8484"/>
            <a:stretch/>
          </p:blipFill>
          <p:spPr>
            <a:xfrm>
              <a:off x="4688340" y="3742275"/>
              <a:ext cx="6734175" cy="470714"/>
            </a:xfrm>
            <a:prstGeom prst="rect">
              <a:avLst/>
            </a:prstGeom>
            <a:ln>
              <a:solidFill>
                <a:srgbClr val="16745A"/>
              </a:solidFill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5" name="Прямоугольник 4"/>
            <p:cNvSpPr/>
            <p:nvPr/>
          </p:nvSpPr>
          <p:spPr>
            <a:xfrm>
              <a:off x="9313817" y="3803094"/>
              <a:ext cx="1097280" cy="19414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1423851" y="6152606"/>
              <a:ext cx="1541418" cy="352697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Стрелка вправо 6"/>
            <p:cNvSpPr/>
            <p:nvPr/>
          </p:nvSpPr>
          <p:spPr>
            <a:xfrm rot="18954393">
              <a:off x="2628898" y="5167057"/>
              <a:ext cx="2863477" cy="192816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1" name="Прямоугольник 10"/>
          <p:cNvSpPr/>
          <p:nvPr/>
        </p:nvSpPr>
        <p:spPr>
          <a:xfrm>
            <a:off x="11117251" y="5531206"/>
            <a:ext cx="1085150" cy="1316766"/>
          </a:xfrm>
          <a:prstGeom prst="rect">
            <a:avLst/>
          </a:prstGeom>
          <a:solidFill>
            <a:srgbClr val="4BACC6">
              <a:alpha val="61176"/>
            </a:srgb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13" name="Прямоугольник 12"/>
          <p:cNvSpPr/>
          <p:nvPr/>
        </p:nvSpPr>
        <p:spPr>
          <a:xfrm>
            <a:off x="10879940" y="6199617"/>
            <a:ext cx="542575" cy="658383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14" name="Прямоугольник 13"/>
          <p:cNvSpPr/>
          <p:nvPr/>
        </p:nvSpPr>
        <p:spPr>
          <a:xfrm>
            <a:off x="-9945" y="1622"/>
            <a:ext cx="1085150" cy="1316766"/>
          </a:xfrm>
          <a:prstGeom prst="rect">
            <a:avLst/>
          </a:prstGeom>
          <a:solidFill>
            <a:srgbClr val="9BBB59">
              <a:alpha val="74118"/>
            </a:srgb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E97B1399-5AE0-4874-BF47-8E7F0391BCD5}"/>
              </a:ext>
            </a:extLst>
          </p:cNvPr>
          <p:cNvSpPr/>
          <p:nvPr/>
        </p:nvSpPr>
        <p:spPr>
          <a:xfrm>
            <a:off x="1075205" y="-16562"/>
            <a:ext cx="11127196" cy="1301175"/>
          </a:xfrm>
          <a:prstGeom prst="rect">
            <a:avLst/>
          </a:prstGeom>
          <a:solidFill>
            <a:srgbClr val="002060">
              <a:alpha val="7764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ourier New" panose="02070309020205020404" pitchFamily="49" charset="0"/>
                <a:ea typeface="+mj-lt"/>
                <a:cs typeface="Courier New" panose="02070309020205020404" pitchFamily="49" charset="0"/>
              </a:rPr>
              <a:t>Методические </a:t>
            </a:r>
            <a:r>
              <a:rPr lang="ru-RU" sz="2400" b="1">
                <a:latin typeface="Courier New" panose="02070309020205020404" pitchFamily="49" charset="0"/>
                <a:ea typeface="+mj-lt"/>
                <a:cs typeface="Courier New" panose="02070309020205020404" pitchFamily="49" charset="0"/>
              </a:rPr>
              <a:t>материалы </a:t>
            </a:r>
            <a:r>
              <a:rPr lang="ru-RU" sz="2400" b="1" smtClean="0">
                <a:latin typeface="Courier New" panose="02070309020205020404" pitchFamily="49" charset="0"/>
                <a:ea typeface="+mj-lt"/>
                <a:cs typeface="Courier New" panose="02070309020205020404" pitchFamily="49" charset="0"/>
              </a:rPr>
              <a:t>для </a:t>
            </a:r>
            <a:r>
              <a:rPr lang="ru-RU" sz="2400" b="1" dirty="0" smtClean="0">
                <a:latin typeface="Courier New" panose="02070309020205020404" pitchFamily="49" charset="0"/>
                <a:ea typeface="+mj-lt"/>
                <a:cs typeface="Courier New" panose="02070309020205020404" pitchFamily="49" charset="0"/>
              </a:rPr>
              <a:t>проведения занятий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34148" y="155760"/>
            <a:ext cx="542575" cy="658383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17" name="Прямоугольник 16"/>
          <p:cNvSpPr/>
          <p:nvPr/>
        </p:nvSpPr>
        <p:spPr>
          <a:xfrm>
            <a:off x="905436" y="640377"/>
            <a:ext cx="542575" cy="658383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</p:spTree>
    <p:extLst>
      <p:ext uri="{BB962C8B-B14F-4D97-AF65-F5344CB8AC3E}">
        <p14:creationId xmlns:p14="http://schemas.microsoft.com/office/powerpoint/2010/main" val="761469166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526596" y="1284990"/>
            <a:ext cx="11056893" cy="5187248"/>
            <a:chOff x="526596" y="1284990"/>
            <a:chExt cx="11056893" cy="5187248"/>
          </a:xfrm>
        </p:grpSpPr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26596" y="1284990"/>
              <a:ext cx="4371975" cy="2009775"/>
            </a:xfrm>
            <a:prstGeom prst="rect">
              <a:avLst/>
            </a:prstGeom>
          </p:spPr>
        </p:pic>
        <p:pic>
          <p:nvPicPr>
            <p:cNvPr id="3" name="Рисунок 2"/>
            <p:cNvPicPr>
              <a:picLocks noChangeAspect="1"/>
            </p:cNvPicPr>
            <p:nvPr/>
          </p:nvPicPr>
          <p:blipFill rotWithShape="1">
            <a:blip r:embed="rId3"/>
            <a:srcRect l="55104" t="17302" r="21074" b="67003"/>
            <a:stretch/>
          </p:blipFill>
          <p:spPr>
            <a:xfrm>
              <a:off x="5525589" y="2015557"/>
              <a:ext cx="2364377" cy="548640"/>
            </a:xfrm>
            <a:prstGeom prst="rect">
              <a:avLst/>
            </a:prstGeom>
          </p:spPr>
        </p:pic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697289" y="3062288"/>
              <a:ext cx="3886200" cy="3409950"/>
            </a:xfrm>
            <a:prstGeom prst="rect">
              <a:avLst/>
            </a:prstGeom>
          </p:spPr>
        </p:pic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490923" y="4103506"/>
              <a:ext cx="4086225" cy="857250"/>
            </a:xfrm>
            <a:prstGeom prst="rect">
              <a:avLst/>
            </a:prstGeom>
          </p:spPr>
        </p:pic>
        <p:sp>
          <p:nvSpPr>
            <p:cNvPr id="9" name="Стрелка вправо 8"/>
            <p:cNvSpPr/>
            <p:nvPr/>
          </p:nvSpPr>
          <p:spPr>
            <a:xfrm>
              <a:off x="3206799" y="2289877"/>
              <a:ext cx="2318790" cy="188371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Стрелка вправо 9"/>
            <p:cNvSpPr/>
            <p:nvPr/>
          </p:nvSpPr>
          <p:spPr>
            <a:xfrm rot="8293117">
              <a:off x="3739176" y="3278752"/>
              <a:ext cx="2318790" cy="188371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Стрелка вправо 10"/>
            <p:cNvSpPr/>
            <p:nvPr/>
          </p:nvSpPr>
          <p:spPr>
            <a:xfrm rot="2215328">
              <a:off x="7607409" y="2757178"/>
              <a:ext cx="645672" cy="123563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2" name="Прямоугольник 11"/>
          <p:cNvSpPr/>
          <p:nvPr/>
        </p:nvSpPr>
        <p:spPr>
          <a:xfrm>
            <a:off x="11117251" y="5531206"/>
            <a:ext cx="1085150" cy="1316766"/>
          </a:xfrm>
          <a:prstGeom prst="rect">
            <a:avLst/>
          </a:prstGeom>
          <a:solidFill>
            <a:srgbClr val="4BACC6">
              <a:alpha val="61176"/>
            </a:srgb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13" name="Прямоугольник 12"/>
          <p:cNvSpPr/>
          <p:nvPr/>
        </p:nvSpPr>
        <p:spPr>
          <a:xfrm>
            <a:off x="10879940" y="6199617"/>
            <a:ext cx="542575" cy="658383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14" name="Прямоугольник 13"/>
          <p:cNvSpPr/>
          <p:nvPr/>
        </p:nvSpPr>
        <p:spPr>
          <a:xfrm>
            <a:off x="-9945" y="1622"/>
            <a:ext cx="1085150" cy="1316766"/>
          </a:xfrm>
          <a:prstGeom prst="rect">
            <a:avLst/>
          </a:prstGeom>
          <a:solidFill>
            <a:srgbClr val="9BBB59">
              <a:alpha val="74118"/>
            </a:srgb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E97B1399-5AE0-4874-BF47-8E7F0391BCD5}"/>
              </a:ext>
            </a:extLst>
          </p:cNvPr>
          <p:cNvSpPr/>
          <p:nvPr/>
        </p:nvSpPr>
        <p:spPr>
          <a:xfrm>
            <a:off x="1075205" y="-16562"/>
            <a:ext cx="11127196" cy="1301175"/>
          </a:xfrm>
          <a:prstGeom prst="rect">
            <a:avLst/>
          </a:prstGeom>
          <a:solidFill>
            <a:srgbClr val="002060">
              <a:alpha val="7764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ourier New" panose="02070309020205020404" pitchFamily="49" charset="0"/>
                <a:ea typeface="+mj-lt"/>
                <a:cs typeface="Courier New" panose="02070309020205020404" pitchFamily="49" charset="0"/>
              </a:rPr>
              <a:t>Методические материалы </a:t>
            </a:r>
            <a:r>
              <a:rPr lang="ru-RU" sz="2400" b="1" dirty="0" smtClean="0">
                <a:latin typeface="Courier New" panose="02070309020205020404" pitchFamily="49" charset="0"/>
                <a:ea typeface="+mj-lt"/>
                <a:cs typeface="Courier New" panose="02070309020205020404" pitchFamily="49" charset="0"/>
              </a:rPr>
              <a:t>для </a:t>
            </a:r>
            <a:r>
              <a:rPr lang="ru-RU" sz="2400" b="1" dirty="0">
                <a:latin typeface="Courier New" panose="02070309020205020404" pitchFamily="49" charset="0"/>
                <a:ea typeface="+mj-lt"/>
                <a:cs typeface="Courier New" panose="02070309020205020404" pitchFamily="49" charset="0"/>
              </a:rPr>
              <a:t>проведения занятий</a:t>
            </a:r>
            <a:endParaRPr lang="en-US" sz="24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34148" y="155760"/>
            <a:ext cx="542575" cy="658383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17" name="Прямоугольник 16"/>
          <p:cNvSpPr/>
          <p:nvPr/>
        </p:nvSpPr>
        <p:spPr>
          <a:xfrm>
            <a:off x="905436" y="640377"/>
            <a:ext cx="542575" cy="658383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</p:spTree>
    <p:extLst>
      <p:ext uri="{BB962C8B-B14F-4D97-AF65-F5344CB8AC3E}">
        <p14:creationId xmlns:p14="http://schemas.microsoft.com/office/powerpoint/2010/main" val="767219592"/>
      </p:ext>
    </p:extLst>
  </p:cSld>
  <p:clrMapOvr>
    <a:masterClrMapping/>
  </p:clrMapOvr>
  <p:transition spd="slow">
    <p:fade thruBlk="1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79"/>
          <a:stretch/>
        </p:blipFill>
        <p:spPr>
          <a:xfrm>
            <a:off x="0" y="-1"/>
            <a:ext cx="12192000" cy="6894285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97B1399-5AE0-4874-BF47-8E7F0391BCD5}"/>
              </a:ext>
            </a:extLst>
          </p:cNvPr>
          <p:cNvSpPr/>
          <p:nvPr/>
        </p:nvSpPr>
        <p:spPr>
          <a:xfrm>
            <a:off x="0" y="3955798"/>
            <a:ext cx="7550331" cy="2602349"/>
          </a:xfrm>
          <a:prstGeom prst="rect">
            <a:avLst/>
          </a:prstGeom>
          <a:solidFill>
            <a:srgbClr val="002060">
              <a:alpha val="7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latin typeface="Courier New" panose="02070309020205020404" pitchFamily="49" charset="0"/>
                <a:cs typeface="Courier New" panose="02070309020205020404" pitchFamily="49" charset="0"/>
              </a:rPr>
              <a:t>Спасибо за участие!</a:t>
            </a:r>
          </a:p>
        </p:txBody>
      </p:sp>
    </p:spTree>
    <p:extLst>
      <p:ext uri="{BB962C8B-B14F-4D97-AF65-F5344CB8AC3E}">
        <p14:creationId xmlns:p14="http://schemas.microsoft.com/office/powerpoint/2010/main" val="970551658"/>
      </p:ext>
    </p:extLst>
  </p:cSld>
  <p:clrMapOvr>
    <a:masterClrMapping/>
  </p:clrMapOvr>
  <p:transition spd="slow">
    <p:fade thruBlk="1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11106850" y="5541234"/>
            <a:ext cx="1085150" cy="1316766"/>
          </a:xfrm>
          <a:prstGeom prst="rect">
            <a:avLst/>
          </a:prstGeom>
          <a:solidFill>
            <a:srgbClr val="00B0F0">
              <a:alpha val="58039"/>
            </a:srgbClr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pic>
        <p:nvPicPr>
          <p:cNvPr id="2050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29" y="-15877"/>
            <a:ext cx="3086577" cy="1735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898" y="1719464"/>
            <a:ext cx="1757648" cy="562262"/>
          </a:xfrm>
          <a:prstGeom prst="rect">
            <a:avLst/>
          </a:prstGeom>
          <a:solidFill>
            <a:srgbClr val="00CCFF">
              <a:alpha val="45098"/>
            </a:srgb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4" name="Прямоугольник 3"/>
          <p:cNvSpPr/>
          <p:nvPr/>
        </p:nvSpPr>
        <p:spPr>
          <a:xfrm>
            <a:off x="2964366" y="-15878"/>
            <a:ext cx="1085150" cy="1316766"/>
          </a:xfrm>
          <a:prstGeom prst="rect">
            <a:avLst/>
          </a:prstGeom>
          <a:solidFill>
            <a:srgbClr val="8064A2">
              <a:alpha val="40000"/>
            </a:srgb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6" name="Прямоугольник 5"/>
          <p:cNvSpPr/>
          <p:nvPr/>
        </p:nvSpPr>
        <p:spPr>
          <a:xfrm>
            <a:off x="-729" y="1719464"/>
            <a:ext cx="1085150" cy="1316766"/>
          </a:xfrm>
          <a:prstGeom prst="rect">
            <a:avLst/>
          </a:prstGeom>
          <a:solidFill>
            <a:srgbClr val="4F81BD">
              <a:alpha val="27843"/>
            </a:srgbClr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10" name="Прямоугольник 9"/>
          <p:cNvSpPr/>
          <p:nvPr/>
        </p:nvSpPr>
        <p:spPr>
          <a:xfrm>
            <a:off x="10761331" y="5268318"/>
            <a:ext cx="1085150" cy="1316766"/>
          </a:xfrm>
          <a:prstGeom prst="rect">
            <a:avLst/>
          </a:prstGeom>
          <a:solidFill>
            <a:srgbClr val="9BBB59">
              <a:alpha val="74118"/>
            </a:srgb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12" name="Прямоугольник 11"/>
          <p:cNvSpPr/>
          <p:nvPr/>
        </p:nvSpPr>
        <p:spPr>
          <a:xfrm>
            <a:off x="11303906" y="5926701"/>
            <a:ext cx="542575" cy="658383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2C3DFFAE-9CC2-472F-A76C-532C421E8223}"/>
              </a:ext>
            </a:extLst>
          </p:cNvPr>
          <p:cNvGrpSpPr/>
          <p:nvPr/>
        </p:nvGrpSpPr>
        <p:grpSpPr>
          <a:xfrm>
            <a:off x="7972926" y="4361312"/>
            <a:ext cx="3050876" cy="2576356"/>
            <a:chOff x="6694586" y="1395851"/>
            <a:chExt cx="5171040" cy="4748146"/>
          </a:xfrm>
        </p:grpSpPr>
        <p:pic>
          <p:nvPicPr>
            <p:cNvPr id="14" name="Picture 11">
              <a:extLst>
                <a:ext uri="{FF2B5EF4-FFF2-40B4-BE49-F238E27FC236}">
                  <a16:creationId xmlns:a16="http://schemas.microsoft.com/office/drawing/2014/main" id="{83B8DC3C-2BC1-47BB-9236-6C2F6F1F4FD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25448" y="1395851"/>
              <a:ext cx="4909316" cy="4658229"/>
            </a:xfrm>
            <a:prstGeom prst="rect">
              <a:avLst/>
            </a:prstGeom>
          </p:spPr>
        </p:pic>
        <p:pic>
          <p:nvPicPr>
            <p:cNvPr id="15" name="Graphic 9">
              <a:extLst>
                <a:ext uri="{FF2B5EF4-FFF2-40B4-BE49-F238E27FC236}">
                  <a16:creationId xmlns:a16="http://schemas.microsoft.com/office/drawing/2014/main" id="{3B16B5CC-32AD-4247-9C83-1C5E3D87AE7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694586" y="6046797"/>
              <a:ext cx="5171040" cy="97200"/>
            </a:xfrm>
            <a:prstGeom prst="rect">
              <a:avLst/>
            </a:prstGeom>
          </p:spPr>
        </p:pic>
      </p:grp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75E4E58C-3D0A-4988-BC7A-72C72571D987}"/>
              </a:ext>
            </a:extLst>
          </p:cNvPr>
          <p:cNvSpPr txBox="1">
            <a:spLocks/>
          </p:cNvSpPr>
          <p:nvPr/>
        </p:nvSpPr>
        <p:spPr>
          <a:xfrm>
            <a:off x="2958724" y="1654804"/>
            <a:ext cx="10040584" cy="792299"/>
          </a:xfrm>
          <a:prstGeom prst="rect">
            <a:avLst/>
          </a:prstGeom>
          <a:noFill/>
        </p:spPr>
        <p:txBody>
          <a:bodyPr vert="horz" lIns="106884" tIns="53443" rIns="106884" bIns="53443" rtlCol="0" anchor="ctr"/>
          <a:lstStyle>
            <a:defPPr>
              <a:defRPr lang="ru-RU"/>
            </a:defPPr>
            <a:lvl1pPr marL="0" algn="l" defTabSz="1121054" rtl="0" eaLnBrk="1" latinLnBrk="0" hangingPunct="1"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60527" algn="l" defTabSz="1121054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21054" algn="l" defTabSz="1121054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1582" algn="l" defTabSz="1121054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42109" algn="l" defTabSz="1121054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02636" algn="l" defTabSz="1121054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63163" algn="l" defTabSz="1121054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923690" algn="l" defTabSz="1121054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484218" algn="l" defTabSz="1121054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288" dirty="0">
                <a:solidFill>
                  <a:schemeClr val="tx2"/>
                </a:solidFill>
              </a:rPr>
              <a:t>У </a:t>
            </a:r>
            <a:r>
              <a:rPr lang="ru-RU" sz="2288" b="1" dirty="0">
                <a:solidFill>
                  <a:schemeClr val="tx2"/>
                </a:solidFill>
                <a:latin typeface="+mj-lt"/>
              </a:rPr>
              <a:t>40%</a:t>
            </a:r>
            <a:r>
              <a:rPr lang="ru-RU" sz="2288" dirty="0">
                <a:solidFill>
                  <a:schemeClr val="tx2"/>
                </a:solidFill>
              </a:rPr>
              <a:t> детей в младшей школе </a:t>
            </a:r>
            <a:r>
              <a:rPr lang="ru-RU" sz="2288" b="1" dirty="0">
                <a:solidFill>
                  <a:schemeClr val="tx2"/>
                </a:solidFill>
                <a:latin typeface="+mj-lt"/>
              </a:rPr>
              <a:t>уже</a:t>
            </a:r>
            <a:r>
              <a:rPr lang="ru-RU" sz="2288" dirty="0">
                <a:solidFill>
                  <a:schemeClr val="tx2"/>
                </a:solidFill>
              </a:rPr>
              <a:t> есть страница в </a:t>
            </a:r>
            <a:r>
              <a:rPr lang="ru-RU" sz="2288" dirty="0" err="1">
                <a:solidFill>
                  <a:schemeClr val="tx2"/>
                </a:solidFill>
              </a:rPr>
              <a:t>соцсетях</a:t>
            </a:r>
            <a:r>
              <a:rPr lang="ru-RU" sz="2288" dirty="0">
                <a:solidFill>
                  <a:schemeClr val="tx2"/>
                </a:solidFill>
              </a:rPr>
              <a:t>.</a:t>
            </a:r>
          </a:p>
          <a:p>
            <a:r>
              <a:rPr lang="ru-RU" sz="2288" dirty="0">
                <a:solidFill>
                  <a:schemeClr val="tx2"/>
                </a:solidFill>
              </a:rPr>
              <a:t>Среди старшеклассников этот показатель возрастает до </a:t>
            </a:r>
            <a:r>
              <a:rPr lang="ru-RU" sz="2288" b="1" dirty="0">
                <a:solidFill>
                  <a:schemeClr val="tx2"/>
                </a:solidFill>
                <a:latin typeface="+mj-lt"/>
              </a:rPr>
              <a:t>97%</a:t>
            </a:r>
            <a:r>
              <a:rPr lang="ru-RU" sz="2288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4F34D8EF-E184-4609-84A5-62BF031C6B30}"/>
              </a:ext>
            </a:extLst>
          </p:cNvPr>
          <p:cNvSpPr txBox="1">
            <a:spLocks/>
          </p:cNvSpPr>
          <p:nvPr/>
        </p:nvSpPr>
        <p:spPr>
          <a:xfrm>
            <a:off x="1723610" y="2422979"/>
            <a:ext cx="9580296" cy="792201"/>
          </a:xfrm>
          <a:prstGeom prst="rect">
            <a:avLst/>
          </a:prstGeom>
          <a:noFill/>
        </p:spPr>
        <p:txBody>
          <a:bodyPr vert="horz" wrap="square" lIns="87182" tIns="43591" rIns="87182" bIns="43591" rtlCol="0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288" b="1" dirty="0">
                <a:solidFill>
                  <a:schemeClr val="tx2"/>
                </a:solidFill>
                <a:latin typeface="+mj-lt"/>
              </a:rPr>
              <a:t>70% </a:t>
            </a:r>
            <a:r>
              <a:rPr lang="ru-RU" sz="2288" dirty="0">
                <a:solidFill>
                  <a:schemeClr val="tx2"/>
                </a:solidFill>
              </a:rPr>
              <a:t>школьников получают приглашения дружить от незнакомых людей.</a:t>
            </a:r>
          </a:p>
          <a:p>
            <a:r>
              <a:rPr lang="ru-RU" sz="2288" dirty="0">
                <a:solidFill>
                  <a:schemeClr val="tx2"/>
                </a:solidFill>
              </a:rPr>
              <a:t>При этом </a:t>
            </a:r>
            <a:r>
              <a:rPr lang="ru-RU" sz="2288" b="1" dirty="0">
                <a:solidFill>
                  <a:schemeClr val="tx2"/>
                </a:solidFill>
                <a:latin typeface="+mj-lt"/>
              </a:rPr>
              <a:t>18%</a:t>
            </a:r>
            <a:r>
              <a:rPr lang="ru-RU" sz="2288" dirty="0">
                <a:solidFill>
                  <a:schemeClr val="tx2"/>
                </a:solidFill>
              </a:rPr>
              <a:t> школьников получают приглашения от незнакомых </a:t>
            </a:r>
            <a:r>
              <a:rPr lang="ru-RU" sz="2288" b="1" dirty="0">
                <a:solidFill>
                  <a:schemeClr val="tx2"/>
                </a:solidFill>
                <a:latin typeface="+mj-lt"/>
              </a:rPr>
              <a:t>взрослых</a:t>
            </a:r>
            <a:r>
              <a:rPr lang="ru-RU" sz="2288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11763D96-F8DF-4B0C-9908-192E3D9DD692}"/>
              </a:ext>
            </a:extLst>
          </p:cNvPr>
          <p:cNvSpPr txBox="1">
            <a:spLocks/>
          </p:cNvSpPr>
          <p:nvPr/>
        </p:nvSpPr>
        <p:spPr>
          <a:xfrm>
            <a:off x="574124" y="3216351"/>
            <a:ext cx="11617876" cy="792201"/>
          </a:xfrm>
          <a:prstGeom prst="rect">
            <a:avLst/>
          </a:prstGeom>
          <a:noFill/>
        </p:spPr>
        <p:txBody>
          <a:bodyPr vert="horz" wrap="square" lIns="87182" tIns="43591" rIns="87182" bIns="43591" rtlCol="0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288" dirty="0">
                <a:solidFill>
                  <a:schemeClr val="tx2"/>
                </a:solidFill>
              </a:rPr>
              <a:t>Количество детей, получающих приглашения от незнакомых взрослых, </a:t>
            </a:r>
            <a:r>
              <a:rPr lang="ru-RU" sz="2288" b="1" dirty="0">
                <a:solidFill>
                  <a:schemeClr val="tx2"/>
                </a:solidFill>
                <a:latin typeface="+mj-lt"/>
              </a:rPr>
              <a:t>резко</a:t>
            </a:r>
            <a:r>
              <a:rPr lang="en-US" sz="2288" b="1" dirty="0">
                <a:solidFill>
                  <a:schemeClr val="tx2"/>
                </a:solidFill>
                <a:latin typeface="+mj-lt"/>
              </a:rPr>
              <a:t> </a:t>
            </a:r>
            <a:r>
              <a:rPr lang="ru-RU" sz="2288" b="1" dirty="0">
                <a:solidFill>
                  <a:schemeClr val="tx2"/>
                </a:solidFill>
                <a:latin typeface="+mj-lt"/>
              </a:rPr>
              <a:t>возрастает </a:t>
            </a:r>
            <a:r>
              <a:rPr lang="ru-RU" sz="2288" dirty="0">
                <a:solidFill>
                  <a:schemeClr val="tx2"/>
                </a:solidFill>
              </a:rPr>
              <a:t>в возрасте </a:t>
            </a:r>
            <a:r>
              <a:rPr lang="ru-RU" sz="2288" b="1" dirty="0">
                <a:solidFill>
                  <a:schemeClr val="tx2"/>
                </a:solidFill>
                <a:latin typeface="+mj-lt"/>
              </a:rPr>
              <a:t>10-12 лет</a:t>
            </a:r>
            <a:r>
              <a:rPr lang="ru-RU" sz="2288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A07700BD-C0C8-4A3E-93C3-F27FB2DCC04C}"/>
              </a:ext>
            </a:extLst>
          </p:cNvPr>
          <p:cNvSpPr txBox="1">
            <a:spLocks/>
          </p:cNvSpPr>
          <p:nvPr/>
        </p:nvSpPr>
        <p:spPr>
          <a:xfrm>
            <a:off x="574124" y="4017066"/>
            <a:ext cx="11527333" cy="792201"/>
          </a:xfrm>
          <a:prstGeom prst="rect">
            <a:avLst/>
          </a:prstGeom>
          <a:noFill/>
        </p:spPr>
        <p:txBody>
          <a:bodyPr vert="horz" wrap="square" lIns="87182" tIns="43591" rIns="87182" bIns="43591" rtlCol="0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288" b="1" dirty="0">
                <a:solidFill>
                  <a:schemeClr val="tx2"/>
                </a:solidFill>
                <a:latin typeface="+mj-lt"/>
              </a:rPr>
              <a:t>Каждый десятый </a:t>
            </a:r>
            <a:r>
              <a:rPr lang="ru-RU" sz="2288" dirty="0">
                <a:solidFill>
                  <a:schemeClr val="tx2"/>
                </a:solidFill>
              </a:rPr>
              <a:t>школьник имел опыт встречи с людьми, с которыми он/она познакомился в </a:t>
            </a:r>
            <a:r>
              <a:rPr lang="ru-RU" sz="2288" dirty="0" err="1">
                <a:solidFill>
                  <a:schemeClr val="tx2"/>
                </a:solidFill>
              </a:rPr>
              <a:t>соцсетях</a:t>
            </a:r>
            <a:r>
              <a:rPr lang="ru-RU" sz="2288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9677054F-A163-4FA7-A5AE-0930EB13493F}"/>
              </a:ext>
            </a:extLst>
          </p:cNvPr>
          <p:cNvSpPr txBox="1">
            <a:spLocks/>
          </p:cNvSpPr>
          <p:nvPr/>
        </p:nvSpPr>
        <p:spPr>
          <a:xfrm>
            <a:off x="587913" y="4933642"/>
            <a:ext cx="7661524" cy="1496368"/>
          </a:xfrm>
          <a:prstGeom prst="rect">
            <a:avLst/>
          </a:prstGeom>
          <a:noFill/>
        </p:spPr>
        <p:txBody>
          <a:bodyPr vert="horz" wrap="square" lIns="87182" tIns="43591" rIns="87182" bIns="43591" rtlCol="0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288" b="1" dirty="0">
                <a:solidFill>
                  <a:schemeClr val="tx2"/>
                </a:solidFill>
                <a:latin typeface="+mj-lt"/>
              </a:rPr>
              <a:t>21% </a:t>
            </a:r>
            <a:r>
              <a:rPr lang="ru-RU" sz="2288" dirty="0">
                <a:solidFill>
                  <a:schemeClr val="tx2"/>
                </a:solidFill>
              </a:rPr>
              <a:t>школьников имеют друзей/одноклассников, которые смотрят или постят жестокие видео или записи. При этом чаще всего о таких в своем окружении говорят дети </a:t>
            </a:r>
            <a:r>
              <a:rPr lang="ru-RU" sz="2288" b="1" dirty="0">
                <a:solidFill>
                  <a:schemeClr val="tx2"/>
                </a:solidFill>
                <a:latin typeface="+mj-lt"/>
              </a:rPr>
              <a:t>13-15 лет</a:t>
            </a:r>
            <a:r>
              <a:rPr lang="ru-RU" sz="2288" dirty="0">
                <a:solidFill>
                  <a:schemeClr val="tx2"/>
                </a:solidFill>
              </a:rPr>
              <a:t>.</a:t>
            </a:r>
          </a:p>
        </p:txBody>
      </p:sp>
      <p:pic>
        <p:nvPicPr>
          <p:cNvPr id="22" name="Picture 13">
            <a:extLst>
              <a:ext uri="{FF2B5EF4-FFF2-40B4-BE49-F238E27FC236}">
                <a16:creationId xmlns:a16="http://schemas.microsoft.com/office/drawing/2014/main" id="{7A155AE9-FBD2-4636-BB7B-F4F46393850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8432" y="1852162"/>
            <a:ext cx="500292" cy="411883"/>
          </a:xfrm>
          <a:prstGeom prst="rect">
            <a:avLst/>
          </a:prstGeom>
        </p:spPr>
      </p:pic>
      <p:pic>
        <p:nvPicPr>
          <p:cNvPr id="23" name="Picture 14">
            <a:extLst>
              <a:ext uri="{FF2B5EF4-FFF2-40B4-BE49-F238E27FC236}">
                <a16:creationId xmlns:a16="http://schemas.microsoft.com/office/drawing/2014/main" id="{3176374E-F57E-46B9-BBA4-3E8A59F16B7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2234" y="2639137"/>
            <a:ext cx="483563" cy="452839"/>
          </a:xfrm>
          <a:prstGeom prst="rect">
            <a:avLst/>
          </a:prstGeom>
        </p:spPr>
      </p:pic>
      <p:pic>
        <p:nvPicPr>
          <p:cNvPr id="24" name="Picture 15">
            <a:extLst>
              <a:ext uri="{FF2B5EF4-FFF2-40B4-BE49-F238E27FC236}">
                <a16:creationId xmlns:a16="http://schemas.microsoft.com/office/drawing/2014/main" id="{D0AC1797-CE7F-4EEB-8824-FAEFE7417FD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97" y="3353471"/>
            <a:ext cx="439649" cy="452839"/>
          </a:xfrm>
          <a:prstGeom prst="rect">
            <a:avLst/>
          </a:prstGeom>
        </p:spPr>
      </p:pic>
      <p:pic>
        <p:nvPicPr>
          <p:cNvPr id="25" name="Picture 16">
            <a:extLst>
              <a:ext uri="{FF2B5EF4-FFF2-40B4-BE49-F238E27FC236}">
                <a16:creationId xmlns:a16="http://schemas.microsoft.com/office/drawing/2014/main" id="{73CC9F38-A514-40CF-B3A0-1AF1D1381F0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96" y="4361312"/>
            <a:ext cx="439649" cy="392580"/>
          </a:xfrm>
          <a:prstGeom prst="rect">
            <a:avLst/>
          </a:prstGeom>
        </p:spPr>
      </p:pic>
      <p:pic>
        <p:nvPicPr>
          <p:cNvPr id="26" name="Picture 17">
            <a:extLst>
              <a:ext uri="{FF2B5EF4-FFF2-40B4-BE49-F238E27FC236}">
                <a16:creationId xmlns:a16="http://schemas.microsoft.com/office/drawing/2014/main" id="{5E236A4A-8519-49E1-A6C2-82EED5E568E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95" y="5131392"/>
            <a:ext cx="448805" cy="453071"/>
          </a:xfrm>
          <a:prstGeom prst="rect">
            <a:avLst/>
          </a:prstGeom>
        </p:spPr>
      </p:pic>
      <p:pic>
        <p:nvPicPr>
          <p:cNvPr id="27" name="Picture 2" descr="ÐÐ°ÑÑÐ¸Ð½ÐºÐ¸ Ð¿Ð¾ Ð·Ð°Ð¿ÑÐ¾ÑÑ ÐºÐ°ÑÐ¿ÐµÑÑÐºÐ¸Ð¹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47" t="40534" r="7753" b="40266"/>
          <a:stretch/>
        </p:blipFill>
        <p:spPr bwMode="auto">
          <a:xfrm>
            <a:off x="10865672" y="6531209"/>
            <a:ext cx="1235785" cy="282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E97B1399-5AE0-4874-BF47-8E7F0391BCD5}"/>
              </a:ext>
            </a:extLst>
          </p:cNvPr>
          <p:cNvSpPr/>
          <p:nvPr/>
        </p:nvSpPr>
        <p:spPr>
          <a:xfrm>
            <a:off x="4049515" y="-16562"/>
            <a:ext cx="8152885" cy="1301175"/>
          </a:xfrm>
          <a:prstGeom prst="rect">
            <a:avLst/>
          </a:prstGeom>
          <a:solidFill>
            <a:srgbClr val="002060">
              <a:alpha val="7764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ourier New" panose="02070309020205020404" pitchFamily="49" charset="0"/>
                <a:ea typeface="+mj-lt"/>
                <a:cs typeface="Courier New" panose="02070309020205020404" pitchFamily="49" charset="0"/>
              </a:rPr>
              <a:t>Социальные сети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4942846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ÐÐ°ÑÑÐ¸Ð½ÐºÐ¸ Ð¿Ð¾ Ð·Ð°Ð¿ÑÐ¾ÑÑ ÑÐ¾ÑÐ¸Ð°Ð»ÑÐ½ÑÐµ ÑÐµÑÐ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7957" y="-15097"/>
            <a:ext cx="3076321" cy="2052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5593" y="5514492"/>
            <a:ext cx="1085150" cy="1316766"/>
          </a:xfrm>
          <a:prstGeom prst="rect">
            <a:avLst/>
          </a:prstGeom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8" name="Прямоугольник 7"/>
          <p:cNvSpPr/>
          <p:nvPr/>
        </p:nvSpPr>
        <p:spPr>
          <a:xfrm>
            <a:off x="496418" y="5469762"/>
            <a:ext cx="728014" cy="774012"/>
          </a:xfrm>
          <a:prstGeom prst="rec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3" name="Прямоугольник 2"/>
          <p:cNvSpPr/>
          <p:nvPr/>
        </p:nvSpPr>
        <p:spPr>
          <a:xfrm>
            <a:off x="8518287" y="0"/>
            <a:ext cx="1085150" cy="1316766"/>
          </a:xfrm>
          <a:prstGeom prst="rect">
            <a:avLst/>
          </a:prstGeom>
          <a:solidFill>
            <a:srgbClr val="8064A2">
              <a:alpha val="61961"/>
            </a:srgb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4" name="Прямоугольник 3"/>
          <p:cNvSpPr/>
          <p:nvPr/>
        </p:nvSpPr>
        <p:spPr>
          <a:xfrm>
            <a:off x="10742240" y="1858395"/>
            <a:ext cx="1449760" cy="1225042"/>
          </a:xfrm>
          <a:prstGeom prst="rect">
            <a:avLst/>
          </a:prstGeom>
          <a:solidFill>
            <a:srgbClr val="F79646">
              <a:alpha val="52157"/>
            </a:srgb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5" name="Прямоугольник 4"/>
          <p:cNvSpPr/>
          <p:nvPr/>
        </p:nvSpPr>
        <p:spPr>
          <a:xfrm>
            <a:off x="10470952" y="1858395"/>
            <a:ext cx="724880" cy="612521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7" name="Прямоугольник 6"/>
          <p:cNvSpPr/>
          <p:nvPr/>
        </p:nvSpPr>
        <p:spPr>
          <a:xfrm>
            <a:off x="814235" y="5185301"/>
            <a:ext cx="542575" cy="658383"/>
          </a:xfrm>
          <a:prstGeom prst="rect">
            <a:avLst/>
          </a:prstGeom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106884" tIns="53443" rIns="106884" bIns="53443" rtlCol="0" anchor="ctr"/>
          <a:lstStyle/>
          <a:p>
            <a:pPr algn="ctr"/>
            <a:endParaRPr lang="ru-RU" sz="1716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4129425B-2699-44CB-B8F2-AA9A99EF2AE5}"/>
              </a:ext>
            </a:extLst>
          </p:cNvPr>
          <p:cNvSpPr txBox="1">
            <a:spLocks/>
          </p:cNvSpPr>
          <p:nvPr/>
        </p:nvSpPr>
        <p:spPr>
          <a:xfrm>
            <a:off x="792246" y="1405841"/>
            <a:ext cx="8053981" cy="1144432"/>
          </a:xfrm>
          <a:prstGeom prst="rect">
            <a:avLst/>
          </a:prstGeom>
        </p:spPr>
        <p:txBody>
          <a:bodyPr vert="horz" lIns="106884" tIns="53443" rIns="106884" bIns="53443" rtlCol="0" anchor="ctr"/>
          <a:lstStyle>
            <a:defPPr>
              <a:defRPr lang="ru-RU"/>
            </a:defPPr>
            <a:lvl1pPr marL="0" algn="l" defTabSz="1121054" rtl="0" eaLnBrk="1" latinLnBrk="0" hangingPunct="1"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60527" algn="l" defTabSz="1121054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21054" algn="l" defTabSz="1121054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1582" algn="l" defTabSz="1121054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42109" algn="l" defTabSz="1121054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02636" algn="l" defTabSz="1121054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63163" algn="l" defTabSz="1121054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923690" algn="l" defTabSz="1121054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484218" algn="l" defTabSz="1121054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907" b="1" dirty="0">
                <a:solidFill>
                  <a:schemeClr val="tx2"/>
                </a:solidFill>
                <a:latin typeface="+mj-lt"/>
              </a:rPr>
              <a:t>Практически четверть </a:t>
            </a:r>
            <a:r>
              <a:rPr lang="ru-RU" sz="1907" dirty="0">
                <a:solidFill>
                  <a:schemeClr val="tx2"/>
                </a:solidFill>
              </a:rPr>
              <a:t>родителей школьников встречает что-то настораживающее на страницах своих детей в </a:t>
            </a:r>
            <a:r>
              <a:rPr lang="ru-RU" sz="1907" dirty="0" err="1">
                <a:solidFill>
                  <a:schemeClr val="tx2"/>
                </a:solidFill>
              </a:rPr>
              <a:t>соцсетях</a:t>
            </a:r>
            <a:r>
              <a:rPr lang="ru-RU" sz="1907" dirty="0">
                <a:solidFill>
                  <a:schemeClr val="tx2"/>
                </a:solidFill>
              </a:rPr>
              <a:t>. Чаще всего это случается в семьях с детьми </a:t>
            </a:r>
            <a:r>
              <a:rPr lang="ru-RU" sz="1907" b="1" dirty="0">
                <a:solidFill>
                  <a:schemeClr val="tx2"/>
                </a:solidFill>
                <a:latin typeface="+mj-lt"/>
              </a:rPr>
              <a:t>13-15 лет</a:t>
            </a:r>
            <a:r>
              <a:rPr lang="ru-RU" sz="1907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2C75C6C-C8DF-4F99-A7D8-5A0D9DFF089D}"/>
              </a:ext>
            </a:extLst>
          </p:cNvPr>
          <p:cNvSpPr txBox="1">
            <a:spLocks/>
          </p:cNvSpPr>
          <p:nvPr/>
        </p:nvSpPr>
        <p:spPr>
          <a:xfrm>
            <a:off x="697612" y="2605711"/>
            <a:ext cx="10082201" cy="968467"/>
          </a:xfrm>
          <a:prstGeom prst="rect">
            <a:avLst/>
          </a:prstGeom>
          <a:noFill/>
        </p:spPr>
        <p:txBody>
          <a:bodyPr vert="horz" wrap="square" lIns="87182" tIns="43591" rIns="87182" bIns="43591" rtlCol="0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907" dirty="0">
                <a:solidFill>
                  <a:schemeClr val="tx2"/>
                </a:solidFill>
              </a:rPr>
              <a:t>В основном родителям не нравятся или тревожат </a:t>
            </a:r>
            <a:r>
              <a:rPr lang="ru-RU" sz="1907" b="1" dirty="0">
                <a:solidFill>
                  <a:schemeClr val="tx2"/>
                </a:solidFill>
                <a:latin typeface="+mj-lt"/>
              </a:rPr>
              <a:t>люди</a:t>
            </a:r>
            <a:r>
              <a:rPr lang="ru-RU" sz="1907" dirty="0">
                <a:solidFill>
                  <a:schemeClr val="tx2"/>
                </a:solidFill>
              </a:rPr>
              <a:t>, с которыми ребенок общается. </a:t>
            </a:r>
          </a:p>
          <a:p>
            <a:r>
              <a:rPr lang="ru-RU" sz="1907" dirty="0">
                <a:solidFill>
                  <a:schemeClr val="tx2"/>
                </a:solidFill>
              </a:rPr>
              <a:t>На втором и третьем месте </a:t>
            </a:r>
            <a:r>
              <a:rPr lang="ru-RU" sz="1907" b="1" dirty="0">
                <a:solidFill>
                  <a:schemeClr val="tx2"/>
                </a:solidFill>
                <a:latin typeface="+mj-lt"/>
              </a:rPr>
              <a:t>паблики</a:t>
            </a:r>
            <a:r>
              <a:rPr lang="ru-RU" sz="1907" dirty="0">
                <a:solidFill>
                  <a:schemeClr val="tx2"/>
                </a:solidFill>
              </a:rPr>
              <a:t>, на которые ребенок подписан, и </a:t>
            </a:r>
            <a:r>
              <a:rPr lang="ru-RU" sz="1907" b="1" dirty="0">
                <a:solidFill>
                  <a:schemeClr val="tx2"/>
                </a:solidFill>
                <a:latin typeface="+mj-lt"/>
              </a:rPr>
              <a:t>посты</a:t>
            </a:r>
            <a:r>
              <a:rPr lang="ru-RU" sz="1907" dirty="0">
                <a:solidFill>
                  <a:schemeClr val="tx2"/>
                </a:solidFill>
              </a:rPr>
              <a:t>, которые ребенок публикует / «шарит».</a:t>
            </a:r>
            <a:endParaRPr lang="ru-RU" sz="2288" dirty="0">
              <a:solidFill>
                <a:schemeClr val="tx2"/>
              </a:solidFill>
            </a:endParaRPr>
          </a:p>
        </p:txBody>
      </p:sp>
      <p:grpSp>
        <p:nvGrpSpPr>
          <p:cNvPr id="15" name="Group 18">
            <a:extLst>
              <a:ext uri="{FF2B5EF4-FFF2-40B4-BE49-F238E27FC236}">
                <a16:creationId xmlns:a16="http://schemas.microsoft.com/office/drawing/2014/main" id="{32C80244-5A57-49B4-9B49-94B06AFD671E}"/>
              </a:ext>
            </a:extLst>
          </p:cNvPr>
          <p:cNvGrpSpPr/>
          <p:nvPr/>
        </p:nvGrpSpPr>
        <p:grpSpPr>
          <a:xfrm>
            <a:off x="8063571" y="3604438"/>
            <a:ext cx="4148976" cy="3315753"/>
            <a:chOff x="6444450" y="2335192"/>
            <a:chExt cx="5421176" cy="3808805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42162D86-2A33-4CE7-AB73-F4B141152A4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44450" y="2335192"/>
              <a:ext cx="5023506" cy="3724305"/>
            </a:xfrm>
            <a:prstGeom prst="rect">
              <a:avLst/>
            </a:prstGeom>
          </p:spPr>
        </p:pic>
        <p:pic>
          <p:nvPicPr>
            <p:cNvPr id="17" name="Graphic 17">
              <a:extLst>
                <a:ext uri="{FF2B5EF4-FFF2-40B4-BE49-F238E27FC236}">
                  <a16:creationId xmlns:a16="http://schemas.microsoft.com/office/drawing/2014/main" id="{76AD5776-5FB5-4A11-BDD8-E767CEAC528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694586" y="6046797"/>
              <a:ext cx="5171040" cy="97200"/>
            </a:xfrm>
            <a:prstGeom prst="rect">
              <a:avLst/>
            </a:prstGeom>
          </p:spPr>
        </p:pic>
      </p:grpSp>
      <p:pic>
        <p:nvPicPr>
          <p:cNvPr id="18" name="Picture 19">
            <a:extLst>
              <a:ext uri="{FF2B5EF4-FFF2-40B4-BE49-F238E27FC236}">
                <a16:creationId xmlns:a16="http://schemas.microsoft.com/office/drawing/2014/main" id="{8E9CFA00-D20D-474B-82CE-A3B093C677A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05" y="1569857"/>
            <a:ext cx="422210" cy="514853"/>
          </a:xfrm>
          <a:prstGeom prst="rect">
            <a:avLst/>
          </a:prstGeom>
        </p:spPr>
      </p:pic>
      <p:pic>
        <p:nvPicPr>
          <p:cNvPr id="19" name="Picture 21">
            <a:extLst>
              <a:ext uri="{FF2B5EF4-FFF2-40B4-BE49-F238E27FC236}">
                <a16:creationId xmlns:a16="http://schemas.microsoft.com/office/drawing/2014/main" id="{20CD4492-A567-43B5-9E9D-A183268FCD5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382" y="2894945"/>
            <a:ext cx="448805" cy="453071"/>
          </a:xfrm>
          <a:prstGeom prst="rect">
            <a:avLst/>
          </a:prstGeom>
        </p:spPr>
      </p:pic>
      <p:grpSp>
        <p:nvGrpSpPr>
          <p:cNvPr id="20" name="Group 44">
            <a:extLst>
              <a:ext uri="{FF2B5EF4-FFF2-40B4-BE49-F238E27FC236}">
                <a16:creationId xmlns:a16="http://schemas.microsoft.com/office/drawing/2014/main" id="{CDBC5B1F-2E6E-4079-AE79-DBC9826CB290}"/>
              </a:ext>
            </a:extLst>
          </p:cNvPr>
          <p:cNvGrpSpPr/>
          <p:nvPr/>
        </p:nvGrpSpPr>
        <p:grpSpPr>
          <a:xfrm>
            <a:off x="2229853" y="3661482"/>
            <a:ext cx="5834589" cy="3070097"/>
            <a:chOff x="25818" y="2313037"/>
            <a:chExt cx="6977821" cy="3716399"/>
          </a:xfrm>
        </p:grpSpPr>
        <p:graphicFrame>
          <p:nvGraphicFramePr>
            <p:cNvPr id="21" name="Chart 11">
              <a:extLst>
                <a:ext uri="{FF2B5EF4-FFF2-40B4-BE49-F238E27FC236}">
                  <a16:creationId xmlns:a16="http://schemas.microsoft.com/office/drawing/2014/main" id="{02B3C674-A6FC-416D-8DCC-F11E14ED4B93}"/>
                </a:ext>
              </a:extLst>
            </p:cNvPr>
            <p:cNvGraphicFramePr/>
            <p:nvPr/>
          </p:nvGraphicFramePr>
          <p:xfrm>
            <a:off x="1578129" y="2660991"/>
            <a:ext cx="3184370" cy="322225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8"/>
            </a:graphicData>
          </a:graphic>
        </p:graphicFrame>
        <p:grpSp>
          <p:nvGrpSpPr>
            <p:cNvPr id="22" name="Group 43">
              <a:extLst>
                <a:ext uri="{FF2B5EF4-FFF2-40B4-BE49-F238E27FC236}">
                  <a16:creationId xmlns:a16="http://schemas.microsoft.com/office/drawing/2014/main" id="{6D22B2EA-1610-4F94-AD45-65E5806EC5C2}"/>
                </a:ext>
              </a:extLst>
            </p:cNvPr>
            <p:cNvGrpSpPr/>
            <p:nvPr/>
          </p:nvGrpSpPr>
          <p:grpSpPr>
            <a:xfrm>
              <a:off x="4222206" y="2313037"/>
              <a:ext cx="2781433" cy="1349204"/>
              <a:chOff x="4222206" y="2313037"/>
              <a:chExt cx="2781433" cy="1349204"/>
            </a:xfrm>
          </p:grpSpPr>
          <p:grpSp>
            <p:nvGrpSpPr>
              <p:cNvPr id="34" name="Group 26">
                <a:extLst>
                  <a:ext uri="{FF2B5EF4-FFF2-40B4-BE49-F238E27FC236}">
                    <a16:creationId xmlns:a16="http://schemas.microsoft.com/office/drawing/2014/main" id="{6A3AB906-B6DD-4916-9276-C39957E6FA8F}"/>
                  </a:ext>
                </a:extLst>
              </p:cNvPr>
              <p:cNvGrpSpPr/>
              <p:nvPr/>
            </p:nvGrpSpPr>
            <p:grpSpPr>
              <a:xfrm>
                <a:off x="4222206" y="3150612"/>
                <a:ext cx="1953342" cy="511629"/>
                <a:chOff x="4557486" y="2917371"/>
                <a:chExt cx="1953342" cy="511629"/>
              </a:xfrm>
            </p:grpSpPr>
            <p:cxnSp>
              <p:nvCxnSpPr>
                <p:cNvPr id="36" name="Straight Connector 23">
                  <a:extLst>
                    <a:ext uri="{FF2B5EF4-FFF2-40B4-BE49-F238E27FC236}">
                      <a16:creationId xmlns:a16="http://schemas.microsoft.com/office/drawing/2014/main" id="{E9D11BE0-8E82-4C03-8B0F-2EACEBD2F6E3}"/>
                    </a:ext>
                  </a:extLst>
                </p:cNvPr>
                <p:cNvCxnSpPr/>
                <p:nvPr/>
              </p:nvCxnSpPr>
              <p:spPr>
                <a:xfrm flipV="1">
                  <a:off x="4557486" y="2917371"/>
                  <a:ext cx="511629" cy="511629"/>
                </a:xfrm>
                <a:prstGeom prst="line">
                  <a:avLst/>
                </a:prstGeom>
                <a:ln w="19050" cap="rnd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Straight Connector 24">
                  <a:extLst>
                    <a:ext uri="{FF2B5EF4-FFF2-40B4-BE49-F238E27FC236}">
                      <a16:creationId xmlns:a16="http://schemas.microsoft.com/office/drawing/2014/main" id="{63962405-5236-459C-A113-F51B47755A2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069115" y="2917371"/>
                  <a:ext cx="1441713" cy="1"/>
                </a:xfrm>
                <a:prstGeom prst="line">
                  <a:avLst/>
                </a:prstGeom>
                <a:ln w="19050" cap="rnd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5" name="Rectangle 27">
                <a:extLst>
                  <a:ext uri="{FF2B5EF4-FFF2-40B4-BE49-F238E27FC236}">
                    <a16:creationId xmlns:a16="http://schemas.microsoft.com/office/drawing/2014/main" id="{5B0D3427-A525-439D-AEA5-9778497168CE}"/>
                  </a:ext>
                </a:extLst>
              </p:cNvPr>
              <p:cNvSpPr/>
              <p:nvPr/>
            </p:nvSpPr>
            <p:spPr>
              <a:xfrm>
                <a:off x="4525318" y="2313037"/>
                <a:ext cx="2478321" cy="9640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1525" b="1" dirty="0">
                    <a:latin typeface="+mj-lt"/>
                  </a:rPr>
                  <a:t>Встречали настораживающий </a:t>
                </a:r>
                <a:r>
                  <a:rPr lang="en-US" sz="1525" b="1" dirty="0">
                    <a:latin typeface="+mj-lt"/>
                  </a:rPr>
                  <a:t> </a:t>
                </a:r>
                <a:r>
                  <a:rPr lang="ru-RU" sz="1525" b="1" dirty="0">
                    <a:latin typeface="+mj-lt"/>
                  </a:rPr>
                  <a:t>контент</a:t>
                </a:r>
              </a:p>
            </p:txBody>
          </p:sp>
        </p:grpSp>
        <p:grpSp>
          <p:nvGrpSpPr>
            <p:cNvPr id="23" name="Group 42">
              <a:extLst>
                <a:ext uri="{FF2B5EF4-FFF2-40B4-BE49-F238E27FC236}">
                  <a16:creationId xmlns:a16="http://schemas.microsoft.com/office/drawing/2014/main" id="{37D71C54-E68D-40CF-806C-89B34C8E0E54}"/>
                </a:ext>
              </a:extLst>
            </p:cNvPr>
            <p:cNvGrpSpPr/>
            <p:nvPr/>
          </p:nvGrpSpPr>
          <p:grpSpPr>
            <a:xfrm>
              <a:off x="4222206" y="5128782"/>
              <a:ext cx="2781433" cy="900654"/>
              <a:chOff x="4222206" y="5128782"/>
              <a:chExt cx="2781433" cy="900654"/>
            </a:xfrm>
          </p:grpSpPr>
          <p:grpSp>
            <p:nvGrpSpPr>
              <p:cNvPr id="30" name="Group 29">
                <a:extLst>
                  <a:ext uri="{FF2B5EF4-FFF2-40B4-BE49-F238E27FC236}">
                    <a16:creationId xmlns:a16="http://schemas.microsoft.com/office/drawing/2014/main" id="{73885A2D-D925-42AD-97D8-040BF060EF00}"/>
                  </a:ext>
                </a:extLst>
              </p:cNvPr>
              <p:cNvGrpSpPr/>
              <p:nvPr/>
            </p:nvGrpSpPr>
            <p:grpSpPr>
              <a:xfrm>
                <a:off x="4222206" y="5128782"/>
                <a:ext cx="1542273" cy="514922"/>
                <a:chOff x="4557486" y="2402451"/>
                <a:chExt cx="1542273" cy="514922"/>
              </a:xfrm>
            </p:grpSpPr>
            <p:cxnSp>
              <p:nvCxnSpPr>
                <p:cNvPr id="32" name="Straight Connector 30">
                  <a:extLst>
                    <a:ext uri="{FF2B5EF4-FFF2-40B4-BE49-F238E27FC236}">
                      <a16:creationId xmlns:a16="http://schemas.microsoft.com/office/drawing/2014/main" id="{3551B20D-7E5E-4AE0-9B1B-9C875F68857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557486" y="2402451"/>
                  <a:ext cx="511629" cy="511629"/>
                </a:xfrm>
                <a:prstGeom prst="line">
                  <a:avLst/>
                </a:prstGeom>
                <a:ln w="19050" cap="rnd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Straight Connector 31">
                  <a:extLst>
                    <a:ext uri="{FF2B5EF4-FFF2-40B4-BE49-F238E27FC236}">
                      <a16:creationId xmlns:a16="http://schemas.microsoft.com/office/drawing/2014/main" id="{541A0089-854C-4B1B-8709-5093A09C783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069115" y="2917372"/>
                  <a:ext cx="1030644" cy="1"/>
                </a:xfrm>
                <a:prstGeom prst="line">
                  <a:avLst/>
                </a:prstGeom>
                <a:ln w="19050" cap="rnd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1" name="Rectangle 32">
                <a:extLst>
                  <a:ext uri="{FF2B5EF4-FFF2-40B4-BE49-F238E27FC236}">
                    <a16:creationId xmlns:a16="http://schemas.microsoft.com/office/drawing/2014/main" id="{C9E3577A-EF1C-4424-99F6-BD1C7CFF859E}"/>
                  </a:ext>
                </a:extLst>
              </p:cNvPr>
              <p:cNvSpPr/>
              <p:nvPr/>
            </p:nvSpPr>
            <p:spPr>
              <a:xfrm>
                <a:off x="4667456" y="5633582"/>
                <a:ext cx="2336183" cy="3958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1525" b="1" dirty="0">
                    <a:latin typeface="+mj-lt"/>
                  </a:rPr>
                  <a:t>Не встречали</a:t>
                </a:r>
              </a:p>
            </p:txBody>
          </p:sp>
        </p:grpSp>
        <p:grpSp>
          <p:nvGrpSpPr>
            <p:cNvPr id="25" name="Group 41">
              <a:extLst>
                <a:ext uri="{FF2B5EF4-FFF2-40B4-BE49-F238E27FC236}">
                  <a16:creationId xmlns:a16="http://schemas.microsoft.com/office/drawing/2014/main" id="{B7A90FB4-049C-4F20-8E1B-2E6B39373A94}"/>
                </a:ext>
              </a:extLst>
            </p:cNvPr>
            <p:cNvGrpSpPr/>
            <p:nvPr/>
          </p:nvGrpSpPr>
          <p:grpSpPr>
            <a:xfrm>
              <a:off x="25818" y="2342087"/>
              <a:ext cx="1956291" cy="1598542"/>
              <a:chOff x="25818" y="2342087"/>
              <a:chExt cx="1956291" cy="1598542"/>
            </a:xfrm>
          </p:grpSpPr>
          <p:grpSp>
            <p:nvGrpSpPr>
              <p:cNvPr id="26" name="Group 35">
                <a:extLst>
                  <a:ext uri="{FF2B5EF4-FFF2-40B4-BE49-F238E27FC236}">
                    <a16:creationId xmlns:a16="http://schemas.microsoft.com/office/drawing/2014/main" id="{EC1FB4ED-8229-415A-A5E8-FAB19714CB02}"/>
                  </a:ext>
                </a:extLst>
              </p:cNvPr>
              <p:cNvGrpSpPr/>
              <p:nvPr/>
            </p:nvGrpSpPr>
            <p:grpSpPr>
              <a:xfrm>
                <a:off x="226946" y="3524042"/>
                <a:ext cx="1755163" cy="416587"/>
                <a:chOff x="4856225" y="3012414"/>
                <a:chExt cx="1755163" cy="416587"/>
              </a:xfrm>
            </p:grpSpPr>
            <p:cxnSp>
              <p:nvCxnSpPr>
                <p:cNvPr id="28" name="Straight Connector 36">
                  <a:extLst>
                    <a:ext uri="{FF2B5EF4-FFF2-40B4-BE49-F238E27FC236}">
                      <a16:creationId xmlns:a16="http://schemas.microsoft.com/office/drawing/2014/main" id="{88725562-7CD7-49D8-9288-85E8054178A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194801" y="3012414"/>
                  <a:ext cx="416587" cy="416587"/>
                </a:xfrm>
                <a:prstGeom prst="line">
                  <a:avLst/>
                </a:prstGeom>
                <a:ln w="19050" cap="rnd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Straight Connector 37">
                  <a:extLst>
                    <a:ext uri="{FF2B5EF4-FFF2-40B4-BE49-F238E27FC236}">
                      <a16:creationId xmlns:a16="http://schemas.microsoft.com/office/drawing/2014/main" id="{CF8536E4-47C4-4C53-B862-B362DC2D026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856225" y="3012414"/>
                  <a:ext cx="1344879" cy="1"/>
                </a:xfrm>
                <a:prstGeom prst="line">
                  <a:avLst/>
                </a:prstGeom>
                <a:ln w="19050" cap="rnd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7" name="Rectangle 38">
                <a:extLst>
                  <a:ext uri="{FF2B5EF4-FFF2-40B4-BE49-F238E27FC236}">
                    <a16:creationId xmlns:a16="http://schemas.microsoft.com/office/drawing/2014/main" id="{9301846C-D6D3-4CB9-89A9-7FDE45A6BBCE}"/>
                  </a:ext>
                </a:extLst>
              </p:cNvPr>
              <p:cNvSpPr/>
              <p:nvPr/>
            </p:nvSpPr>
            <p:spPr>
              <a:xfrm>
                <a:off x="25818" y="2342087"/>
                <a:ext cx="1747998" cy="124810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/>
                <a:r>
                  <a:rPr lang="ru-RU" sz="1525" b="1" dirty="0">
                    <a:latin typeface="+mj-lt"/>
                  </a:rPr>
                  <a:t>Не заходят на страницу ребёнка в соцсетях</a:t>
                </a:r>
              </a:p>
            </p:txBody>
          </p:sp>
        </p:grpSp>
      </p:grpSp>
      <p:pic>
        <p:nvPicPr>
          <p:cNvPr id="38" name="Picture 2" descr="ÐÐ°ÑÑÐ¸Ð½ÐºÐ¸ Ð¿Ð¾ Ð·Ð°Ð¿ÑÐ¾ÑÑ ÐºÐ°ÑÐ¿ÐµÑÑÐºÐ¸Ð¹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47" t="40534" r="7753" b="40266"/>
          <a:stretch/>
        </p:blipFill>
        <p:spPr bwMode="auto">
          <a:xfrm>
            <a:off x="10874447" y="6548792"/>
            <a:ext cx="1235785" cy="282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id="{E97B1399-5AE0-4874-BF47-8E7F0391BCD5}"/>
              </a:ext>
            </a:extLst>
          </p:cNvPr>
          <p:cNvSpPr/>
          <p:nvPr/>
        </p:nvSpPr>
        <p:spPr>
          <a:xfrm>
            <a:off x="0" y="0"/>
            <a:ext cx="8518287" cy="1301175"/>
          </a:xfrm>
          <a:prstGeom prst="rect">
            <a:avLst/>
          </a:prstGeom>
          <a:solidFill>
            <a:srgbClr val="002060">
              <a:alpha val="7764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ourier New" panose="02070309020205020404" pitchFamily="49" charset="0"/>
                <a:ea typeface="+mj-lt"/>
                <a:cs typeface="Courier New" panose="02070309020205020404" pitchFamily="49" charset="0"/>
              </a:rPr>
              <a:t>Социальные сети: реакция родителей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2755193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ÐÐ°ÑÑÐ¸Ð½ÐºÐ¸ Ð¿Ð¾ Ð·Ð°Ð¿ÑÐ¾ÑÑ Ð·Ð¾Ð»Ð¾ÑÐ°Ñ ÑÐµÑÐµÐ´Ð¸Ð½Ð°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" t="9494" r="1975" b="7847"/>
          <a:stretch/>
        </p:blipFill>
        <p:spPr bwMode="auto">
          <a:xfrm>
            <a:off x="-16042" y="0"/>
            <a:ext cx="12208042" cy="6866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97B1399-5AE0-4874-BF47-8E7F0391BCD5}"/>
              </a:ext>
            </a:extLst>
          </p:cNvPr>
          <p:cNvSpPr/>
          <p:nvPr/>
        </p:nvSpPr>
        <p:spPr>
          <a:xfrm>
            <a:off x="0" y="4089148"/>
            <a:ext cx="7550331" cy="2602349"/>
          </a:xfrm>
          <a:prstGeom prst="rect">
            <a:avLst/>
          </a:prstGeom>
          <a:solidFill>
            <a:srgbClr val="002060">
              <a:alpha val="7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latin typeface="Courier New" panose="02070309020205020404" pitchFamily="49" charset="0"/>
                <a:cs typeface="Courier New" panose="02070309020205020404" pitchFamily="49" charset="0"/>
              </a:rPr>
              <a:t>Золотая середина</a:t>
            </a:r>
          </a:p>
        </p:txBody>
      </p:sp>
    </p:spTree>
    <p:extLst>
      <p:ext uri="{BB962C8B-B14F-4D97-AF65-F5344CB8AC3E}">
        <p14:creationId xmlns:p14="http://schemas.microsoft.com/office/powerpoint/2010/main" val="3859005802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891</TotalTime>
  <Words>1331</Words>
  <Application>Microsoft Office PowerPoint</Application>
  <PresentationFormat>Широкоэкранный</PresentationFormat>
  <Paragraphs>258</Paragraphs>
  <Slides>63</Slides>
  <Notes>0</Notes>
  <HiddenSlides>5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63</vt:i4>
      </vt:variant>
    </vt:vector>
  </HeadingPairs>
  <TitlesOfParts>
    <vt:vector size="71" baseType="lpstr">
      <vt:lpstr>Arial</vt:lpstr>
      <vt:lpstr>Calibri</vt:lpstr>
      <vt:lpstr>Calibri Light</vt:lpstr>
      <vt:lpstr>Courier New</vt:lpstr>
      <vt:lpstr>Times New Roman</vt:lpstr>
      <vt:lpstr>Trebuchet MS</vt:lpstr>
      <vt:lpstr>Wingdings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Транслитерация – это набор русского слова на латинской раскладке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пользователь</cp:lastModifiedBy>
  <cp:revision>200</cp:revision>
  <dcterms:created xsi:type="dcterms:W3CDTF">2012-07-30T23:42:41Z</dcterms:created>
  <dcterms:modified xsi:type="dcterms:W3CDTF">2020-01-13T11:45:54Z</dcterms:modified>
</cp:coreProperties>
</file>