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8" r:id="rId6"/>
    <p:sldId id="262" r:id="rId7"/>
    <p:sldId id="263" r:id="rId8"/>
    <p:sldId id="267" r:id="rId9"/>
    <p:sldId id="264" r:id="rId10"/>
    <p:sldId id="259" r:id="rId11"/>
    <p:sldId id="265" r:id="rId12"/>
    <p:sldId id="266" r:id="rId13"/>
    <p:sldId id="269" r:id="rId14"/>
    <p:sldId id="271" r:id="rId15"/>
    <p:sldId id="260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51" autoAdjust="0"/>
  </p:normalViewPr>
  <p:slideViewPr>
    <p:cSldViewPr>
      <p:cViewPr>
        <p:scale>
          <a:sx n="44" d="100"/>
          <a:sy n="44" d="100"/>
        </p:scale>
        <p:origin x="-768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0" y="252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DC0F4E-E9C6-420E-A482-97DA627485FA}" type="doc">
      <dgm:prSet loTypeId="urn:microsoft.com/office/officeart/2005/8/layout/chevron2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6B0B0-DAA8-48E9-BB08-EA52BEB1A48C}">
      <dgm:prSet phldrT="[Текст]" phldr="1"/>
      <dgm:spPr/>
      <dgm:t>
        <a:bodyPr/>
        <a:lstStyle/>
        <a:p>
          <a:endParaRPr lang="ru-RU" dirty="0"/>
        </a:p>
      </dgm:t>
    </dgm:pt>
    <dgm:pt modelId="{B7E62E6B-5B8B-4253-BACC-BDCEB00D4426}" type="parTrans" cxnId="{2F2B3E3B-A17C-4F62-9F17-1A38C49464EA}">
      <dgm:prSet/>
      <dgm:spPr/>
      <dgm:t>
        <a:bodyPr/>
        <a:lstStyle/>
        <a:p>
          <a:endParaRPr lang="ru-RU"/>
        </a:p>
      </dgm:t>
    </dgm:pt>
    <dgm:pt modelId="{29F19E71-BD51-48CD-B1E5-F00245343059}" type="sibTrans" cxnId="{2F2B3E3B-A17C-4F62-9F17-1A38C49464EA}">
      <dgm:prSet/>
      <dgm:spPr/>
      <dgm:t>
        <a:bodyPr/>
        <a:lstStyle/>
        <a:p>
          <a:endParaRPr lang="ru-RU"/>
        </a:p>
      </dgm:t>
    </dgm:pt>
    <dgm:pt modelId="{706879F5-D8F4-4A89-B038-6ED7FE380874}">
      <dgm:prSet phldrT="[Текст]" custT="1"/>
      <dgm:spPr/>
      <dgm:t>
        <a:bodyPr/>
        <a:lstStyle/>
        <a:p>
          <a:pPr algn="l"/>
          <a:r>
            <a:rPr lang="ru-RU" sz="3200" b="1" dirty="0" smtClean="0"/>
            <a:t>Не торопите школьников! </a:t>
          </a:r>
          <a:endParaRPr lang="ru-RU" sz="3200" dirty="0"/>
        </a:p>
      </dgm:t>
    </dgm:pt>
    <dgm:pt modelId="{91D689B5-B2CC-4FCA-8A93-8A87E7338DA2}" type="parTrans" cxnId="{EE300C98-F6DF-4A30-BF15-0674A19FEEB6}">
      <dgm:prSet/>
      <dgm:spPr/>
      <dgm:t>
        <a:bodyPr/>
        <a:lstStyle/>
        <a:p>
          <a:endParaRPr lang="ru-RU"/>
        </a:p>
      </dgm:t>
    </dgm:pt>
    <dgm:pt modelId="{C542859B-F610-4A65-936B-F4C3DD90648D}" type="sibTrans" cxnId="{EE300C98-F6DF-4A30-BF15-0674A19FEEB6}">
      <dgm:prSet/>
      <dgm:spPr/>
      <dgm:t>
        <a:bodyPr/>
        <a:lstStyle/>
        <a:p>
          <a:endParaRPr lang="ru-RU"/>
        </a:p>
      </dgm:t>
    </dgm:pt>
    <dgm:pt modelId="{D523A76C-976B-4402-B834-98A6ABD9943E}">
      <dgm:prSet phldrT="[Текст]" phldr="1"/>
      <dgm:spPr/>
      <dgm:t>
        <a:bodyPr/>
        <a:lstStyle/>
        <a:p>
          <a:endParaRPr lang="ru-RU" dirty="0"/>
        </a:p>
      </dgm:t>
    </dgm:pt>
    <dgm:pt modelId="{6522C472-D5E5-4DD7-B7F8-E9EEC74A31BE}" type="parTrans" cxnId="{695EF3C4-55B1-493B-8EBE-EC0C718B2312}">
      <dgm:prSet/>
      <dgm:spPr/>
      <dgm:t>
        <a:bodyPr/>
        <a:lstStyle/>
        <a:p>
          <a:endParaRPr lang="ru-RU"/>
        </a:p>
      </dgm:t>
    </dgm:pt>
    <dgm:pt modelId="{AD09F44C-CC8D-40DE-82F8-5C8DA63B207B}" type="sibTrans" cxnId="{695EF3C4-55B1-493B-8EBE-EC0C718B2312}">
      <dgm:prSet/>
      <dgm:spPr/>
      <dgm:t>
        <a:bodyPr/>
        <a:lstStyle/>
        <a:p>
          <a:endParaRPr lang="ru-RU"/>
        </a:p>
      </dgm:t>
    </dgm:pt>
    <dgm:pt modelId="{39AFF492-9A19-424F-B1D0-60D92F278894}">
      <dgm:prSet phldrT="[Текст]" custT="1"/>
      <dgm:spPr/>
      <dgm:t>
        <a:bodyPr/>
        <a:lstStyle/>
        <a:p>
          <a:pPr algn="l"/>
          <a:r>
            <a:rPr lang="ru-RU" sz="3600" b="1" dirty="0" smtClean="0"/>
            <a:t>Лучше сделать меньше, но лучше. </a:t>
          </a:r>
          <a:endParaRPr lang="ru-RU" sz="3600" b="1" dirty="0"/>
        </a:p>
      </dgm:t>
    </dgm:pt>
    <dgm:pt modelId="{F6E4FCB7-BB56-428B-8594-9E599FBEB4EE}" type="parTrans" cxnId="{011AEA28-7C01-4CA6-871E-6F969AD00148}">
      <dgm:prSet/>
      <dgm:spPr/>
      <dgm:t>
        <a:bodyPr/>
        <a:lstStyle/>
        <a:p>
          <a:endParaRPr lang="ru-RU"/>
        </a:p>
      </dgm:t>
    </dgm:pt>
    <dgm:pt modelId="{6A3E8896-A9A9-4336-908C-C2ADA0A2B02E}" type="sibTrans" cxnId="{011AEA28-7C01-4CA6-871E-6F969AD00148}">
      <dgm:prSet/>
      <dgm:spPr/>
      <dgm:t>
        <a:bodyPr/>
        <a:lstStyle/>
        <a:p>
          <a:endParaRPr lang="ru-RU"/>
        </a:p>
      </dgm:t>
    </dgm:pt>
    <dgm:pt modelId="{41BBAA9B-E533-400D-822A-49049DED202A}">
      <dgm:prSet phldrT="[Текст]" phldr="1"/>
      <dgm:spPr/>
      <dgm:t>
        <a:bodyPr/>
        <a:lstStyle/>
        <a:p>
          <a:endParaRPr lang="ru-RU" dirty="0"/>
        </a:p>
      </dgm:t>
    </dgm:pt>
    <dgm:pt modelId="{8B4F5C4C-75A5-46E9-A753-7711E8CD9F15}" type="parTrans" cxnId="{714C4FA6-0141-4A88-B443-9E509950E69E}">
      <dgm:prSet/>
      <dgm:spPr/>
      <dgm:t>
        <a:bodyPr/>
        <a:lstStyle/>
        <a:p>
          <a:endParaRPr lang="ru-RU"/>
        </a:p>
      </dgm:t>
    </dgm:pt>
    <dgm:pt modelId="{1BBE3E80-4D09-4F5F-956E-349610025D1D}" type="sibTrans" cxnId="{714C4FA6-0141-4A88-B443-9E509950E69E}">
      <dgm:prSet/>
      <dgm:spPr/>
      <dgm:t>
        <a:bodyPr/>
        <a:lstStyle/>
        <a:p>
          <a:endParaRPr lang="ru-RU"/>
        </a:p>
      </dgm:t>
    </dgm:pt>
    <dgm:pt modelId="{991C2CD5-E1F7-4556-8F11-F861F7D22D07}">
      <dgm:prSet phldrT="[Текст]" custT="1"/>
      <dgm:spPr/>
      <dgm:t>
        <a:bodyPr/>
        <a:lstStyle/>
        <a:p>
          <a:pPr algn="l"/>
          <a:r>
            <a:rPr lang="ru-RU" sz="3600" b="1" dirty="0" smtClean="0"/>
            <a:t>Работая с пословицами, не обращайтесь к вопросам по их содержанию</a:t>
          </a:r>
          <a:r>
            <a:rPr lang="ru-RU" sz="3600" dirty="0" smtClean="0"/>
            <a:t> .</a:t>
          </a:r>
          <a:endParaRPr lang="ru-RU" sz="3600" dirty="0"/>
        </a:p>
      </dgm:t>
    </dgm:pt>
    <dgm:pt modelId="{6BB6AE5A-9E61-4EA4-B527-3945E43E3C06}" type="parTrans" cxnId="{BAD0AB74-7FA3-4E2A-9B6F-53896BEAD6F9}">
      <dgm:prSet/>
      <dgm:spPr/>
      <dgm:t>
        <a:bodyPr/>
        <a:lstStyle/>
        <a:p>
          <a:endParaRPr lang="ru-RU"/>
        </a:p>
      </dgm:t>
    </dgm:pt>
    <dgm:pt modelId="{95401B6C-7662-4AB1-B3D1-291D2902AFD2}" type="sibTrans" cxnId="{BAD0AB74-7FA3-4E2A-9B6F-53896BEAD6F9}">
      <dgm:prSet/>
      <dgm:spPr/>
      <dgm:t>
        <a:bodyPr/>
        <a:lstStyle/>
        <a:p>
          <a:endParaRPr lang="ru-RU"/>
        </a:p>
      </dgm:t>
    </dgm:pt>
    <dgm:pt modelId="{1D5127B0-47E9-41E0-93D8-064B8B71B3A6}">
      <dgm:prSet phldrT="[Текст]" custT="1"/>
      <dgm:spPr/>
      <dgm:t>
        <a:bodyPr/>
        <a:lstStyle/>
        <a:p>
          <a:pPr algn="l"/>
          <a:r>
            <a:rPr lang="ru-RU" sz="3200" b="1" dirty="0" smtClean="0"/>
            <a:t>Не требуется выполнения всех заданий, предложенных в тетрадях.</a:t>
          </a:r>
          <a:endParaRPr lang="ru-RU" sz="3200" dirty="0"/>
        </a:p>
      </dgm:t>
    </dgm:pt>
    <dgm:pt modelId="{82013331-A3A6-4A57-B9AD-65BDDF1FF7B4}" type="parTrans" cxnId="{3529B5AF-0680-428F-844A-EF8BA1C7E93A}">
      <dgm:prSet/>
      <dgm:spPr/>
      <dgm:t>
        <a:bodyPr/>
        <a:lstStyle/>
        <a:p>
          <a:endParaRPr lang="ru-RU"/>
        </a:p>
      </dgm:t>
    </dgm:pt>
    <dgm:pt modelId="{3FC500FC-8FF3-42C5-9532-72C5D3D4F4BB}" type="sibTrans" cxnId="{3529B5AF-0680-428F-844A-EF8BA1C7E93A}">
      <dgm:prSet/>
      <dgm:spPr/>
      <dgm:t>
        <a:bodyPr/>
        <a:lstStyle/>
        <a:p>
          <a:endParaRPr lang="ru-RU"/>
        </a:p>
      </dgm:t>
    </dgm:pt>
    <dgm:pt modelId="{C46C06EA-7A06-4D60-8334-D14CC7159558}" type="pres">
      <dgm:prSet presAssocID="{56DC0F4E-E9C6-420E-A482-97DA627485F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B7CF32-EDDE-4B43-A981-C5E3F3543093}" type="pres">
      <dgm:prSet presAssocID="{82E6B0B0-DAA8-48E9-BB08-EA52BEB1A48C}" presName="composite" presStyleCnt="0"/>
      <dgm:spPr/>
      <dgm:t>
        <a:bodyPr/>
        <a:lstStyle/>
        <a:p>
          <a:endParaRPr lang="ru-RU"/>
        </a:p>
      </dgm:t>
    </dgm:pt>
    <dgm:pt modelId="{59C47707-F65F-4E96-BBA6-8FAFD30C9092}" type="pres">
      <dgm:prSet presAssocID="{82E6B0B0-DAA8-48E9-BB08-EA52BEB1A48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EAA5F0-55A9-4A0F-A2D8-3A676B9F2802}" type="pres">
      <dgm:prSet presAssocID="{82E6B0B0-DAA8-48E9-BB08-EA52BEB1A48C}" presName="descendantText" presStyleLbl="alignAcc1" presStyleIdx="0" presStyleCnt="3" custScaleY="18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0AF2E-3ADD-43EE-85EC-40849CD0167C}" type="pres">
      <dgm:prSet presAssocID="{29F19E71-BD51-48CD-B1E5-F00245343059}" presName="sp" presStyleCnt="0"/>
      <dgm:spPr/>
      <dgm:t>
        <a:bodyPr/>
        <a:lstStyle/>
        <a:p>
          <a:endParaRPr lang="ru-RU"/>
        </a:p>
      </dgm:t>
    </dgm:pt>
    <dgm:pt modelId="{774A04FF-71B7-4CBF-9E73-AE5514ECCEE1}" type="pres">
      <dgm:prSet presAssocID="{D523A76C-976B-4402-B834-98A6ABD9943E}" presName="composite" presStyleCnt="0"/>
      <dgm:spPr/>
      <dgm:t>
        <a:bodyPr/>
        <a:lstStyle/>
        <a:p>
          <a:endParaRPr lang="ru-RU"/>
        </a:p>
      </dgm:t>
    </dgm:pt>
    <dgm:pt modelId="{2E6DACF7-4181-4517-89F3-479A6ADCB43D}" type="pres">
      <dgm:prSet presAssocID="{D523A76C-976B-4402-B834-98A6ABD9943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CD5B3-0EEF-416F-B23B-72F04DE640A3}" type="pres">
      <dgm:prSet presAssocID="{D523A76C-976B-4402-B834-98A6ABD9943E}" presName="descendantText" presStyleLbl="alignAcc1" presStyleIdx="1" presStyleCnt="3" custScaleY="197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403D07-9F15-4D9F-8CF8-F5CF5E39BD8B}" type="pres">
      <dgm:prSet presAssocID="{AD09F44C-CC8D-40DE-82F8-5C8DA63B207B}" presName="sp" presStyleCnt="0"/>
      <dgm:spPr/>
      <dgm:t>
        <a:bodyPr/>
        <a:lstStyle/>
        <a:p>
          <a:endParaRPr lang="ru-RU"/>
        </a:p>
      </dgm:t>
    </dgm:pt>
    <dgm:pt modelId="{6E34C84B-4FEC-45B5-87E6-350E51754FB8}" type="pres">
      <dgm:prSet presAssocID="{41BBAA9B-E533-400D-822A-49049DED202A}" presName="composite" presStyleCnt="0"/>
      <dgm:spPr/>
      <dgm:t>
        <a:bodyPr/>
        <a:lstStyle/>
        <a:p>
          <a:endParaRPr lang="ru-RU"/>
        </a:p>
      </dgm:t>
    </dgm:pt>
    <dgm:pt modelId="{27924B72-0CED-4514-9947-EEFCCEFE8CCB}" type="pres">
      <dgm:prSet presAssocID="{41BBAA9B-E533-400D-822A-49049DED202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C3EC84-6E76-4E1B-919E-BC1452304C66}" type="pres">
      <dgm:prSet presAssocID="{41BBAA9B-E533-400D-822A-49049DED202A}" presName="descendantText" presStyleLbl="alignAcc1" presStyleIdx="2" presStyleCnt="3" custScaleY="190845" custLinFactNeighborX="236" custLinFactNeighborY="10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7DF944-6FD0-4FA8-8AA4-80C77ECC0503}" type="presOf" srcId="{41BBAA9B-E533-400D-822A-49049DED202A}" destId="{27924B72-0CED-4514-9947-EEFCCEFE8CCB}" srcOrd="0" destOrd="0" presId="urn:microsoft.com/office/officeart/2005/8/layout/chevron2"/>
    <dgm:cxn modelId="{BDAF4425-8C39-4C1C-A9E7-4219C512B09A}" type="presOf" srcId="{1D5127B0-47E9-41E0-93D8-064B8B71B3A6}" destId="{FCEAA5F0-55A9-4A0F-A2D8-3A676B9F2802}" srcOrd="0" destOrd="1" presId="urn:microsoft.com/office/officeart/2005/8/layout/chevron2"/>
    <dgm:cxn modelId="{3529B5AF-0680-428F-844A-EF8BA1C7E93A}" srcId="{82E6B0B0-DAA8-48E9-BB08-EA52BEB1A48C}" destId="{1D5127B0-47E9-41E0-93D8-064B8B71B3A6}" srcOrd="1" destOrd="0" parTransId="{82013331-A3A6-4A57-B9AD-65BDDF1FF7B4}" sibTransId="{3FC500FC-8FF3-42C5-9532-72C5D3D4F4BB}"/>
    <dgm:cxn modelId="{6168B849-E3E2-4ACD-8905-EE81B1A578AF}" type="presOf" srcId="{82E6B0B0-DAA8-48E9-BB08-EA52BEB1A48C}" destId="{59C47707-F65F-4E96-BBA6-8FAFD30C9092}" srcOrd="0" destOrd="0" presId="urn:microsoft.com/office/officeart/2005/8/layout/chevron2"/>
    <dgm:cxn modelId="{695EF3C4-55B1-493B-8EBE-EC0C718B2312}" srcId="{56DC0F4E-E9C6-420E-A482-97DA627485FA}" destId="{D523A76C-976B-4402-B834-98A6ABD9943E}" srcOrd="1" destOrd="0" parTransId="{6522C472-D5E5-4DD7-B7F8-E9EEC74A31BE}" sibTransId="{AD09F44C-CC8D-40DE-82F8-5C8DA63B207B}"/>
    <dgm:cxn modelId="{A8B5012D-6EDC-4AF6-BCBE-1B846715DD6D}" type="presOf" srcId="{991C2CD5-E1F7-4556-8F11-F861F7D22D07}" destId="{4EC3EC84-6E76-4E1B-919E-BC1452304C66}" srcOrd="0" destOrd="0" presId="urn:microsoft.com/office/officeart/2005/8/layout/chevron2"/>
    <dgm:cxn modelId="{BAD0AB74-7FA3-4E2A-9B6F-53896BEAD6F9}" srcId="{41BBAA9B-E533-400D-822A-49049DED202A}" destId="{991C2CD5-E1F7-4556-8F11-F861F7D22D07}" srcOrd="0" destOrd="0" parTransId="{6BB6AE5A-9E61-4EA4-B527-3945E43E3C06}" sibTransId="{95401B6C-7662-4AB1-B3D1-291D2902AFD2}"/>
    <dgm:cxn modelId="{B76FC7F1-D8B3-4901-8CC5-BA9E516F89B2}" type="presOf" srcId="{706879F5-D8F4-4A89-B038-6ED7FE380874}" destId="{FCEAA5F0-55A9-4A0F-A2D8-3A676B9F2802}" srcOrd="0" destOrd="0" presId="urn:microsoft.com/office/officeart/2005/8/layout/chevron2"/>
    <dgm:cxn modelId="{8F83FD17-3858-4A97-8632-FC6A2A0C7CE2}" type="presOf" srcId="{D523A76C-976B-4402-B834-98A6ABD9943E}" destId="{2E6DACF7-4181-4517-89F3-479A6ADCB43D}" srcOrd="0" destOrd="0" presId="urn:microsoft.com/office/officeart/2005/8/layout/chevron2"/>
    <dgm:cxn modelId="{C88A30D7-0915-4A8B-93C8-180D80333C50}" type="presOf" srcId="{56DC0F4E-E9C6-420E-A482-97DA627485FA}" destId="{C46C06EA-7A06-4D60-8334-D14CC7159558}" srcOrd="0" destOrd="0" presId="urn:microsoft.com/office/officeart/2005/8/layout/chevron2"/>
    <dgm:cxn modelId="{EE300C98-F6DF-4A30-BF15-0674A19FEEB6}" srcId="{82E6B0B0-DAA8-48E9-BB08-EA52BEB1A48C}" destId="{706879F5-D8F4-4A89-B038-6ED7FE380874}" srcOrd="0" destOrd="0" parTransId="{91D689B5-B2CC-4FCA-8A93-8A87E7338DA2}" sibTransId="{C542859B-F610-4A65-936B-F4C3DD90648D}"/>
    <dgm:cxn modelId="{2F2B3E3B-A17C-4F62-9F17-1A38C49464EA}" srcId="{56DC0F4E-E9C6-420E-A482-97DA627485FA}" destId="{82E6B0B0-DAA8-48E9-BB08-EA52BEB1A48C}" srcOrd="0" destOrd="0" parTransId="{B7E62E6B-5B8B-4253-BACC-BDCEB00D4426}" sibTransId="{29F19E71-BD51-48CD-B1E5-F00245343059}"/>
    <dgm:cxn modelId="{714C4FA6-0141-4A88-B443-9E509950E69E}" srcId="{56DC0F4E-E9C6-420E-A482-97DA627485FA}" destId="{41BBAA9B-E533-400D-822A-49049DED202A}" srcOrd="2" destOrd="0" parTransId="{8B4F5C4C-75A5-46E9-A753-7711E8CD9F15}" sibTransId="{1BBE3E80-4D09-4F5F-956E-349610025D1D}"/>
    <dgm:cxn modelId="{011AEA28-7C01-4CA6-871E-6F969AD00148}" srcId="{D523A76C-976B-4402-B834-98A6ABD9943E}" destId="{39AFF492-9A19-424F-B1D0-60D92F278894}" srcOrd="0" destOrd="0" parTransId="{F6E4FCB7-BB56-428B-8594-9E599FBEB4EE}" sibTransId="{6A3E8896-A9A9-4336-908C-C2ADA0A2B02E}"/>
    <dgm:cxn modelId="{1561BA72-1B0D-43FA-8B71-EC5722ED4264}" type="presOf" srcId="{39AFF492-9A19-424F-B1D0-60D92F278894}" destId="{718CD5B3-0EEF-416F-B23B-72F04DE640A3}" srcOrd="0" destOrd="0" presId="urn:microsoft.com/office/officeart/2005/8/layout/chevron2"/>
    <dgm:cxn modelId="{BCCA2049-88D0-4AE0-97C7-13E219103A37}" type="presParOf" srcId="{C46C06EA-7A06-4D60-8334-D14CC7159558}" destId="{32B7CF32-EDDE-4B43-A981-C5E3F3543093}" srcOrd="0" destOrd="0" presId="urn:microsoft.com/office/officeart/2005/8/layout/chevron2"/>
    <dgm:cxn modelId="{FEDF9F7F-F0B8-4260-AFA6-5211123EFD74}" type="presParOf" srcId="{32B7CF32-EDDE-4B43-A981-C5E3F3543093}" destId="{59C47707-F65F-4E96-BBA6-8FAFD30C9092}" srcOrd="0" destOrd="0" presId="urn:microsoft.com/office/officeart/2005/8/layout/chevron2"/>
    <dgm:cxn modelId="{BF01C2CF-B4BD-4BE2-BA31-EEFA0CE2662D}" type="presParOf" srcId="{32B7CF32-EDDE-4B43-A981-C5E3F3543093}" destId="{FCEAA5F0-55A9-4A0F-A2D8-3A676B9F2802}" srcOrd="1" destOrd="0" presId="urn:microsoft.com/office/officeart/2005/8/layout/chevron2"/>
    <dgm:cxn modelId="{FF66B88C-E82F-4544-A229-ED1C1CC6B651}" type="presParOf" srcId="{C46C06EA-7A06-4D60-8334-D14CC7159558}" destId="{C6D0AF2E-3ADD-43EE-85EC-40849CD0167C}" srcOrd="1" destOrd="0" presId="urn:microsoft.com/office/officeart/2005/8/layout/chevron2"/>
    <dgm:cxn modelId="{41D9D64A-1A0F-41D0-B05B-B736A0FF100E}" type="presParOf" srcId="{C46C06EA-7A06-4D60-8334-D14CC7159558}" destId="{774A04FF-71B7-4CBF-9E73-AE5514ECCEE1}" srcOrd="2" destOrd="0" presId="urn:microsoft.com/office/officeart/2005/8/layout/chevron2"/>
    <dgm:cxn modelId="{6E646507-93ED-4304-B84C-1891DB18E69A}" type="presParOf" srcId="{774A04FF-71B7-4CBF-9E73-AE5514ECCEE1}" destId="{2E6DACF7-4181-4517-89F3-479A6ADCB43D}" srcOrd="0" destOrd="0" presId="urn:microsoft.com/office/officeart/2005/8/layout/chevron2"/>
    <dgm:cxn modelId="{175D003B-F29B-4D83-8196-C163DC45F552}" type="presParOf" srcId="{774A04FF-71B7-4CBF-9E73-AE5514ECCEE1}" destId="{718CD5B3-0EEF-416F-B23B-72F04DE640A3}" srcOrd="1" destOrd="0" presId="urn:microsoft.com/office/officeart/2005/8/layout/chevron2"/>
    <dgm:cxn modelId="{693BD01F-9752-4D65-96D7-9C4492E95972}" type="presParOf" srcId="{C46C06EA-7A06-4D60-8334-D14CC7159558}" destId="{87403D07-9F15-4D9F-8CF8-F5CF5E39BD8B}" srcOrd="3" destOrd="0" presId="urn:microsoft.com/office/officeart/2005/8/layout/chevron2"/>
    <dgm:cxn modelId="{E0A7C8E5-584E-43D6-BE24-347CE72EA13E}" type="presParOf" srcId="{C46C06EA-7A06-4D60-8334-D14CC7159558}" destId="{6E34C84B-4FEC-45B5-87E6-350E51754FB8}" srcOrd="4" destOrd="0" presId="urn:microsoft.com/office/officeart/2005/8/layout/chevron2"/>
    <dgm:cxn modelId="{87BDC2CE-A093-4DB3-BCE2-223C67716C0B}" type="presParOf" srcId="{6E34C84B-4FEC-45B5-87E6-350E51754FB8}" destId="{27924B72-0CED-4514-9947-EEFCCEFE8CCB}" srcOrd="0" destOrd="0" presId="urn:microsoft.com/office/officeart/2005/8/layout/chevron2"/>
    <dgm:cxn modelId="{7BF7A770-6F22-4849-A49B-DE5080229BF3}" type="presParOf" srcId="{6E34C84B-4FEC-45B5-87E6-350E51754FB8}" destId="{4EC3EC84-6E76-4E1B-919E-BC1452304C6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86F6F3-0946-4807-AAF8-4D138C728F8A}" type="doc">
      <dgm:prSet loTypeId="urn:microsoft.com/office/officeart/2005/8/layout/chevron2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DE89C2-A280-4AE3-9A29-C56101503CDC}">
      <dgm:prSet phldrT="[Текст]" phldr="1"/>
      <dgm:spPr/>
      <dgm:t>
        <a:bodyPr/>
        <a:lstStyle/>
        <a:p>
          <a:endParaRPr lang="ru-RU"/>
        </a:p>
      </dgm:t>
    </dgm:pt>
    <dgm:pt modelId="{F811AF9C-19C1-46DD-97A6-29884728F324}" type="parTrans" cxnId="{48498A9C-FFE3-4E4F-B68F-EE5532450B45}">
      <dgm:prSet/>
      <dgm:spPr/>
      <dgm:t>
        <a:bodyPr/>
        <a:lstStyle/>
        <a:p>
          <a:endParaRPr lang="ru-RU"/>
        </a:p>
      </dgm:t>
    </dgm:pt>
    <dgm:pt modelId="{417952CA-9AC4-4ECC-8D0E-5DB82EBD14DD}" type="sibTrans" cxnId="{48498A9C-FFE3-4E4F-B68F-EE5532450B45}">
      <dgm:prSet/>
      <dgm:spPr/>
      <dgm:t>
        <a:bodyPr/>
        <a:lstStyle/>
        <a:p>
          <a:endParaRPr lang="ru-RU"/>
        </a:p>
      </dgm:t>
    </dgm:pt>
    <dgm:pt modelId="{00C78DAB-257C-440E-B5B3-1E32C4E64225}">
      <dgm:prSet phldrT="[Текст]" custT="1"/>
      <dgm:spPr/>
      <dgm:t>
        <a:bodyPr/>
        <a:lstStyle/>
        <a:p>
          <a:r>
            <a:rPr lang="ru-RU" sz="3600" b="1" dirty="0" smtClean="0"/>
            <a:t>Кто нашел одну (две, три) ошибки?</a:t>
          </a:r>
          <a:endParaRPr lang="ru-RU" sz="3600" dirty="0"/>
        </a:p>
      </dgm:t>
    </dgm:pt>
    <dgm:pt modelId="{3F04A455-3AEC-48CE-AB94-087AA144392E}" type="parTrans" cxnId="{D074305F-F4B7-45CC-ACF3-866BF6CDFBB1}">
      <dgm:prSet/>
      <dgm:spPr/>
      <dgm:t>
        <a:bodyPr/>
        <a:lstStyle/>
        <a:p>
          <a:endParaRPr lang="ru-RU"/>
        </a:p>
      </dgm:t>
    </dgm:pt>
    <dgm:pt modelId="{9D6A79EF-0A71-4AA0-BE2D-3C769544F26F}" type="sibTrans" cxnId="{D074305F-F4B7-45CC-ACF3-866BF6CDFBB1}">
      <dgm:prSet/>
      <dgm:spPr/>
      <dgm:t>
        <a:bodyPr/>
        <a:lstStyle/>
        <a:p>
          <a:endParaRPr lang="ru-RU"/>
        </a:p>
      </dgm:t>
    </dgm:pt>
    <dgm:pt modelId="{57E330AC-89A1-4F6B-A067-B3D87DBE9CC6}">
      <dgm:prSet phldrT="[Текст]" phldr="1"/>
      <dgm:spPr/>
      <dgm:t>
        <a:bodyPr/>
        <a:lstStyle/>
        <a:p>
          <a:endParaRPr lang="ru-RU" dirty="0"/>
        </a:p>
      </dgm:t>
    </dgm:pt>
    <dgm:pt modelId="{5A7BABD2-4825-4798-9ECE-C8C6EF1766F3}" type="parTrans" cxnId="{29492A8A-42C6-4A8B-8C80-444D1E7245DB}">
      <dgm:prSet/>
      <dgm:spPr/>
      <dgm:t>
        <a:bodyPr/>
        <a:lstStyle/>
        <a:p>
          <a:endParaRPr lang="ru-RU"/>
        </a:p>
      </dgm:t>
    </dgm:pt>
    <dgm:pt modelId="{2F71ABFF-F8C6-4A57-9E5C-156A78ADF735}" type="sibTrans" cxnId="{29492A8A-42C6-4A8B-8C80-444D1E7245DB}">
      <dgm:prSet/>
      <dgm:spPr/>
      <dgm:t>
        <a:bodyPr/>
        <a:lstStyle/>
        <a:p>
          <a:endParaRPr lang="ru-RU"/>
        </a:p>
      </dgm:t>
    </dgm:pt>
    <dgm:pt modelId="{12B38505-7457-4DB7-9C1B-DDF30F04E903}">
      <dgm:prSet phldrT="[Текст]" custT="1"/>
      <dgm:spPr/>
      <dgm:t>
        <a:bodyPr/>
        <a:lstStyle/>
        <a:p>
          <a:r>
            <a:rPr lang="ru-RU" sz="3600" b="1" dirty="0" smtClean="0"/>
            <a:t>Какой прием помог отыскать ошибку? </a:t>
          </a:r>
          <a:endParaRPr lang="ru-RU" sz="3600" dirty="0"/>
        </a:p>
      </dgm:t>
    </dgm:pt>
    <dgm:pt modelId="{A0B49C02-D8D2-478E-AC72-F37E6C0EBF1E}" type="parTrans" cxnId="{C9E731CC-A765-4C18-A43F-5621FCC909A2}">
      <dgm:prSet/>
      <dgm:spPr/>
      <dgm:t>
        <a:bodyPr/>
        <a:lstStyle/>
        <a:p>
          <a:endParaRPr lang="ru-RU"/>
        </a:p>
      </dgm:t>
    </dgm:pt>
    <dgm:pt modelId="{A0548FE2-FBA4-4374-8689-346EA9F7466F}" type="sibTrans" cxnId="{C9E731CC-A765-4C18-A43F-5621FCC909A2}">
      <dgm:prSet/>
      <dgm:spPr/>
      <dgm:t>
        <a:bodyPr/>
        <a:lstStyle/>
        <a:p>
          <a:endParaRPr lang="ru-RU"/>
        </a:p>
      </dgm:t>
    </dgm:pt>
    <dgm:pt modelId="{AA16BF71-3E4E-425D-BF51-AB9A11112AF3}">
      <dgm:prSet phldrT="[Текст]" phldr="1"/>
      <dgm:spPr/>
      <dgm:t>
        <a:bodyPr/>
        <a:lstStyle/>
        <a:p>
          <a:endParaRPr lang="ru-RU"/>
        </a:p>
      </dgm:t>
    </dgm:pt>
    <dgm:pt modelId="{059A4DEB-0F55-40A9-A67C-DCF330B9959E}" type="parTrans" cxnId="{FDA2E8CB-39F7-4C06-89DF-1C6252E0CA12}">
      <dgm:prSet/>
      <dgm:spPr/>
      <dgm:t>
        <a:bodyPr/>
        <a:lstStyle/>
        <a:p>
          <a:endParaRPr lang="ru-RU"/>
        </a:p>
      </dgm:t>
    </dgm:pt>
    <dgm:pt modelId="{8990E7E4-8E45-4694-8C64-33F6BEBDE2D2}" type="sibTrans" cxnId="{FDA2E8CB-39F7-4C06-89DF-1C6252E0CA12}">
      <dgm:prSet/>
      <dgm:spPr/>
      <dgm:t>
        <a:bodyPr/>
        <a:lstStyle/>
        <a:p>
          <a:endParaRPr lang="ru-RU"/>
        </a:p>
      </dgm:t>
    </dgm:pt>
    <dgm:pt modelId="{7A83E79F-C62A-4F95-B5FA-5DF77F91E85E}">
      <dgm:prSet phldrT="[Текст]" custT="1"/>
      <dgm:spPr/>
      <dgm:t>
        <a:bodyPr/>
        <a:lstStyle/>
        <a:p>
          <a:r>
            <a:rPr lang="ru-RU" sz="3600" b="1" dirty="0" smtClean="0"/>
            <a:t>Кто поделится с одноклассниками способами поиска допущенных ошибок?</a:t>
          </a:r>
          <a:r>
            <a:rPr lang="ru-RU" sz="3600" dirty="0" smtClean="0"/>
            <a:t> </a:t>
          </a:r>
          <a:endParaRPr lang="ru-RU" sz="3600" dirty="0"/>
        </a:p>
      </dgm:t>
    </dgm:pt>
    <dgm:pt modelId="{93E25EFE-73FB-466C-B5A0-B983EAC35808}" type="parTrans" cxnId="{BAD1351B-DA30-40CB-B669-AA146F947E85}">
      <dgm:prSet/>
      <dgm:spPr/>
      <dgm:t>
        <a:bodyPr/>
        <a:lstStyle/>
        <a:p>
          <a:endParaRPr lang="ru-RU"/>
        </a:p>
      </dgm:t>
    </dgm:pt>
    <dgm:pt modelId="{1FFB292C-4027-436B-811C-4F6099651308}" type="sibTrans" cxnId="{BAD1351B-DA30-40CB-B669-AA146F947E85}">
      <dgm:prSet/>
      <dgm:spPr/>
      <dgm:t>
        <a:bodyPr/>
        <a:lstStyle/>
        <a:p>
          <a:endParaRPr lang="ru-RU"/>
        </a:p>
      </dgm:t>
    </dgm:pt>
    <dgm:pt modelId="{DB7B5793-91F3-47ED-BB23-408BCDFAC4C3}" type="pres">
      <dgm:prSet presAssocID="{5F86F6F3-0946-4807-AAF8-4D138C728F8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00A8D1-B677-4602-B648-9F5A87B801EA}" type="pres">
      <dgm:prSet presAssocID="{4FDE89C2-A280-4AE3-9A29-C56101503CDC}" presName="composite" presStyleCnt="0"/>
      <dgm:spPr/>
      <dgm:t>
        <a:bodyPr/>
        <a:lstStyle/>
        <a:p>
          <a:endParaRPr lang="ru-RU"/>
        </a:p>
      </dgm:t>
    </dgm:pt>
    <dgm:pt modelId="{745B7756-C551-46E3-97E9-51EF4456593B}" type="pres">
      <dgm:prSet presAssocID="{4FDE89C2-A280-4AE3-9A29-C56101503CD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6F09E3-E0BB-44DA-86D7-163FCA3B9011}" type="pres">
      <dgm:prSet presAssocID="{4FDE89C2-A280-4AE3-9A29-C56101503CDC}" presName="descendantText" presStyleLbl="alignAcc1" presStyleIdx="0" presStyleCnt="3" custScaleY="171024" custLinFactNeighborX="-47" custLinFactNeighborY="-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67B8A9-082B-4542-87A2-3D69996C63FD}" type="pres">
      <dgm:prSet presAssocID="{417952CA-9AC4-4ECC-8D0E-5DB82EBD14DD}" presName="sp" presStyleCnt="0"/>
      <dgm:spPr/>
      <dgm:t>
        <a:bodyPr/>
        <a:lstStyle/>
        <a:p>
          <a:endParaRPr lang="ru-RU"/>
        </a:p>
      </dgm:t>
    </dgm:pt>
    <dgm:pt modelId="{52257395-F613-48B2-8558-FF2C152FAE62}" type="pres">
      <dgm:prSet presAssocID="{57E330AC-89A1-4F6B-A067-B3D87DBE9CC6}" presName="composite" presStyleCnt="0"/>
      <dgm:spPr/>
      <dgm:t>
        <a:bodyPr/>
        <a:lstStyle/>
        <a:p>
          <a:endParaRPr lang="ru-RU"/>
        </a:p>
      </dgm:t>
    </dgm:pt>
    <dgm:pt modelId="{05E3BD71-FA30-42E9-83DF-3DBDBF05E3DA}" type="pres">
      <dgm:prSet presAssocID="{57E330AC-89A1-4F6B-A067-B3D87DBE9CC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47795-364D-4B38-9D6D-6849A00CE8A2}" type="pres">
      <dgm:prSet presAssocID="{57E330AC-89A1-4F6B-A067-B3D87DBE9CC6}" presName="descendantText" presStyleLbl="alignAcc1" presStyleIdx="1" presStyleCnt="3" custScaleY="178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75F9E-0EA8-4967-91ED-54EC694D96B9}" type="pres">
      <dgm:prSet presAssocID="{2F71ABFF-F8C6-4A57-9E5C-156A78ADF735}" presName="sp" presStyleCnt="0"/>
      <dgm:spPr/>
      <dgm:t>
        <a:bodyPr/>
        <a:lstStyle/>
        <a:p>
          <a:endParaRPr lang="ru-RU"/>
        </a:p>
      </dgm:t>
    </dgm:pt>
    <dgm:pt modelId="{0333CD37-82F2-4B14-B71D-7DE098A1F730}" type="pres">
      <dgm:prSet presAssocID="{AA16BF71-3E4E-425D-BF51-AB9A11112AF3}" presName="composite" presStyleCnt="0"/>
      <dgm:spPr/>
      <dgm:t>
        <a:bodyPr/>
        <a:lstStyle/>
        <a:p>
          <a:endParaRPr lang="ru-RU"/>
        </a:p>
      </dgm:t>
    </dgm:pt>
    <dgm:pt modelId="{938CACBE-3716-40D0-BF12-B9F5C11D8A11}" type="pres">
      <dgm:prSet presAssocID="{AA16BF71-3E4E-425D-BF51-AB9A11112AF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E4731D-472A-4C49-AD84-659710E5DB23}" type="pres">
      <dgm:prSet presAssocID="{AA16BF71-3E4E-425D-BF51-AB9A11112AF3}" presName="descendantText" presStyleLbl="alignAcc1" presStyleIdx="2" presStyleCnt="3" custScaleY="243466" custLinFactNeighborX="1029" custLinFactNeighborY="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37B985-DAA5-4832-836C-8208FBB62B62}" type="presOf" srcId="{57E330AC-89A1-4F6B-A067-B3D87DBE9CC6}" destId="{05E3BD71-FA30-42E9-83DF-3DBDBF05E3DA}" srcOrd="0" destOrd="0" presId="urn:microsoft.com/office/officeart/2005/8/layout/chevron2"/>
    <dgm:cxn modelId="{7265B406-CFE9-467A-ACB0-154ECB0A0358}" type="presOf" srcId="{AA16BF71-3E4E-425D-BF51-AB9A11112AF3}" destId="{938CACBE-3716-40D0-BF12-B9F5C11D8A11}" srcOrd="0" destOrd="0" presId="urn:microsoft.com/office/officeart/2005/8/layout/chevron2"/>
    <dgm:cxn modelId="{28B6D8B2-9BD0-4143-9CD4-D4CFA773214E}" type="presOf" srcId="{4FDE89C2-A280-4AE3-9A29-C56101503CDC}" destId="{745B7756-C551-46E3-97E9-51EF4456593B}" srcOrd="0" destOrd="0" presId="urn:microsoft.com/office/officeart/2005/8/layout/chevron2"/>
    <dgm:cxn modelId="{DBB83B20-4664-4C98-BDE6-D187574D7ECE}" type="presOf" srcId="{00C78DAB-257C-440E-B5B3-1E32C4E64225}" destId="{EC6F09E3-E0BB-44DA-86D7-163FCA3B9011}" srcOrd="0" destOrd="0" presId="urn:microsoft.com/office/officeart/2005/8/layout/chevron2"/>
    <dgm:cxn modelId="{29492A8A-42C6-4A8B-8C80-444D1E7245DB}" srcId="{5F86F6F3-0946-4807-AAF8-4D138C728F8A}" destId="{57E330AC-89A1-4F6B-A067-B3D87DBE9CC6}" srcOrd="1" destOrd="0" parTransId="{5A7BABD2-4825-4798-9ECE-C8C6EF1766F3}" sibTransId="{2F71ABFF-F8C6-4A57-9E5C-156A78ADF735}"/>
    <dgm:cxn modelId="{BAD1351B-DA30-40CB-B669-AA146F947E85}" srcId="{AA16BF71-3E4E-425D-BF51-AB9A11112AF3}" destId="{7A83E79F-C62A-4F95-B5FA-5DF77F91E85E}" srcOrd="0" destOrd="0" parTransId="{93E25EFE-73FB-466C-B5A0-B983EAC35808}" sibTransId="{1FFB292C-4027-436B-811C-4F6099651308}"/>
    <dgm:cxn modelId="{1657FE37-F633-4438-AA7D-B99EB330660B}" type="presOf" srcId="{7A83E79F-C62A-4F95-B5FA-5DF77F91E85E}" destId="{6EE4731D-472A-4C49-AD84-659710E5DB23}" srcOrd="0" destOrd="0" presId="urn:microsoft.com/office/officeart/2005/8/layout/chevron2"/>
    <dgm:cxn modelId="{FDA2E8CB-39F7-4C06-89DF-1C6252E0CA12}" srcId="{5F86F6F3-0946-4807-AAF8-4D138C728F8A}" destId="{AA16BF71-3E4E-425D-BF51-AB9A11112AF3}" srcOrd="2" destOrd="0" parTransId="{059A4DEB-0F55-40A9-A67C-DCF330B9959E}" sibTransId="{8990E7E4-8E45-4694-8C64-33F6BEBDE2D2}"/>
    <dgm:cxn modelId="{9E8889E5-5969-4FBE-A794-0C2D4DD0B014}" type="presOf" srcId="{12B38505-7457-4DB7-9C1B-DDF30F04E903}" destId="{1CF47795-364D-4B38-9D6D-6849A00CE8A2}" srcOrd="0" destOrd="0" presId="urn:microsoft.com/office/officeart/2005/8/layout/chevron2"/>
    <dgm:cxn modelId="{C9E731CC-A765-4C18-A43F-5621FCC909A2}" srcId="{57E330AC-89A1-4F6B-A067-B3D87DBE9CC6}" destId="{12B38505-7457-4DB7-9C1B-DDF30F04E903}" srcOrd="0" destOrd="0" parTransId="{A0B49C02-D8D2-478E-AC72-F37E6C0EBF1E}" sibTransId="{A0548FE2-FBA4-4374-8689-346EA9F7466F}"/>
    <dgm:cxn modelId="{AE7BEE7C-D91B-4F2C-BBB4-5AED7F7EC9EF}" type="presOf" srcId="{5F86F6F3-0946-4807-AAF8-4D138C728F8A}" destId="{DB7B5793-91F3-47ED-BB23-408BCDFAC4C3}" srcOrd="0" destOrd="0" presId="urn:microsoft.com/office/officeart/2005/8/layout/chevron2"/>
    <dgm:cxn modelId="{48498A9C-FFE3-4E4F-B68F-EE5532450B45}" srcId="{5F86F6F3-0946-4807-AAF8-4D138C728F8A}" destId="{4FDE89C2-A280-4AE3-9A29-C56101503CDC}" srcOrd="0" destOrd="0" parTransId="{F811AF9C-19C1-46DD-97A6-29884728F324}" sibTransId="{417952CA-9AC4-4ECC-8D0E-5DB82EBD14DD}"/>
    <dgm:cxn modelId="{D074305F-F4B7-45CC-ACF3-866BF6CDFBB1}" srcId="{4FDE89C2-A280-4AE3-9A29-C56101503CDC}" destId="{00C78DAB-257C-440E-B5B3-1E32C4E64225}" srcOrd="0" destOrd="0" parTransId="{3F04A455-3AEC-48CE-AB94-087AA144392E}" sibTransId="{9D6A79EF-0A71-4AA0-BE2D-3C769544F26F}"/>
    <dgm:cxn modelId="{8B6E11BD-6318-4358-9E57-CFFF52D98C18}" type="presParOf" srcId="{DB7B5793-91F3-47ED-BB23-408BCDFAC4C3}" destId="{FB00A8D1-B677-4602-B648-9F5A87B801EA}" srcOrd="0" destOrd="0" presId="urn:microsoft.com/office/officeart/2005/8/layout/chevron2"/>
    <dgm:cxn modelId="{324E4E07-1490-43AB-9FD9-26EFA1500F27}" type="presParOf" srcId="{FB00A8D1-B677-4602-B648-9F5A87B801EA}" destId="{745B7756-C551-46E3-97E9-51EF4456593B}" srcOrd="0" destOrd="0" presId="urn:microsoft.com/office/officeart/2005/8/layout/chevron2"/>
    <dgm:cxn modelId="{3B13ADC2-3975-4FB6-A1A6-640ABC8DFE7C}" type="presParOf" srcId="{FB00A8D1-B677-4602-B648-9F5A87B801EA}" destId="{EC6F09E3-E0BB-44DA-86D7-163FCA3B9011}" srcOrd="1" destOrd="0" presId="urn:microsoft.com/office/officeart/2005/8/layout/chevron2"/>
    <dgm:cxn modelId="{8920BB3B-137C-4135-BE78-227E0EE3A589}" type="presParOf" srcId="{DB7B5793-91F3-47ED-BB23-408BCDFAC4C3}" destId="{C167B8A9-082B-4542-87A2-3D69996C63FD}" srcOrd="1" destOrd="0" presId="urn:microsoft.com/office/officeart/2005/8/layout/chevron2"/>
    <dgm:cxn modelId="{4A4B4C81-D9B3-45D8-B0F2-356D7CF11AAE}" type="presParOf" srcId="{DB7B5793-91F3-47ED-BB23-408BCDFAC4C3}" destId="{52257395-F613-48B2-8558-FF2C152FAE62}" srcOrd="2" destOrd="0" presId="urn:microsoft.com/office/officeart/2005/8/layout/chevron2"/>
    <dgm:cxn modelId="{893DBC6F-8AE6-40A3-AEF6-C61F0A351CEB}" type="presParOf" srcId="{52257395-F613-48B2-8558-FF2C152FAE62}" destId="{05E3BD71-FA30-42E9-83DF-3DBDBF05E3DA}" srcOrd="0" destOrd="0" presId="urn:microsoft.com/office/officeart/2005/8/layout/chevron2"/>
    <dgm:cxn modelId="{A5621D27-DDA9-4509-9F1E-C6FA0FB3D5CC}" type="presParOf" srcId="{52257395-F613-48B2-8558-FF2C152FAE62}" destId="{1CF47795-364D-4B38-9D6D-6849A00CE8A2}" srcOrd="1" destOrd="0" presId="urn:microsoft.com/office/officeart/2005/8/layout/chevron2"/>
    <dgm:cxn modelId="{E45EBE11-546F-4958-B501-6643D7703FD2}" type="presParOf" srcId="{DB7B5793-91F3-47ED-BB23-408BCDFAC4C3}" destId="{61475F9E-0EA8-4967-91ED-54EC694D96B9}" srcOrd="3" destOrd="0" presId="urn:microsoft.com/office/officeart/2005/8/layout/chevron2"/>
    <dgm:cxn modelId="{75297FE7-3F5B-4FE3-9F71-AE36CDDE5A64}" type="presParOf" srcId="{DB7B5793-91F3-47ED-BB23-408BCDFAC4C3}" destId="{0333CD37-82F2-4B14-B71D-7DE098A1F730}" srcOrd="4" destOrd="0" presId="urn:microsoft.com/office/officeart/2005/8/layout/chevron2"/>
    <dgm:cxn modelId="{E1E60D3C-F957-46D7-A4E9-7362D2824050}" type="presParOf" srcId="{0333CD37-82F2-4B14-B71D-7DE098A1F730}" destId="{938CACBE-3716-40D0-BF12-B9F5C11D8A11}" srcOrd="0" destOrd="0" presId="urn:microsoft.com/office/officeart/2005/8/layout/chevron2"/>
    <dgm:cxn modelId="{92BB5B40-A747-41C5-AB1A-5FFD8B55B003}" type="presParOf" srcId="{0333CD37-82F2-4B14-B71D-7DE098A1F730}" destId="{6EE4731D-472A-4C49-AD84-659710E5DB2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C47707-F65F-4E96-BBA6-8FAFD30C9092}">
      <dsp:nvSpPr>
        <dsp:cNvPr id="0" name=""/>
        <dsp:cNvSpPr/>
      </dsp:nvSpPr>
      <dsp:spPr>
        <a:xfrm rot="5400000">
          <a:off x="-192040" y="537447"/>
          <a:ext cx="1280272" cy="89619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5400000">
        <a:off x="-192040" y="537447"/>
        <a:ext cx="1280272" cy="896190"/>
      </dsp:txXfrm>
    </dsp:sp>
    <dsp:sp modelId="{FCEAA5F0-55A9-4A0F-A2D8-3A676B9F2802}">
      <dsp:nvSpPr>
        <dsp:cNvPr id="0" name=""/>
        <dsp:cNvSpPr/>
      </dsp:nvSpPr>
      <dsp:spPr>
        <a:xfrm rot="5400000">
          <a:off x="3881110" y="-2981409"/>
          <a:ext cx="1515969" cy="74858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/>
            <a:t>Не торопите школьников! </a:t>
          </a:r>
          <a:endParaRPr lang="ru-RU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/>
            <a:t>Не требуется выполнения всех заданий, предложенных в тетрадях.</a:t>
          </a:r>
          <a:endParaRPr lang="ru-RU" sz="3200" kern="1200" dirty="0"/>
        </a:p>
      </dsp:txBody>
      <dsp:txXfrm rot="5400000">
        <a:off x="3881110" y="-2981409"/>
        <a:ext cx="1515969" cy="7485809"/>
      </dsp:txXfrm>
    </dsp:sp>
    <dsp:sp modelId="{2E6DACF7-4181-4517-89F3-479A6ADCB43D}">
      <dsp:nvSpPr>
        <dsp:cNvPr id="0" name=""/>
        <dsp:cNvSpPr/>
      </dsp:nvSpPr>
      <dsp:spPr>
        <a:xfrm rot="5400000">
          <a:off x="-192040" y="2074945"/>
          <a:ext cx="1280272" cy="89619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5400000">
        <a:off x="-192040" y="2074945"/>
        <a:ext cx="1280272" cy="896190"/>
      </dsp:txXfrm>
    </dsp:sp>
    <dsp:sp modelId="{718CD5B3-0EEF-416F-B23B-72F04DE640A3}">
      <dsp:nvSpPr>
        <dsp:cNvPr id="0" name=""/>
        <dsp:cNvSpPr/>
      </dsp:nvSpPr>
      <dsp:spPr>
        <a:xfrm rot="5400000">
          <a:off x="3819188" y="-1443911"/>
          <a:ext cx="1639813" cy="74858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/>
            <a:t>Лучше сделать меньше, но лучше. </a:t>
          </a:r>
          <a:endParaRPr lang="ru-RU" sz="3600" b="1" kern="1200" dirty="0"/>
        </a:p>
      </dsp:txBody>
      <dsp:txXfrm rot="5400000">
        <a:off x="3819188" y="-1443911"/>
        <a:ext cx="1639813" cy="7485809"/>
      </dsp:txXfrm>
    </dsp:sp>
    <dsp:sp modelId="{27924B72-0CED-4514-9947-EEFCCEFE8CCB}">
      <dsp:nvSpPr>
        <dsp:cNvPr id="0" name=""/>
        <dsp:cNvSpPr/>
      </dsp:nvSpPr>
      <dsp:spPr>
        <a:xfrm rot="5400000">
          <a:off x="-192040" y="3586620"/>
          <a:ext cx="1280272" cy="89619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5400000">
        <a:off x="-192040" y="3586620"/>
        <a:ext cx="1280272" cy="896190"/>
      </dsp:txXfrm>
    </dsp:sp>
    <dsp:sp modelId="{4EC3EC84-6E76-4E1B-919E-BC1452304C66}">
      <dsp:nvSpPr>
        <dsp:cNvPr id="0" name=""/>
        <dsp:cNvSpPr/>
      </dsp:nvSpPr>
      <dsp:spPr>
        <a:xfrm rot="5400000">
          <a:off x="3845011" y="141374"/>
          <a:ext cx="1588168" cy="74858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/>
            <a:t>Работая с пословицами, не обращайтесь к вопросам по их содержанию</a:t>
          </a:r>
          <a:r>
            <a:rPr lang="ru-RU" sz="3600" kern="1200" dirty="0" smtClean="0"/>
            <a:t> .</a:t>
          </a:r>
          <a:endParaRPr lang="ru-RU" sz="3600" kern="1200" dirty="0"/>
        </a:p>
      </dsp:txBody>
      <dsp:txXfrm rot="5400000">
        <a:off x="3845011" y="141374"/>
        <a:ext cx="1588168" cy="74858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5B7756-C551-46E3-97E9-51EF4456593B}">
      <dsp:nvSpPr>
        <dsp:cNvPr id="0" name=""/>
        <dsp:cNvSpPr/>
      </dsp:nvSpPr>
      <dsp:spPr>
        <a:xfrm rot="5400000">
          <a:off x="-176843" y="452402"/>
          <a:ext cx="1178957" cy="82526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5400000">
        <a:off x="-176843" y="452402"/>
        <a:ext cx="1178957" cy="825269"/>
      </dsp:txXfrm>
    </dsp:sp>
    <dsp:sp modelId="{EC6F09E3-E0BB-44DA-86D7-163FCA3B9011}">
      <dsp:nvSpPr>
        <dsp:cNvPr id="0" name=""/>
        <dsp:cNvSpPr/>
      </dsp:nvSpPr>
      <dsp:spPr>
        <a:xfrm rot="5400000">
          <a:off x="3868657" y="-3043767"/>
          <a:ext cx="1310594" cy="7404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/>
            <a:t>Кто нашел одну (две, три) ошибки?</a:t>
          </a:r>
          <a:endParaRPr lang="ru-RU" sz="3600" kern="1200" dirty="0"/>
        </a:p>
      </dsp:txBody>
      <dsp:txXfrm rot="5400000">
        <a:off x="3868657" y="-3043767"/>
        <a:ext cx="1310594" cy="7404330"/>
      </dsp:txXfrm>
    </dsp:sp>
    <dsp:sp modelId="{05E3BD71-FA30-42E9-83DF-3DBDBF05E3DA}">
      <dsp:nvSpPr>
        <dsp:cNvPr id="0" name=""/>
        <dsp:cNvSpPr/>
      </dsp:nvSpPr>
      <dsp:spPr>
        <a:xfrm rot="5400000">
          <a:off x="-176843" y="1794231"/>
          <a:ext cx="1178957" cy="82526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5400000">
        <a:off x="-176843" y="1794231"/>
        <a:ext cx="1178957" cy="825269"/>
      </dsp:txXfrm>
    </dsp:sp>
    <dsp:sp modelId="{1CF47795-364D-4B38-9D6D-6849A00CE8A2}">
      <dsp:nvSpPr>
        <dsp:cNvPr id="0" name=""/>
        <dsp:cNvSpPr/>
      </dsp:nvSpPr>
      <dsp:spPr>
        <a:xfrm rot="5400000">
          <a:off x="3841864" y="-1701616"/>
          <a:ext cx="1371141" cy="7404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/>
            <a:t>Какой прием помог отыскать ошибку? </a:t>
          </a:r>
          <a:endParaRPr lang="ru-RU" sz="3600" kern="1200" dirty="0"/>
        </a:p>
      </dsp:txBody>
      <dsp:txXfrm rot="5400000">
        <a:off x="3841864" y="-1701616"/>
        <a:ext cx="1371141" cy="7404330"/>
      </dsp:txXfrm>
    </dsp:sp>
    <dsp:sp modelId="{938CACBE-3716-40D0-BF12-B9F5C11D8A11}">
      <dsp:nvSpPr>
        <dsp:cNvPr id="0" name=""/>
        <dsp:cNvSpPr/>
      </dsp:nvSpPr>
      <dsp:spPr>
        <a:xfrm rot="5400000">
          <a:off x="-176843" y="3383356"/>
          <a:ext cx="1178957" cy="82526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5400000">
        <a:off x="-176843" y="3383356"/>
        <a:ext cx="1178957" cy="825269"/>
      </dsp:txXfrm>
    </dsp:sp>
    <dsp:sp modelId="{6EE4731D-472A-4C49-AD84-659710E5DB23}">
      <dsp:nvSpPr>
        <dsp:cNvPr id="0" name=""/>
        <dsp:cNvSpPr/>
      </dsp:nvSpPr>
      <dsp:spPr>
        <a:xfrm rot="5400000">
          <a:off x="3594568" y="-109068"/>
          <a:ext cx="1865733" cy="7404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/>
            <a:t>Кто поделится с одноклассниками способами поиска допущенных ошибок?</a:t>
          </a:r>
          <a:r>
            <a:rPr lang="ru-RU" sz="3600" kern="1200" dirty="0" smtClean="0"/>
            <a:t> </a:t>
          </a:r>
          <a:endParaRPr lang="ru-RU" sz="3600" kern="1200" dirty="0"/>
        </a:p>
      </dsp:txBody>
      <dsp:txXfrm rot="5400000">
        <a:off x="3594568" y="-109068"/>
        <a:ext cx="1865733" cy="74043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81000"/>
            <a:ext cx="9144000" cy="259080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800" b="1" dirty="0" smtClean="0">
                <a:solidFill>
                  <a:srgbClr val="0070C0"/>
                </a:solidFill>
                <a:latin typeface="Bookman Old Style" pitchFamily="18" charset="0"/>
              </a:rPr>
              <a:t/>
            </a:r>
            <a:br>
              <a:rPr lang="ru-RU" sz="48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4800" b="1" dirty="0" smtClean="0">
                <a:solidFill>
                  <a:srgbClr val="0070C0"/>
                </a:solidFill>
                <a:latin typeface="Bookman Old Style" pitchFamily="18" charset="0"/>
              </a:rPr>
              <a:t/>
            </a:r>
            <a:br>
              <a:rPr lang="ru-RU" sz="48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Bookman Old Style" pitchFamily="18" charset="0"/>
              </a:rPr>
              <a:t>Фор</a:t>
            </a:r>
            <a:r>
              <a:rPr lang="ru-RU" sz="4800" b="1" dirty="0" smtClean="0">
                <a:solidFill>
                  <a:schemeClr val="bg2"/>
                </a:solidFill>
                <a:latin typeface="Bookman Old Style" pitchFamily="18" charset="0"/>
              </a:rPr>
              <a:t>мирование</a:t>
            </a:r>
            <a:r>
              <a:rPr lang="ru-RU" sz="4800" b="1" dirty="0" smtClean="0">
                <a:solidFill>
                  <a:srgbClr val="0070C0"/>
                </a:solidFill>
                <a:latin typeface="Bookman Old Style" pitchFamily="18" charset="0"/>
              </a:rPr>
              <a:t/>
            </a:r>
            <a:br>
              <a:rPr lang="ru-RU" sz="48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5400" b="1" dirty="0" smtClean="0">
                <a:solidFill>
                  <a:srgbClr val="0070C0"/>
                </a:solidFill>
                <a:latin typeface="Bookman Old Style" pitchFamily="18" charset="0"/>
              </a:rPr>
              <a:t>контрольно-оценочной самостоятельности</a:t>
            </a:r>
            <a:br>
              <a:rPr lang="ru-RU" sz="54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5400" b="1" dirty="0" smtClean="0">
                <a:solidFill>
                  <a:srgbClr val="0070C0"/>
                </a:solidFill>
                <a:latin typeface="Bookman Old Style" pitchFamily="18" charset="0"/>
              </a:rPr>
              <a:t> у первоклассников в тетрадях «Пишу и проверяю себя»</a:t>
            </a:r>
            <a:endParaRPr lang="ru-RU" sz="54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9400" y="4648200"/>
            <a:ext cx="5867400" cy="15240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Н.А. Новикова,</a:t>
            </a:r>
          </a:p>
          <a:p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 учитель начальных классов МБОУ «СОШ №45»</a:t>
            </a:r>
          </a:p>
          <a:p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Г.Кемерово, 2014</a:t>
            </a:r>
            <a:endParaRPr lang="ru-RU" sz="2800" b="1" i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1066799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</a:rPr>
              <a:t>Алгоритм самооценки</a:t>
            </a:r>
            <a:endParaRPr lang="ru-RU" sz="5400" b="1" i="1" dirty="0">
              <a:solidFill>
                <a:schemeClr val="bg1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1828800"/>
            <a:ext cx="6400800" cy="4267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3800" b="1" dirty="0" smtClean="0">
                <a:solidFill>
                  <a:schemeClr val="tx1"/>
                </a:solidFill>
              </a:rPr>
              <a:t> Какое было задание?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3800" b="1" dirty="0" smtClean="0">
                <a:solidFill>
                  <a:schemeClr val="tx1"/>
                </a:solidFill>
              </a:rPr>
              <a:t>Удалось выполнить задание?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3800" b="1" dirty="0" smtClean="0">
                <a:solidFill>
                  <a:schemeClr val="tx1"/>
                </a:solidFill>
              </a:rPr>
              <a:t>Задание выполнено верно                      или не совсем? 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3800" b="1" dirty="0" smtClean="0">
                <a:solidFill>
                  <a:schemeClr val="tx1"/>
                </a:solidFill>
              </a:rPr>
              <a:t>Выполнил самостоятельно или с чьей-то помощью? </a:t>
            </a:r>
            <a:endParaRPr lang="ru-RU" sz="3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i="1" dirty="0" smtClean="0"/>
              <a:t>Практические действия</a:t>
            </a:r>
            <a:endParaRPr lang="ru-RU" sz="5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514350" indent="-514350">
              <a:buAutoNum type="arabicParenR"/>
            </a:pPr>
            <a:r>
              <a:rPr lang="ru-RU" b="1" dirty="0" smtClean="0"/>
              <a:t>Кто хорошо запомнил задание, повторяют его; </a:t>
            </a:r>
          </a:p>
          <a:p>
            <a:pPr marL="514350" indent="-514350">
              <a:buAutoNum type="arabicParenR"/>
            </a:pPr>
            <a:r>
              <a:rPr lang="ru-RU" b="1" dirty="0" smtClean="0"/>
              <a:t> Повторить задание за теми, кто сформулировал его правильно;</a:t>
            </a:r>
          </a:p>
          <a:p>
            <a:pPr marL="514350" indent="-514350">
              <a:buAutoNum type="arabicParenR"/>
            </a:pPr>
            <a:r>
              <a:rPr lang="ru-RU" b="1" dirty="0" smtClean="0"/>
              <a:t> Оценить правильность повторения задания тем или другим учеником;</a:t>
            </a:r>
          </a:p>
          <a:p>
            <a:pPr marL="514350" indent="-514350">
              <a:buAutoNum type="arabicParenR"/>
            </a:pPr>
            <a:r>
              <a:rPr lang="ru-RU" b="1" dirty="0" smtClean="0"/>
              <a:t> Оценить правильность выполнения задания поначалу его выполнения;</a:t>
            </a:r>
          </a:p>
          <a:p>
            <a:pPr marL="514350" indent="-514350">
              <a:buAutoNum type="arabicParenR"/>
            </a:pPr>
            <a:r>
              <a:rPr lang="ru-RU" b="1" dirty="0" smtClean="0"/>
              <a:t> Повторить задание вслух и проверить, соблюдаются ли правила его выполнения. </a:t>
            </a: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b="1" i="1" dirty="0" smtClean="0"/>
              <a:t>Ориентировочная основа действия самоконтроля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b="1" dirty="0" smtClean="0"/>
              <a:t>1</a:t>
            </a:r>
            <a:r>
              <a:rPr lang="ru-RU" sz="3600" b="1" dirty="0" smtClean="0"/>
              <a:t>. Вспомни задание: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/>
              <a:t>        что нужно было делать, 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/>
              <a:t>        как нужно было делать,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/>
              <a:t>        по каким правилам. </a:t>
            </a:r>
          </a:p>
          <a:p>
            <a:pPr>
              <a:spcBef>
                <a:spcPts val="0"/>
              </a:spcBef>
            </a:pPr>
            <a:r>
              <a:rPr lang="ru-RU" sz="3600" b="1" dirty="0" smtClean="0"/>
              <a:t>2. Посмотри: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/>
              <a:t>        какие правила ты выполнил,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/>
              <a:t>        какие не выполнил, 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/>
              <a:t>        какие выполнил не точно</a:t>
            </a:r>
            <a:endParaRPr lang="ru-RU" sz="3600" b="1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000" b="1" dirty="0" smtClean="0"/>
              <a:t>Вопросы  для контроля</a:t>
            </a:r>
            <a:endParaRPr lang="ru-RU" sz="6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Таблицы результатов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img09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00200"/>
            <a:ext cx="4040188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Содержимое 11" descr="img099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1600200"/>
            <a:ext cx="4041775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219200"/>
            <a:ext cx="8077200" cy="5181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</a:rPr>
              <a:t>Тетради «Пишу и проверяю себя»</a:t>
            </a:r>
            <a:endParaRPr lang="ru-RU" sz="4000" b="1" i="1" dirty="0">
              <a:solidFill>
                <a:schemeClr val="bg1"/>
              </a:solidFill>
            </a:endParaRPr>
          </a:p>
        </p:txBody>
      </p:sp>
      <p:pic>
        <p:nvPicPr>
          <p:cNvPr id="16" name="Содержимое 15" descr="img08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26539" y="1600200"/>
            <a:ext cx="3299922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7" name="Содержимое 16" descr="img08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00200"/>
            <a:ext cx="3352224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 фон (2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57200"/>
            <a:ext cx="9144000" cy="64008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6376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  </a:t>
            </a: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  <a:ea typeface="Batang" pitchFamily="18" charset="-127"/>
              </a:rPr>
              <a:t>пиктограммы</a:t>
            </a:r>
            <a:endParaRPr lang="ru-RU" sz="5400" b="1" dirty="0">
              <a:solidFill>
                <a:schemeClr val="bg1"/>
              </a:solidFill>
              <a:latin typeface="Arial Black" pitchFamily="34" charset="0"/>
              <a:ea typeface="Batang" pitchFamily="18" charset="-127"/>
            </a:endParaRPr>
          </a:p>
        </p:txBody>
      </p:sp>
      <p:pic>
        <p:nvPicPr>
          <p:cNvPr id="5" name="Рисунок 4" descr="img0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2133600"/>
            <a:ext cx="6053328" cy="4343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954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800" b="1" dirty="0" smtClean="0"/>
              <a:t>Ориентировочная основа действий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4040188" cy="4572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Правила списывания</a:t>
            </a:r>
            <a:endParaRPr lang="ru-RU" sz="3200" dirty="0"/>
          </a:p>
        </p:txBody>
      </p:sp>
      <p:pic>
        <p:nvPicPr>
          <p:cNvPr id="7" name="Содержимое 6" descr="img08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828800"/>
            <a:ext cx="2973619" cy="41036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1295400"/>
            <a:ext cx="4038600" cy="4572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Запись под диктовку</a:t>
            </a:r>
            <a:endParaRPr lang="ru-RU" sz="3200" dirty="0"/>
          </a:p>
        </p:txBody>
      </p:sp>
      <p:pic>
        <p:nvPicPr>
          <p:cNvPr id="8" name="Содержимое 7" descr="img08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953000" y="1828800"/>
            <a:ext cx="3042066" cy="4114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Текстовый материал диктантов </a:t>
            </a:r>
            <a:endParaRPr lang="ru-RU" b="1" dirty="0"/>
          </a:p>
        </p:txBody>
      </p:sp>
      <p:pic>
        <p:nvPicPr>
          <p:cNvPr id="4" name="Содержимое 3" descr="img0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1600200"/>
            <a:ext cx="4267200" cy="4953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bg1"/>
                </a:solidFill>
              </a:rPr>
              <a:t>Виды диктантов</a:t>
            </a:r>
            <a:endParaRPr lang="ru-RU" sz="6000" b="1" i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1676400"/>
            <a:ext cx="6629400" cy="3962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4800" b="1" i="1" dirty="0" smtClean="0">
                <a:solidFill>
                  <a:srgbClr val="0070C0"/>
                </a:solidFill>
              </a:rPr>
              <a:t>Графический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4800" b="1" i="1" dirty="0" smtClean="0">
                <a:solidFill>
                  <a:srgbClr val="0070C0"/>
                </a:solidFill>
              </a:rPr>
              <a:t>Выборочный 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4800" b="1" i="1" dirty="0" smtClean="0">
                <a:solidFill>
                  <a:srgbClr val="0070C0"/>
                </a:solidFill>
              </a:rPr>
              <a:t>Звуковой 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4800" b="1" i="1" dirty="0" smtClean="0">
                <a:solidFill>
                  <a:srgbClr val="0070C0"/>
                </a:solidFill>
              </a:rPr>
              <a:t>Письмо по памяти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4800" b="1" i="1" dirty="0" smtClean="0">
                <a:solidFill>
                  <a:srgbClr val="0070C0"/>
                </a:solidFill>
              </a:rPr>
              <a:t>Зрительный 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4800" b="1" i="1" dirty="0" smtClean="0">
                <a:solidFill>
                  <a:srgbClr val="0070C0"/>
                </a:solidFill>
              </a:rPr>
              <a:t>Предупредительный 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4800" b="1" i="1" dirty="0" smtClean="0">
                <a:solidFill>
                  <a:srgbClr val="0070C0"/>
                </a:solidFill>
              </a:rPr>
              <a:t>Списывание </a:t>
            </a:r>
            <a:endParaRPr lang="ru-RU" sz="4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96043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chemeClr val="bg1"/>
                </a:solidFill>
              </a:rPr>
              <a:t>Помните!</a:t>
            </a:r>
            <a:endParaRPr lang="ru-RU" sz="7200" b="1" i="1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600200"/>
          <a:ext cx="8382000" cy="4678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b="1" i="1" dirty="0" smtClean="0"/>
              <a:t>Перечень ошибок в таблицах для оценивания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b="1" dirty="0" smtClean="0"/>
              <a:t>1.</a:t>
            </a:r>
            <a:r>
              <a:rPr lang="ru-RU" dirty="0" smtClean="0"/>
              <a:t>	</a:t>
            </a:r>
            <a:r>
              <a:rPr lang="ru-RU" sz="3400" b="1" dirty="0" smtClean="0"/>
              <a:t>Количество предложений (слов) в тексте (в           предложении)      и в модели.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2.	Нет модели.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3.	Оформление предложения.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4.	Слова не разделены на слоги.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5.	Знак ударения: нет или не на месте.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6.	Слово-помощник: нет или не на месте.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7.	Не отмечены трудности письма.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8.	Неверное написание буквы.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9.	Пропуск (замена) буквы.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10.	Перестановка букв (слов).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11.	Выбор модели слова-названия.</a:t>
            </a:r>
          </a:p>
          <a:p>
            <a:pPr>
              <a:buFont typeface="Wingdings" pitchFamily="2" charset="2"/>
              <a:buChar char="ü"/>
            </a:pPr>
            <a:r>
              <a:rPr lang="ru-RU" sz="3400" b="1" dirty="0" smtClean="0"/>
              <a:t>12.	Выбор буквы: строчная или прописная.</a:t>
            </a:r>
            <a:endParaRPr lang="ru-RU" sz="3400" b="1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</a:rPr>
              <a:t>Таблицы для оценивания</a:t>
            </a:r>
            <a:endParaRPr lang="ru-RU" sz="5400" b="1" i="1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img08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295400"/>
            <a:ext cx="4038600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6" name="Содержимое 5" descr="img08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295400"/>
            <a:ext cx="4038600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968</TotalTime>
  <Words>248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  Формирование контрольно-оценочной самостоятельности  у первоклассников в тетрадях «Пишу и проверяю себя»</vt:lpstr>
      <vt:lpstr>Тетради «Пишу и проверяю себя»</vt:lpstr>
      <vt:lpstr>  пиктограммы</vt:lpstr>
      <vt:lpstr>Ориентировочная основа действий</vt:lpstr>
      <vt:lpstr>Текстовый материал диктантов </vt:lpstr>
      <vt:lpstr>Виды диктантов</vt:lpstr>
      <vt:lpstr>Помните!</vt:lpstr>
      <vt:lpstr>Перечень ошибок в таблицах для оценивания</vt:lpstr>
      <vt:lpstr>Таблицы для оценивания</vt:lpstr>
      <vt:lpstr>Алгоритм самооценки</vt:lpstr>
      <vt:lpstr>Практические действия</vt:lpstr>
      <vt:lpstr>Ориентировочная основа действия самоконтроля</vt:lpstr>
      <vt:lpstr>Вопросы  для контроля</vt:lpstr>
      <vt:lpstr>Таблицы результатов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User</cp:lastModifiedBy>
  <cp:revision>105</cp:revision>
  <dcterms:created xsi:type="dcterms:W3CDTF">2013-10-20T14:54:06Z</dcterms:created>
  <dcterms:modified xsi:type="dcterms:W3CDTF">2014-03-27T09:39:48Z</dcterms:modified>
</cp:coreProperties>
</file>