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4" r:id="rId3"/>
    <p:sldId id="267" r:id="rId4"/>
    <p:sldId id="266" r:id="rId5"/>
    <p:sldId id="265" r:id="rId6"/>
    <p:sldId id="262" r:id="rId7"/>
    <p:sldId id="261" r:id="rId8"/>
    <p:sldId id="272" r:id="rId9"/>
    <p:sldId id="274" r:id="rId10"/>
    <p:sldId id="291" r:id="rId11"/>
    <p:sldId id="293" r:id="rId12"/>
    <p:sldId id="278" r:id="rId13"/>
    <p:sldId id="276" r:id="rId14"/>
    <p:sldId id="281" r:id="rId15"/>
    <p:sldId id="280" r:id="rId16"/>
    <p:sldId id="283" r:id="rId17"/>
    <p:sldId id="282" r:id="rId18"/>
    <p:sldId id="284" r:id="rId19"/>
    <p:sldId id="285" r:id="rId20"/>
    <p:sldId id="286" r:id="rId21"/>
    <p:sldId id="288" r:id="rId22"/>
    <p:sldId id="289" r:id="rId23"/>
    <p:sldId id="292" r:id="rId24"/>
    <p:sldId id="257" r:id="rId25"/>
    <p:sldId id="258" r:id="rId26"/>
    <p:sldId id="268" r:id="rId27"/>
  </p:sldIdLst>
  <p:sldSz cx="9144000" cy="6858000" type="screen4x3"/>
  <p:notesSz cx="6858000" cy="9144000"/>
  <p:custDataLst>
    <p:tags r:id="rId28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9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37AC253-B4B0-48BD-A8F5-67D3CCA281C3}" type="doc">
      <dgm:prSet loTypeId="urn:microsoft.com/office/officeart/2011/layout/ConvergingText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40AB877-804A-4E85-89E3-7854E7DBB8F1}">
      <dgm:prSet phldrT="[Текст]" custT="1"/>
      <dgm:spPr/>
      <dgm:t>
        <a:bodyPr/>
        <a:lstStyle/>
        <a:p>
          <a:r>
            <a:rPr lang="ru-RU" sz="2000" dirty="0" smtClean="0"/>
            <a:t>Сотрудничество</a:t>
          </a:r>
          <a:endParaRPr lang="ru-RU" sz="2000" dirty="0"/>
        </a:p>
      </dgm:t>
    </dgm:pt>
    <dgm:pt modelId="{0AF64BAF-491A-4676-B7EE-F6BCEC8FF932}" type="parTrans" cxnId="{0049908A-875A-4BC9-849C-AB64C526C0D2}">
      <dgm:prSet/>
      <dgm:spPr/>
      <dgm:t>
        <a:bodyPr/>
        <a:lstStyle/>
        <a:p>
          <a:endParaRPr lang="ru-RU"/>
        </a:p>
      </dgm:t>
    </dgm:pt>
    <dgm:pt modelId="{60E9D83A-61AE-4063-8F56-72BDFBADD084}" type="sibTrans" cxnId="{0049908A-875A-4BC9-849C-AB64C526C0D2}">
      <dgm:prSet/>
      <dgm:spPr/>
      <dgm:t>
        <a:bodyPr/>
        <a:lstStyle/>
        <a:p>
          <a:endParaRPr lang="ru-RU"/>
        </a:p>
      </dgm:t>
    </dgm:pt>
    <dgm:pt modelId="{3A041798-A32E-4B56-B53D-0EFFDC70577F}">
      <dgm:prSet phldrT="[Текст]" custT="1"/>
      <dgm:spPr/>
      <dgm:t>
        <a:bodyPr/>
        <a:lstStyle/>
        <a:p>
          <a:r>
            <a:rPr lang="ru-RU" sz="3200" dirty="0" smtClean="0"/>
            <a:t>Ученик</a:t>
          </a:r>
          <a:endParaRPr lang="ru-RU" sz="3200" dirty="0"/>
        </a:p>
      </dgm:t>
    </dgm:pt>
    <dgm:pt modelId="{96DC0D2D-B82D-4AAF-82DA-89F32CE01ED1}" type="parTrans" cxnId="{47C94EF7-CBFD-4890-B4CF-BB446CE30555}">
      <dgm:prSet/>
      <dgm:spPr/>
      <dgm:t>
        <a:bodyPr/>
        <a:lstStyle/>
        <a:p>
          <a:endParaRPr lang="ru-RU"/>
        </a:p>
      </dgm:t>
    </dgm:pt>
    <dgm:pt modelId="{0157B712-23E9-4861-AF99-2E63E13E20ED}" type="sibTrans" cxnId="{47C94EF7-CBFD-4890-B4CF-BB446CE30555}">
      <dgm:prSet/>
      <dgm:spPr/>
      <dgm:t>
        <a:bodyPr/>
        <a:lstStyle/>
        <a:p>
          <a:endParaRPr lang="ru-RU"/>
        </a:p>
      </dgm:t>
    </dgm:pt>
    <dgm:pt modelId="{E5C074CA-A195-4B46-8183-7C16F25FA822}">
      <dgm:prSet phldrT="[Текст]" custT="1"/>
      <dgm:spPr/>
      <dgm:t>
        <a:bodyPr/>
        <a:lstStyle/>
        <a:p>
          <a:r>
            <a:rPr lang="ru-RU" sz="3200" dirty="0" smtClean="0"/>
            <a:t>Родитель</a:t>
          </a:r>
          <a:endParaRPr lang="ru-RU" sz="3200" dirty="0"/>
        </a:p>
      </dgm:t>
    </dgm:pt>
    <dgm:pt modelId="{692A259E-F150-4E7C-BFF3-2F51293B8E34}" type="parTrans" cxnId="{87E4AB3E-55BE-4708-80AD-77DDC853D24D}">
      <dgm:prSet/>
      <dgm:spPr/>
      <dgm:t>
        <a:bodyPr/>
        <a:lstStyle/>
        <a:p>
          <a:endParaRPr lang="ru-RU"/>
        </a:p>
      </dgm:t>
    </dgm:pt>
    <dgm:pt modelId="{D7E921B0-33F9-44CF-8AB9-4E6C419A70CB}" type="sibTrans" cxnId="{87E4AB3E-55BE-4708-80AD-77DDC853D24D}">
      <dgm:prSet/>
      <dgm:spPr/>
      <dgm:t>
        <a:bodyPr/>
        <a:lstStyle/>
        <a:p>
          <a:endParaRPr lang="ru-RU"/>
        </a:p>
      </dgm:t>
    </dgm:pt>
    <dgm:pt modelId="{BDC016C7-11D4-4370-A50F-C9FB6EA147BA}">
      <dgm:prSet phldrT="[Текст]" custT="1"/>
      <dgm:spPr/>
      <dgm:t>
        <a:bodyPr/>
        <a:lstStyle/>
        <a:p>
          <a:r>
            <a:rPr lang="ru-RU" sz="3200" dirty="0" smtClean="0"/>
            <a:t>Учитель</a:t>
          </a:r>
          <a:endParaRPr lang="ru-RU" sz="3200" dirty="0"/>
        </a:p>
      </dgm:t>
    </dgm:pt>
    <dgm:pt modelId="{60686451-43D5-4AAF-A1EB-F6624064DB6F}" type="parTrans" cxnId="{8DE204A2-1646-419B-A975-01A8964E06A3}">
      <dgm:prSet/>
      <dgm:spPr/>
      <dgm:t>
        <a:bodyPr/>
        <a:lstStyle/>
        <a:p>
          <a:endParaRPr lang="ru-RU"/>
        </a:p>
      </dgm:t>
    </dgm:pt>
    <dgm:pt modelId="{9F60D1E8-1EBE-4F1C-8473-5216F10ACB5B}" type="sibTrans" cxnId="{8DE204A2-1646-419B-A975-01A8964E06A3}">
      <dgm:prSet/>
      <dgm:spPr/>
      <dgm:t>
        <a:bodyPr/>
        <a:lstStyle/>
        <a:p>
          <a:endParaRPr lang="ru-RU"/>
        </a:p>
      </dgm:t>
    </dgm:pt>
    <dgm:pt modelId="{95D35791-1BB7-49B8-AB9C-9C1B60F4E82A}" type="pres">
      <dgm:prSet presAssocID="{737AC253-B4B0-48BD-A8F5-67D3CCA281C3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12772E7-046C-4F8B-BB0C-9A045EEB70DA}" type="pres">
      <dgm:prSet presAssocID="{140AB877-804A-4E85-89E3-7854E7DBB8F1}" presName="composite" presStyleCnt="0"/>
      <dgm:spPr/>
    </dgm:pt>
    <dgm:pt modelId="{15D5D0FB-0846-49EA-91D3-F39EF418A094}" type="pres">
      <dgm:prSet presAssocID="{140AB877-804A-4E85-89E3-7854E7DBB8F1}" presName="ParentAccent1" presStyleLbl="alignNode1" presStyleIdx="0" presStyleCnt="34"/>
      <dgm:spPr/>
    </dgm:pt>
    <dgm:pt modelId="{BD930358-6580-4CB8-9007-29310BB13A75}" type="pres">
      <dgm:prSet presAssocID="{140AB877-804A-4E85-89E3-7854E7DBB8F1}" presName="ParentAccent2" presStyleLbl="alignNode1" presStyleIdx="1" presStyleCnt="34"/>
      <dgm:spPr/>
    </dgm:pt>
    <dgm:pt modelId="{3E5A7F52-57E9-4625-98C9-E03C6B71A852}" type="pres">
      <dgm:prSet presAssocID="{140AB877-804A-4E85-89E3-7854E7DBB8F1}" presName="ParentAccent3" presStyleLbl="alignNode1" presStyleIdx="2" presStyleCnt="34"/>
      <dgm:spPr/>
    </dgm:pt>
    <dgm:pt modelId="{1360CD40-937E-4C56-B591-713AA2DBCEF6}" type="pres">
      <dgm:prSet presAssocID="{140AB877-804A-4E85-89E3-7854E7DBB8F1}" presName="ParentAccent4" presStyleLbl="alignNode1" presStyleIdx="3" presStyleCnt="34"/>
      <dgm:spPr/>
    </dgm:pt>
    <dgm:pt modelId="{EB655500-EE0A-4A79-B9A6-DE9897D9AC48}" type="pres">
      <dgm:prSet presAssocID="{140AB877-804A-4E85-89E3-7854E7DBB8F1}" presName="ParentAccent5" presStyleLbl="alignNode1" presStyleIdx="4" presStyleCnt="34"/>
      <dgm:spPr/>
    </dgm:pt>
    <dgm:pt modelId="{1D5AA330-3A9B-49A7-9838-7CAA5EB6DC70}" type="pres">
      <dgm:prSet presAssocID="{140AB877-804A-4E85-89E3-7854E7DBB8F1}" presName="ParentAccent6" presStyleLbl="alignNode1" presStyleIdx="5" presStyleCnt="34" custLinFactNeighborX="14175" custLinFactNeighborY="12147"/>
      <dgm:spPr/>
    </dgm:pt>
    <dgm:pt modelId="{09A8F316-8CE2-4C17-A4FE-4BBFBAD0789A}" type="pres">
      <dgm:prSet presAssocID="{140AB877-804A-4E85-89E3-7854E7DBB8F1}" presName="ParentAccent7" presStyleLbl="alignNode1" presStyleIdx="6" presStyleCnt="34"/>
      <dgm:spPr/>
    </dgm:pt>
    <dgm:pt modelId="{3BBF747F-9240-47E7-806D-F52C1AF10513}" type="pres">
      <dgm:prSet presAssocID="{140AB877-804A-4E85-89E3-7854E7DBB8F1}" presName="ParentAccent8" presStyleLbl="alignNode1" presStyleIdx="7" presStyleCnt="34"/>
      <dgm:spPr/>
    </dgm:pt>
    <dgm:pt modelId="{0DE5AD07-4411-4BFC-8CC5-A35657DB9587}" type="pres">
      <dgm:prSet presAssocID="{140AB877-804A-4E85-89E3-7854E7DBB8F1}" presName="ParentAccent9" presStyleLbl="alignNode1" presStyleIdx="8" presStyleCnt="34"/>
      <dgm:spPr/>
    </dgm:pt>
    <dgm:pt modelId="{FF86639A-6F4F-4B31-8F35-C14FAE883C4E}" type="pres">
      <dgm:prSet presAssocID="{140AB877-804A-4E85-89E3-7854E7DBB8F1}" presName="ParentAccent10" presStyleLbl="alignNode1" presStyleIdx="9" presStyleCnt="34"/>
      <dgm:spPr/>
    </dgm:pt>
    <dgm:pt modelId="{AE4DA4FF-226C-42FB-8288-6E90C8BAB134}" type="pres">
      <dgm:prSet presAssocID="{140AB877-804A-4E85-89E3-7854E7DBB8F1}" presName="Parent" presStyleLbl="alignNode1" presStyleIdx="10" presStyleCnt="34" custAng="16200000" custScaleX="198460" custScaleY="40129" custLinFactNeighborX="9440" custLinFactNeighborY="-2100">
        <dgm:presLayoutVars>
          <dgm:chMax val="5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1C97C4-43CC-4D99-9D3C-EE06A4517F30}" type="pres">
      <dgm:prSet presAssocID="{3A041798-A32E-4B56-B53D-0EFFDC70577F}" presName="Child1Accent1" presStyleLbl="alignNode1" presStyleIdx="11" presStyleCnt="34"/>
      <dgm:spPr/>
    </dgm:pt>
    <dgm:pt modelId="{5CC8A474-E2CF-4C9E-AD53-4539076B8D99}" type="pres">
      <dgm:prSet presAssocID="{3A041798-A32E-4B56-B53D-0EFFDC70577F}" presName="Child1Accent2" presStyleLbl="alignNode1" presStyleIdx="12" presStyleCnt="34"/>
      <dgm:spPr/>
    </dgm:pt>
    <dgm:pt modelId="{BF037327-2D8A-4133-A308-E5E4EA83A91C}" type="pres">
      <dgm:prSet presAssocID="{3A041798-A32E-4B56-B53D-0EFFDC70577F}" presName="Child1Accent3" presStyleLbl="alignNode1" presStyleIdx="13" presStyleCnt="34"/>
      <dgm:spPr/>
    </dgm:pt>
    <dgm:pt modelId="{8A1BCAEB-1053-43A6-9496-EC3D05F150FB}" type="pres">
      <dgm:prSet presAssocID="{3A041798-A32E-4B56-B53D-0EFFDC70577F}" presName="Child1Accent4" presStyleLbl="alignNode1" presStyleIdx="14" presStyleCnt="34"/>
      <dgm:spPr/>
    </dgm:pt>
    <dgm:pt modelId="{440B568D-A230-4C44-AE59-0DF1EDA2F049}" type="pres">
      <dgm:prSet presAssocID="{3A041798-A32E-4B56-B53D-0EFFDC70577F}" presName="Child1Accent5" presStyleLbl="alignNode1" presStyleIdx="15" presStyleCnt="34"/>
      <dgm:spPr/>
    </dgm:pt>
    <dgm:pt modelId="{797EF1BE-FC90-4172-AA21-8367423AEFB7}" type="pres">
      <dgm:prSet presAssocID="{3A041798-A32E-4B56-B53D-0EFFDC70577F}" presName="Child1Accent6" presStyleLbl="alignNode1" presStyleIdx="16" presStyleCnt="34"/>
      <dgm:spPr/>
    </dgm:pt>
    <dgm:pt modelId="{831576B6-257F-4F12-93C3-983D2C7DF6E6}" type="pres">
      <dgm:prSet presAssocID="{3A041798-A32E-4B56-B53D-0EFFDC70577F}" presName="Child1Accent7" presStyleLbl="alignNode1" presStyleIdx="17" presStyleCnt="34"/>
      <dgm:spPr/>
    </dgm:pt>
    <dgm:pt modelId="{82DF51F4-DE9F-4E7F-8018-35ECB960A0ED}" type="pres">
      <dgm:prSet presAssocID="{3A041798-A32E-4B56-B53D-0EFFDC70577F}" presName="Child1Accent8" presStyleLbl="alignNode1" presStyleIdx="18" presStyleCnt="34"/>
      <dgm:spPr/>
    </dgm:pt>
    <dgm:pt modelId="{9445F338-DC80-4BDB-8B42-8FB556EE38F9}" type="pres">
      <dgm:prSet presAssocID="{3A041798-A32E-4B56-B53D-0EFFDC70577F}" presName="Child1Accent9" presStyleLbl="alignNode1" presStyleIdx="19" presStyleCnt="34"/>
      <dgm:spPr/>
    </dgm:pt>
    <dgm:pt modelId="{3E267972-E8D3-4C10-9155-CDE4A8D64095}" type="pres">
      <dgm:prSet presAssocID="{3A041798-A32E-4B56-B53D-0EFFDC70577F}" presName="Child1" presStyleLbl="revTx" presStyleIdx="0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2B9043-8873-43AB-AF58-FB2CE58E2A19}" type="pres">
      <dgm:prSet presAssocID="{E5C074CA-A195-4B46-8183-7C16F25FA822}" presName="Child2Accent1" presStyleLbl="alignNode1" presStyleIdx="20" presStyleCnt="34" custLinFactX="7891" custLinFactNeighborX="100000" custLinFactNeighborY="3199"/>
      <dgm:spPr/>
    </dgm:pt>
    <dgm:pt modelId="{FA0E8587-D431-4C98-911E-D7B5FD783F21}" type="pres">
      <dgm:prSet presAssocID="{E5C074CA-A195-4B46-8183-7C16F25FA822}" presName="Child2Accent2" presStyleLbl="alignNode1" presStyleIdx="21" presStyleCnt="3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9AADC1D-3FEE-4479-A716-EA4EF836ABB2}" type="pres">
      <dgm:prSet presAssocID="{E5C074CA-A195-4B46-8183-7C16F25FA822}" presName="Child2Accent3" presStyleLbl="alignNode1" presStyleIdx="22" presStyleCnt="34"/>
      <dgm:spPr/>
    </dgm:pt>
    <dgm:pt modelId="{34033BFF-9144-4FB9-8A37-A229F117102A}" type="pres">
      <dgm:prSet presAssocID="{E5C074CA-A195-4B46-8183-7C16F25FA822}" presName="Child2Accent4" presStyleLbl="alignNode1" presStyleIdx="23" presStyleCnt="34"/>
      <dgm:spPr/>
    </dgm:pt>
    <dgm:pt modelId="{0E3B4DE7-E75C-4EAC-BF4A-CEE844141EA7}" type="pres">
      <dgm:prSet presAssocID="{E5C074CA-A195-4B46-8183-7C16F25FA822}" presName="Child2Accent5" presStyleLbl="alignNode1" presStyleIdx="24" presStyleCnt="34"/>
      <dgm:spPr/>
    </dgm:pt>
    <dgm:pt modelId="{D33874FC-B9F9-4C93-B615-3109C7458C45}" type="pres">
      <dgm:prSet presAssocID="{E5C074CA-A195-4B46-8183-7C16F25FA822}" presName="Child2Accent6" presStyleLbl="alignNode1" presStyleIdx="25" presStyleCnt="34"/>
      <dgm:spPr/>
    </dgm:pt>
    <dgm:pt modelId="{A9EC00FF-6142-4C92-996F-7A362A650AB6}" type="pres">
      <dgm:prSet presAssocID="{E5C074CA-A195-4B46-8183-7C16F25FA822}" presName="Child2Accent7" presStyleLbl="alignNode1" presStyleIdx="26" presStyleCnt="34"/>
      <dgm:spPr/>
    </dgm:pt>
    <dgm:pt modelId="{5F813B09-3535-48E5-940B-A24AFD75E72D}" type="pres">
      <dgm:prSet presAssocID="{E5C074CA-A195-4B46-8183-7C16F25FA822}" presName="Child2" presStyleLbl="revTx" presStyleIdx="1" presStyleCnt="3" custScaleX="143404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B165E6F-50EF-4130-83B9-5A013727C26E}" type="pres">
      <dgm:prSet presAssocID="{BDC016C7-11D4-4370-A50F-C9FB6EA147BA}" presName="Child3Accent1" presStyleLbl="alignNode1" presStyleIdx="27" presStyleCnt="34"/>
      <dgm:spPr/>
    </dgm:pt>
    <dgm:pt modelId="{3842F2F8-E27F-4A50-913F-EBA872D3B3EC}" type="pres">
      <dgm:prSet presAssocID="{BDC016C7-11D4-4370-A50F-C9FB6EA147BA}" presName="Child3Accent2" presStyleLbl="alignNode1" presStyleIdx="28" presStyleCnt="34"/>
      <dgm:spPr/>
    </dgm:pt>
    <dgm:pt modelId="{2A6D9773-9D5B-4DF7-A673-1B639E944508}" type="pres">
      <dgm:prSet presAssocID="{BDC016C7-11D4-4370-A50F-C9FB6EA147BA}" presName="Child3Accent3" presStyleLbl="alignNode1" presStyleIdx="29" presStyleCnt="34"/>
      <dgm:spPr/>
    </dgm:pt>
    <dgm:pt modelId="{15E52B8B-7069-4EC7-AE1F-EB7E494D85CB}" type="pres">
      <dgm:prSet presAssocID="{BDC016C7-11D4-4370-A50F-C9FB6EA147BA}" presName="Child3Accent4" presStyleLbl="alignNode1" presStyleIdx="30" presStyleCnt="34"/>
      <dgm:spPr/>
    </dgm:pt>
    <dgm:pt modelId="{E9C8EDC3-96E6-4BCA-BD13-46D6427BB103}" type="pres">
      <dgm:prSet presAssocID="{BDC016C7-11D4-4370-A50F-C9FB6EA147BA}" presName="Child3Accent5" presStyleLbl="alignNode1" presStyleIdx="31" presStyleCnt="34"/>
      <dgm:spPr/>
    </dgm:pt>
    <dgm:pt modelId="{5B2934E9-2001-4BC6-9CDE-87ADC2BDB78A}" type="pres">
      <dgm:prSet presAssocID="{BDC016C7-11D4-4370-A50F-C9FB6EA147BA}" presName="Child3Accent6" presStyleLbl="alignNode1" presStyleIdx="32" presStyleCnt="34"/>
      <dgm:spPr/>
    </dgm:pt>
    <dgm:pt modelId="{EAD0D467-082B-40D4-A43F-ACED322EC2E2}" type="pres">
      <dgm:prSet presAssocID="{BDC016C7-11D4-4370-A50F-C9FB6EA147BA}" presName="Child3Accent7" presStyleLbl="alignNode1" presStyleIdx="33" presStyleCnt="34"/>
      <dgm:spPr/>
    </dgm:pt>
    <dgm:pt modelId="{041E5876-74E0-48A9-85D7-CC061BA97669}" type="pres">
      <dgm:prSet presAssocID="{BDC016C7-11D4-4370-A50F-C9FB6EA147BA}" presName="Child3" presStyleLbl="revTx" presStyleIdx="2" presStyleCnt="3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FEF43BA-654F-440D-A5EF-5A80A5980D02}" type="presOf" srcId="{737AC253-B4B0-48BD-A8F5-67D3CCA281C3}" destId="{95D35791-1BB7-49B8-AB9C-9C1B60F4E82A}" srcOrd="0" destOrd="0" presId="urn:microsoft.com/office/officeart/2011/layout/ConvergingText"/>
    <dgm:cxn modelId="{0049908A-875A-4BC9-849C-AB64C526C0D2}" srcId="{737AC253-B4B0-48BD-A8F5-67D3CCA281C3}" destId="{140AB877-804A-4E85-89E3-7854E7DBB8F1}" srcOrd="0" destOrd="0" parTransId="{0AF64BAF-491A-4676-B7EE-F6BCEC8FF932}" sibTransId="{60E9D83A-61AE-4063-8F56-72BDFBADD084}"/>
    <dgm:cxn modelId="{85D78E91-337B-4DB0-9E43-4880D45EF9B5}" type="presOf" srcId="{E5C074CA-A195-4B46-8183-7C16F25FA822}" destId="{5F813B09-3535-48E5-940B-A24AFD75E72D}" srcOrd="0" destOrd="0" presId="urn:microsoft.com/office/officeart/2011/layout/ConvergingText"/>
    <dgm:cxn modelId="{CCD9EDD3-8C40-45CF-AE3C-1E13395AF0C5}" type="presOf" srcId="{3A041798-A32E-4B56-B53D-0EFFDC70577F}" destId="{3E267972-E8D3-4C10-9155-CDE4A8D64095}" srcOrd="0" destOrd="0" presId="urn:microsoft.com/office/officeart/2011/layout/ConvergingText"/>
    <dgm:cxn modelId="{31C40737-51CE-4791-8624-33A44EB0D212}" type="presOf" srcId="{140AB877-804A-4E85-89E3-7854E7DBB8F1}" destId="{AE4DA4FF-226C-42FB-8288-6E90C8BAB134}" srcOrd="0" destOrd="0" presId="urn:microsoft.com/office/officeart/2011/layout/ConvergingText"/>
    <dgm:cxn modelId="{47C94EF7-CBFD-4890-B4CF-BB446CE30555}" srcId="{140AB877-804A-4E85-89E3-7854E7DBB8F1}" destId="{3A041798-A32E-4B56-B53D-0EFFDC70577F}" srcOrd="0" destOrd="0" parTransId="{96DC0D2D-B82D-4AAF-82DA-89F32CE01ED1}" sibTransId="{0157B712-23E9-4861-AF99-2E63E13E20ED}"/>
    <dgm:cxn modelId="{12E36FF6-CF09-4312-B3DF-EEC25CFF111B}" type="presOf" srcId="{BDC016C7-11D4-4370-A50F-C9FB6EA147BA}" destId="{041E5876-74E0-48A9-85D7-CC061BA97669}" srcOrd="0" destOrd="0" presId="urn:microsoft.com/office/officeart/2011/layout/ConvergingText"/>
    <dgm:cxn modelId="{87E4AB3E-55BE-4708-80AD-77DDC853D24D}" srcId="{140AB877-804A-4E85-89E3-7854E7DBB8F1}" destId="{E5C074CA-A195-4B46-8183-7C16F25FA822}" srcOrd="1" destOrd="0" parTransId="{692A259E-F150-4E7C-BFF3-2F51293B8E34}" sibTransId="{D7E921B0-33F9-44CF-8AB9-4E6C419A70CB}"/>
    <dgm:cxn modelId="{8DE204A2-1646-419B-A975-01A8964E06A3}" srcId="{140AB877-804A-4E85-89E3-7854E7DBB8F1}" destId="{BDC016C7-11D4-4370-A50F-C9FB6EA147BA}" srcOrd="2" destOrd="0" parTransId="{60686451-43D5-4AAF-A1EB-F6624064DB6F}" sibTransId="{9F60D1E8-1EBE-4F1C-8473-5216F10ACB5B}"/>
    <dgm:cxn modelId="{5BA3D4B0-C1DE-4480-89C4-60161F882836}" type="presParOf" srcId="{95D35791-1BB7-49B8-AB9C-9C1B60F4E82A}" destId="{312772E7-046C-4F8B-BB0C-9A045EEB70DA}" srcOrd="0" destOrd="0" presId="urn:microsoft.com/office/officeart/2011/layout/ConvergingText"/>
    <dgm:cxn modelId="{5C549159-8DC2-4D6D-A32E-7FCA20B0314E}" type="presParOf" srcId="{312772E7-046C-4F8B-BB0C-9A045EEB70DA}" destId="{15D5D0FB-0846-49EA-91D3-F39EF418A094}" srcOrd="0" destOrd="0" presId="urn:microsoft.com/office/officeart/2011/layout/ConvergingText"/>
    <dgm:cxn modelId="{EE4AE26F-1D49-4590-BC99-84802BD76B6A}" type="presParOf" srcId="{312772E7-046C-4F8B-BB0C-9A045EEB70DA}" destId="{BD930358-6580-4CB8-9007-29310BB13A75}" srcOrd="1" destOrd="0" presId="urn:microsoft.com/office/officeart/2011/layout/ConvergingText"/>
    <dgm:cxn modelId="{9F1443B1-A490-4F77-9C45-D55072A61EB2}" type="presParOf" srcId="{312772E7-046C-4F8B-BB0C-9A045EEB70DA}" destId="{3E5A7F52-57E9-4625-98C9-E03C6B71A852}" srcOrd="2" destOrd="0" presId="urn:microsoft.com/office/officeart/2011/layout/ConvergingText"/>
    <dgm:cxn modelId="{DDF6413A-E9E8-4C1D-AA2F-B5EAB557271E}" type="presParOf" srcId="{312772E7-046C-4F8B-BB0C-9A045EEB70DA}" destId="{1360CD40-937E-4C56-B591-713AA2DBCEF6}" srcOrd="3" destOrd="0" presId="urn:microsoft.com/office/officeart/2011/layout/ConvergingText"/>
    <dgm:cxn modelId="{BCCF2E91-CF40-4B26-AC1E-C841EB45BDC6}" type="presParOf" srcId="{312772E7-046C-4F8B-BB0C-9A045EEB70DA}" destId="{EB655500-EE0A-4A79-B9A6-DE9897D9AC48}" srcOrd="4" destOrd="0" presId="urn:microsoft.com/office/officeart/2011/layout/ConvergingText"/>
    <dgm:cxn modelId="{21AC20E4-EB38-4E28-BDCB-FEC9C2902953}" type="presParOf" srcId="{312772E7-046C-4F8B-BB0C-9A045EEB70DA}" destId="{1D5AA330-3A9B-49A7-9838-7CAA5EB6DC70}" srcOrd="5" destOrd="0" presId="urn:microsoft.com/office/officeart/2011/layout/ConvergingText"/>
    <dgm:cxn modelId="{8A6BBAFD-F167-45B8-AFAE-C57AFC535EA1}" type="presParOf" srcId="{312772E7-046C-4F8B-BB0C-9A045EEB70DA}" destId="{09A8F316-8CE2-4C17-A4FE-4BBFBAD0789A}" srcOrd="6" destOrd="0" presId="urn:microsoft.com/office/officeart/2011/layout/ConvergingText"/>
    <dgm:cxn modelId="{7EE85FC9-D0E8-4E43-9F2C-A03F8612E6D9}" type="presParOf" srcId="{312772E7-046C-4F8B-BB0C-9A045EEB70DA}" destId="{3BBF747F-9240-47E7-806D-F52C1AF10513}" srcOrd="7" destOrd="0" presId="urn:microsoft.com/office/officeart/2011/layout/ConvergingText"/>
    <dgm:cxn modelId="{A75C8A50-A3C5-41A3-962A-202A0EFF91FC}" type="presParOf" srcId="{312772E7-046C-4F8B-BB0C-9A045EEB70DA}" destId="{0DE5AD07-4411-4BFC-8CC5-A35657DB9587}" srcOrd="8" destOrd="0" presId="urn:microsoft.com/office/officeart/2011/layout/ConvergingText"/>
    <dgm:cxn modelId="{8C7A2997-387A-4907-A12A-9A50BCF53665}" type="presParOf" srcId="{312772E7-046C-4F8B-BB0C-9A045EEB70DA}" destId="{FF86639A-6F4F-4B31-8F35-C14FAE883C4E}" srcOrd="9" destOrd="0" presId="urn:microsoft.com/office/officeart/2011/layout/ConvergingText"/>
    <dgm:cxn modelId="{2E74D088-4A24-4A75-8B0A-CADAA4123BE9}" type="presParOf" srcId="{312772E7-046C-4F8B-BB0C-9A045EEB70DA}" destId="{AE4DA4FF-226C-42FB-8288-6E90C8BAB134}" srcOrd="10" destOrd="0" presId="urn:microsoft.com/office/officeart/2011/layout/ConvergingText"/>
    <dgm:cxn modelId="{A8BE9F8B-98B1-46B0-8513-CA4E2606FB55}" type="presParOf" srcId="{312772E7-046C-4F8B-BB0C-9A045EEB70DA}" destId="{831C97C4-43CC-4D99-9D3C-EE06A4517F30}" srcOrd="11" destOrd="0" presId="urn:microsoft.com/office/officeart/2011/layout/ConvergingText"/>
    <dgm:cxn modelId="{46671E3C-0DC0-44A6-946C-51EE936AFAA0}" type="presParOf" srcId="{312772E7-046C-4F8B-BB0C-9A045EEB70DA}" destId="{5CC8A474-E2CF-4C9E-AD53-4539076B8D99}" srcOrd="12" destOrd="0" presId="urn:microsoft.com/office/officeart/2011/layout/ConvergingText"/>
    <dgm:cxn modelId="{F766100F-7D14-4D48-B0D6-723522092A13}" type="presParOf" srcId="{312772E7-046C-4F8B-BB0C-9A045EEB70DA}" destId="{BF037327-2D8A-4133-A308-E5E4EA83A91C}" srcOrd="13" destOrd="0" presId="urn:microsoft.com/office/officeart/2011/layout/ConvergingText"/>
    <dgm:cxn modelId="{AAA5F540-6246-4A82-9745-8272B10EAA36}" type="presParOf" srcId="{312772E7-046C-4F8B-BB0C-9A045EEB70DA}" destId="{8A1BCAEB-1053-43A6-9496-EC3D05F150FB}" srcOrd="14" destOrd="0" presId="urn:microsoft.com/office/officeart/2011/layout/ConvergingText"/>
    <dgm:cxn modelId="{AA2630B7-0666-43FD-ABC3-FA45E659B748}" type="presParOf" srcId="{312772E7-046C-4F8B-BB0C-9A045EEB70DA}" destId="{440B568D-A230-4C44-AE59-0DF1EDA2F049}" srcOrd="15" destOrd="0" presId="urn:microsoft.com/office/officeart/2011/layout/ConvergingText"/>
    <dgm:cxn modelId="{6AE4FD50-A31D-44D9-8D03-F03C5C80C984}" type="presParOf" srcId="{312772E7-046C-4F8B-BB0C-9A045EEB70DA}" destId="{797EF1BE-FC90-4172-AA21-8367423AEFB7}" srcOrd="16" destOrd="0" presId="urn:microsoft.com/office/officeart/2011/layout/ConvergingText"/>
    <dgm:cxn modelId="{3E7BF038-2394-4FDE-B913-603C90207C05}" type="presParOf" srcId="{312772E7-046C-4F8B-BB0C-9A045EEB70DA}" destId="{831576B6-257F-4F12-93C3-983D2C7DF6E6}" srcOrd="17" destOrd="0" presId="urn:microsoft.com/office/officeart/2011/layout/ConvergingText"/>
    <dgm:cxn modelId="{AFCACDF3-C39F-4FE8-AF9A-7663079FCF7C}" type="presParOf" srcId="{312772E7-046C-4F8B-BB0C-9A045EEB70DA}" destId="{82DF51F4-DE9F-4E7F-8018-35ECB960A0ED}" srcOrd="18" destOrd="0" presId="urn:microsoft.com/office/officeart/2011/layout/ConvergingText"/>
    <dgm:cxn modelId="{075B27D5-EBFB-48CE-9975-A93701177EB0}" type="presParOf" srcId="{312772E7-046C-4F8B-BB0C-9A045EEB70DA}" destId="{9445F338-DC80-4BDB-8B42-8FB556EE38F9}" srcOrd="19" destOrd="0" presId="urn:microsoft.com/office/officeart/2011/layout/ConvergingText"/>
    <dgm:cxn modelId="{31A52695-00A4-4C25-B10E-EA2FFA900759}" type="presParOf" srcId="{312772E7-046C-4F8B-BB0C-9A045EEB70DA}" destId="{3E267972-E8D3-4C10-9155-CDE4A8D64095}" srcOrd="20" destOrd="0" presId="urn:microsoft.com/office/officeart/2011/layout/ConvergingText"/>
    <dgm:cxn modelId="{DF4B09F4-7239-4ADE-826B-64E43AAC25E8}" type="presParOf" srcId="{312772E7-046C-4F8B-BB0C-9A045EEB70DA}" destId="{AC2B9043-8873-43AB-AF58-FB2CE58E2A19}" srcOrd="21" destOrd="0" presId="urn:microsoft.com/office/officeart/2011/layout/ConvergingText"/>
    <dgm:cxn modelId="{E8F9B537-A55D-4E11-9A9A-4CBFCF70F79E}" type="presParOf" srcId="{312772E7-046C-4F8B-BB0C-9A045EEB70DA}" destId="{FA0E8587-D431-4C98-911E-D7B5FD783F21}" srcOrd="22" destOrd="0" presId="urn:microsoft.com/office/officeart/2011/layout/ConvergingText"/>
    <dgm:cxn modelId="{D046B0EC-6B17-4702-9654-526727B0EDE1}" type="presParOf" srcId="{312772E7-046C-4F8B-BB0C-9A045EEB70DA}" destId="{59AADC1D-3FEE-4479-A716-EA4EF836ABB2}" srcOrd="23" destOrd="0" presId="urn:microsoft.com/office/officeart/2011/layout/ConvergingText"/>
    <dgm:cxn modelId="{800523B6-6129-4F5C-84CC-E8E58C6ABE6C}" type="presParOf" srcId="{312772E7-046C-4F8B-BB0C-9A045EEB70DA}" destId="{34033BFF-9144-4FB9-8A37-A229F117102A}" srcOrd="24" destOrd="0" presId="urn:microsoft.com/office/officeart/2011/layout/ConvergingText"/>
    <dgm:cxn modelId="{1CE10FF7-1E2F-4379-B027-CBBF330B1C2A}" type="presParOf" srcId="{312772E7-046C-4F8B-BB0C-9A045EEB70DA}" destId="{0E3B4DE7-E75C-4EAC-BF4A-CEE844141EA7}" srcOrd="25" destOrd="0" presId="urn:microsoft.com/office/officeart/2011/layout/ConvergingText"/>
    <dgm:cxn modelId="{EA5CAF4B-4AEB-4E87-ADF4-AFA154936FAA}" type="presParOf" srcId="{312772E7-046C-4F8B-BB0C-9A045EEB70DA}" destId="{D33874FC-B9F9-4C93-B615-3109C7458C45}" srcOrd="26" destOrd="0" presId="urn:microsoft.com/office/officeart/2011/layout/ConvergingText"/>
    <dgm:cxn modelId="{C1FF9DAD-273D-4FBA-BA74-C0B83240B11C}" type="presParOf" srcId="{312772E7-046C-4F8B-BB0C-9A045EEB70DA}" destId="{A9EC00FF-6142-4C92-996F-7A362A650AB6}" srcOrd="27" destOrd="0" presId="urn:microsoft.com/office/officeart/2011/layout/ConvergingText"/>
    <dgm:cxn modelId="{2EB5959B-A578-498D-8ED6-1B1852030C99}" type="presParOf" srcId="{312772E7-046C-4F8B-BB0C-9A045EEB70DA}" destId="{5F813B09-3535-48E5-940B-A24AFD75E72D}" srcOrd="28" destOrd="0" presId="urn:microsoft.com/office/officeart/2011/layout/ConvergingText"/>
    <dgm:cxn modelId="{F90109DD-E5C6-4492-9528-A6B7ADB03185}" type="presParOf" srcId="{312772E7-046C-4F8B-BB0C-9A045EEB70DA}" destId="{FB165E6F-50EF-4130-83B9-5A013727C26E}" srcOrd="29" destOrd="0" presId="urn:microsoft.com/office/officeart/2011/layout/ConvergingText"/>
    <dgm:cxn modelId="{94A689AA-9ACC-4312-8FE2-132CB8FFAA0C}" type="presParOf" srcId="{312772E7-046C-4F8B-BB0C-9A045EEB70DA}" destId="{3842F2F8-E27F-4A50-913F-EBA872D3B3EC}" srcOrd="30" destOrd="0" presId="urn:microsoft.com/office/officeart/2011/layout/ConvergingText"/>
    <dgm:cxn modelId="{24A77F6B-48A5-4F96-9A3B-1F8425C82ED7}" type="presParOf" srcId="{312772E7-046C-4F8B-BB0C-9A045EEB70DA}" destId="{2A6D9773-9D5B-4DF7-A673-1B639E944508}" srcOrd="31" destOrd="0" presId="urn:microsoft.com/office/officeart/2011/layout/ConvergingText"/>
    <dgm:cxn modelId="{10124EBE-FD2A-47A2-A8F3-AABE1D23DD4A}" type="presParOf" srcId="{312772E7-046C-4F8B-BB0C-9A045EEB70DA}" destId="{15E52B8B-7069-4EC7-AE1F-EB7E494D85CB}" srcOrd="32" destOrd="0" presId="urn:microsoft.com/office/officeart/2011/layout/ConvergingText"/>
    <dgm:cxn modelId="{4FB3EFC5-CAF7-4360-B5D4-5BDE8CDEAC6B}" type="presParOf" srcId="{312772E7-046C-4F8B-BB0C-9A045EEB70DA}" destId="{E9C8EDC3-96E6-4BCA-BD13-46D6427BB103}" srcOrd="33" destOrd="0" presId="urn:microsoft.com/office/officeart/2011/layout/ConvergingText"/>
    <dgm:cxn modelId="{66604B18-30F2-49A1-8144-BBDA79877DC0}" type="presParOf" srcId="{312772E7-046C-4F8B-BB0C-9A045EEB70DA}" destId="{5B2934E9-2001-4BC6-9CDE-87ADC2BDB78A}" srcOrd="34" destOrd="0" presId="urn:microsoft.com/office/officeart/2011/layout/ConvergingText"/>
    <dgm:cxn modelId="{7052965F-F8BA-4270-95C7-05FBC1828709}" type="presParOf" srcId="{312772E7-046C-4F8B-BB0C-9A045EEB70DA}" destId="{EAD0D467-082B-40D4-A43F-ACED322EC2E2}" srcOrd="35" destOrd="0" presId="urn:microsoft.com/office/officeart/2011/layout/ConvergingText"/>
    <dgm:cxn modelId="{F303CE16-4AAF-4602-97DF-AA02CBE94506}" type="presParOf" srcId="{312772E7-046C-4F8B-BB0C-9A045EEB70DA}" destId="{041E5876-74E0-48A9-85D7-CC061BA97669}" srcOrd="36" destOrd="0" presId="urn:microsoft.com/office/officeart/2011/layout/ConvergingTex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D5D0FB-0846-49EA-91D3-F39EF418A094}">
      <dsp:nvSpPr>
        <dsp:cNvPr id="0" name=""/>
        <dsp:cNvSpPr/>
      </dsp:nvSpPr>
      <dsp:spPr>
        <a:xfrm>
          <a:off x="4973485" y="200482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930358-6580-4CB8-9007-29310BB13A75}">
      <dsp:nvSpPr>
        <dsp:cNvPr id="0" name=""/>
        <dsp:cNvSpPr/>
      </dsp:nvSpPr>
      <dsp:spPr>
        <a:xfrm>
          <a:off x="4718693" y="200482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5A7F52-57E9-4625-98C9-E03C6B71A852}">
      <dsp:nvSpPr>
        <dsp:cNvPr id="0" name=""/>
        <dsp:cNvSpPr/>
      </dsp:nvSpPr>
      <dsp:spPr>
        <a:xfrm>
          <a:off x="4463901" y="200482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60CD40-937E-4C56-B591-713AA2DBCEF6}">
      <dsp:nvSpPr>
        <dsp:cNvPr id="0" name=""/>
        <dsp:cNvSpPr/>
      </dsp:nvSpPr>
      <dsp:spPr>
        <a:xfrm>
          <a:off x="4209593" y="200482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B655500-EE0A-4A79-B9A6-DE9897D9AC48}">
      <dsp:nvSpPr>
        <dsp:cNvPr id="0" name=""/>
        <dsp:cNvSpPr/>
      </dsp:nvSpPr>
      <dsp:spPr>
        <a:xfrm>
          <a:off x="3954801" y="200482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5AA330-3A9B-49A7-9838-7CAA5EB6DC70}">
      <dsp:nvSpPr>
        <dsp:cNvPr id="0" name=""/>
        <dsp:cNvSpPr/>
      </dsp:nvSpPr>
      <dsp:spPr>
        <a:xfrm>
          <a:off x="3600400" y="1969115"/>
          <a:ext cx="278043" cy="2782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A8F316-8CE2-4C17-A4FE-4BBFBAD0789A}">
      <dsp:nvSpPr>
        <dsp:cNvPr id="0" name=""/>
        <dsp:cNvSpPr/>
      </dsp:nvSpPr>
      <dsp:spPr>
        <a:xfrm>
          <a:off x="4746788" y="1717639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BF747F-9240-47E7-806D-F52C1AF10513}">
      <dsp:nvSpPr>
        <dsp:cNvPr id="0" name=""/>
        <dsp:cNvSpPr/>
      </dsp:nvSpPr>
      <dsp:spPr>
        <a:xfrm>
          <a:off x="4746788" y="2294067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E5AD07-4411-4BFC-8CC5-A35657DB9587}">
      <dsp:nvSpPr>
        <dsp:cNvPr id="0" name=""/>
        <dsp:cNvSpPr/>
      </dsp:nvSpPr>
      <dsp:spPr>
        <a:xfrm>
          <a:off x="4870793" y="1842482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F86639A-6F4F-4B31-8F35-C14FAE883C4E}">
      <dsp:nvSpPr>
        <dsp:cNvPr id="0" name=""/>
        <dsp:cNvSpPr/>
      </dsp:nvSpPr>
      <dsp:spPr>
        <a:xfrm>
          <a:off x="4879028" y="2169909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4DA4FF-226C-42FB-8288-6E90C8BAB134}">
      <dsp:nvSpPr>
        <dsp:cNvPr id="0" name=""/>
        <dsp:cNvSpPr/>
      </dsp:nvSpPr>
      <dsp:spPr>
        <a:xfrm rot="16200000">
          <a:off x="1477941" y="1762416"/>
          <a:ext cx="2793630" cy="5649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Сотрудничество</a:t>
          </a:r>
          <a:endParaRPr lang="ru-RU" sz="2000" kern="1200" dirty="0"/>
        </a:p>
      </dsp:txBody>
      <dsp:txXfrm>
        <a:off x="1887059" y="1845149"/>
        <a:ext cx="1975394" cy="399470"/>
      </dsp:txXfrm>
    </dsp:sp>
    <dsp:sp modelId="{831C97C4-43CC-4D99-9D3C-EE06A4517F30}">
      <dsp:nvSpPr>
        <dsp:cNvPr id="0" name=""/>
        <dsp:cNvSpPr/>
      </dsp:nvSpPr>
      <dsp:spPr>
        <a:xfrm>
          <a:off x="1932933" y="1250278"/>
          <a:ext cx="278043" cy="2782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C8A474-E2CF-4C9E-AD53-4539076B8D99}">
      <dsp:nvSpPr>
        <dsp:cNvPr id="0" name=""/>
        <dsp:cNvSpPr/>
      </dsp:nvSpPr>
      <dsp:spPr>
        <a:xfrm>
          <a:off x="1754675" y="110348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037327-2D8A-4133-A308-E5E4EA83A91C}">
      <dsp:nvSpPr>
        <dsp:cNvPr id="0" name=""/>
        <dsp:cNvSpPr/>
      </dsp:nvSpPr>
      <dsp:spPr>
        <a:xfrm>
          <a:off x="1457740" y="110348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A1BCAEB-1053-43A6-9496-EC3D05F150FB}">
      <dsp:nvSpPr>
        <dsp:cNvPr id="0" name=""/>
        <dsp:cNvSpPr/>
      </dsp:nvSpPr>
      <dsp:spPr>
        <a:xfrm>
          <a:off x="1160806" y="110348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40B568D-A230-4C44-AE59-0DF1EDA2F049}">
      <dsp:nvSpPr>
        <dsp:cNvPr id="0" name=""/>
        <dsp:cNvSpPr/>
      </dsp:nvSpPr>
      <dsp:spPr>
        <a:xfrm>
          <a:off x="863871" y="110348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97EF1BE-FC90-4172-AA21-8367423AEFB7}">
      <dsp:nvSpPr>
        <dsp:cNvPr id="0" name=""/>
        <dsp:cNvSpPr/>
      </dsp:nvSpPr>
      <dsp:spPr>
        <a:xfrm>
          <a:off x="566452" y="110348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1576B6-257F-4F12-93C3-983D2C7DF6E6}">
      <dsp:nvSpPr>
        <dsp:cNvPr id="0" name=""/>
        <dsp:cNvSpPr/>
      </dsp:nvSpPr>
      <dsp:spPr>
        <a:xfrm>
          <a:off x="269517" y="110348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E267972-E8D3-4C10-9155-CDE4A8D64095}">
      <dsp:nvSpPr>
        <dsp:cNvPr id="0" name=""/>
        <dsp:cNvSpPr/>
      </dsp:nvSpPr>
      <dsp:spPr>
        <a:xfrm>
          <a:off x="268549" y="744732"/>
          <a:ext cx="1629507" cy="357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Ученик</a:t>
          </a:r>
          <a:endParaRPr lang="ru-RU" sz="3200" kern="1200" dirty="0"/>
        </a:p>
      </dsp:txBody>
      <dsp:txXfrm>
        <a:off x="268549" y="744732"/>
        <a:ext cx="1629507" cy="357609"/>
      </dsp:txXfrm>
    </dsp:sp>
    <dsp:sp modelId="{AC2B9043-8873-43AB-AF58-FB2CE58E2A19}">
      <dsp:nvSpPr>
        <dsp:cNvPr id="0" name=""/>
        <dsp:cNvSpPr/>
      </dsp:nvSpPr>
      <dsp:spPr>
        <a:xfrm>
          <a:off x="1944216" y="1944216"/>
          <a:ext cx="278043" cy="2782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0E8587-D431-4C98-911E-D7B5FD783F21}">
      <dsp:nvSpPr>
        <dsp:cNvPr id="0" name=""/>
        <dsp:cNvSpPr/>
      </dsp:nvSpPr>
      <dsp:spPr>
        <a:xfrm>
          <a:off x="1369096" y="2004824"/>
          <a:ext cx="139021" cy="13901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AADC1D-3FEE-4479-A716-EA4EF836ABB2}">
      <dsp:nvSpPr>
        <dsp:cNvPr id="0" name=""/>
        <dsp:cNvSpPr/>
      </dsp:nvSpPr>
      <dsp:spPr>
        <a:xfrm>
          <a:off x="1094443" y="200482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033BFF-9144-4FB9-8A37-A229F117102A}">
      <dsp:nvSpPr>
        <dsp:cNvPr id="0" name=""/>
        <dsp:cNvSpPr/>
      </dsp:nvSpPr>
      <dsp:spPr>
        <a:xfrm>
          <a:off x="819307" y="200482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E3B4DE7-E75C-4EAC-BF4A-CEE844141EA7}">
      <dsp:nvSpPr>
        <dsp:cNvPr id="0" name=""/>
        <dsp:cNvSpPr/>
      </dsp:nvSpPr>
      <dsp:spPr>
        <a:xfrm>
          <a:off x="544654" y="200482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3874FC-B9F9-4C93-B615-3109C7458C45}">
      <dsp:nvSpPr>
        <dsp:cNvPr id="0" name=""/>
        <dsp:cNvSpPr/>
      </dsp:nvSpPr>
      <dsp:spPr>
        <a:xfrm>
          <a:off x="269517" y="2004824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813B09-3535-48E5-940B-A24AFD75E72D}">
      <dsp:nvSpPr>
        <dsp:cNvPr id="0" name=""/>
        <dsp:cNvSpPr/>
      </dsp:nvSpPr>
      <dsp:spPr>
        <a:xfrm>
          <a:off x="1114" y="1649044"/>
          <a:ext cx="1767171" cy="357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Родитель</a:t>
          </a:r>
          <a:endParaRPr lang="ru-RU" sz="3200" kern="1200" dirty="0"/>
        </a:p>
      </dsp:txBody>
      <dsp:txXfrm>
        <a:off x="1114" y="1649044"/>
        <a:ext cx="1767171" cy="357609"/>
      </dsp:txXfrm>
    </dsp:sp>
    <dsp:sp modelId="{FB165E6F-50EF-4130-83B9-5A013727C26E}">
      <dsp:nvSpPr>
        <dsp:cNvPr id="0" name=""/>
        <dsp:cNvSpPr/>
      </dsp:nvSpPr>
      <dsp:spPr>
        <a:xfrm>
          <a:off x="1932933" y="2608918"/>
          <a:ext cx="278043" cy="2782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42F2F8-E27F-4A50-913F-EBA872D3B3EC}">
      <dsp:nvSpPr>
        <dsp:cNvPr id="0" name=""/>
        <dsp:cNvSpPr/>
      </dsp:nvSpPr>
      <dsp:spPr>
        <a:xfrm>
          <a:off x="1754675" y="2892216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6D9773-9D5B-4DF7-A673-1B639E944508}">
      <dsp:nvSpPr>
        <dsp:cNvPr id="0" name=""/>
        <dsp:cNvSpPr/>
      </dsp:nvSpPr>
      <dsp:spPr>
        <a:xfrm>
          <a:off x="1457740" y="2892216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E52B8B-7069-4EC7-AE1F-EB7E494D85CB}">
      <dsp:nvSpPr>
        <dsp:cNvPr id="0" name=""/>
        <dsp:cNvSpPr/>
      </dsp:nvSpPr>
      <dsp:spPr>
        <a:xfrm>
          <a:off x="1160806" y="2892216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C8EDC3-96E6-4BCA-BD13-46D6427BB103}">
      <dsp:nvSpPr>
        <dsp:cNvPr id="0" name=""/>
        <dsp:cNvSpPr/>
      </dsp:nvSpPr>
      <dsp:spPr>
        <a:xfrm>
          <a:off x="863871" y="2892216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2934E9-2001-4BC6-9CDE-87ADC2BDB78A}">
      <dsp:nvSpPr>
        <dsp:cNvPr id="0" name=""/>
        <dsp:cNvSpPr/>
      </dsp:nvSpPr>
      <dsp:spPr>
        <a:xfrm>
          <a:off x="566452" y="2892216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AD0D467-082B-40D4-A43F-ACED322EC2E2}">
      <dsp:nvSpPr>
        <dsp:cNvPr id="0" name=""/>
        <dsp:cNvSpPr/>
      </dsp:nvSpPr>
      <dsp:spPr>
        <a:xfrm>
          <a:off x="269517" y="2892216"/>
          <a:ext cx="139021" cy="1390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1E5876-74E0-48A9-85D7-CC061BA97669}">
      <dsp:nvSpPr>
        <dsp:cNvPr id="0" name=""/>
        <dsp:cNvSpPr/>
      </dsp:nvSpPr>
      <dsp:spPr>
        <a:xfrm>
          <a:off x="268549" y="2533235"/>
          <a:ext cx="1629507" cy="3576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Учитель</a:t>
          </a:r>
          <a:endParaRPr lang="ru-RU" sz="3200" kern="1200" dirty="0"/>
        </a:p>
      </dsp:txBody>
      <dsp:txXfrm>
        <a:off x="268549" y="2533235"/>
        <a:ext cx="1629507" cy="3576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Сходящийся текст"/>
  <dgm:desc val="Служит для отображения этапов или частей, которые сливаются в одно целое. Ограничен одной фигурой уровня 1, которая содержит текст и не более пяти фигур уровня 2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0100" y="2606040"/>
            <a:ext cx="7543800" cy="2743200"/>
          </a:xfrm>
        </p:spPr>
        <p:txBody>
          <a:bodyPr anchor="b">
            <a:normAutofit/>
          </a:bodyPr>
          <a:lstStyle>
            <a:lvl1pPr algn="l">
              <a:lnSpc>
                <a:spcPct val="80000"/>
              </a:lnSpc>
              <a:defRPr sz="6800">
                <a:solidFill>
                  <a:schemeClr val="tx1"/>
                </a:solidFill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0100" y="5360437"/>
            <a:ext cx="7543800" cy="36576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000" b="1" cap="all" baseline="0">
                <a:solidFill>
                  <a:schemeClr val="accent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5888736"/>
            <a:ext cx="9144000" cy="109728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0" y="5888736"/>
            <a:ext cx="9144000" cy="109728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9886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77154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43750" y="382231"/>
            <a:ext cx="1028700" cy="556136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71550" y="382230"/>
            <a:ext cx="5897880" cy="556137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24635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244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hidden">
          <a:xfrm>
            <a:off x="5815305" y="283"/>
            <a:ext cx="3326788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0100" y="1565829"/>
            <a:ext cx="4457700" cy="4114800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5400">
                <a:effectLst>
                  <a:outerShdw blurRad="38100" dist="25400" dir="18900000" algn="bl" rotWithShape="0">
                    <a:schemeClr val="bg1">
                      <a:alpha val="80000"/>
                    </a:scheme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0101" y="5682344"/>
            <a:ext cx="4457700" cy="410547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2200" b="1" cap="all" baseline="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780313" y="0"/>
            <a:ext cx="41148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80313" y="0"/>
            <a:ext cx="41148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067780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550" y="1825626"/>
            <a:ext cx="35433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49" y="1825626"/>
            <a:ext cx="3543300" cy="41179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4567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550" y="1828800"/>
            <a:ext cx="3545586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971550" y="2470151"/>
            <a:ext cx="3545586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5721" y="1828800"/>
            <a:ext cx="3545586" cy="641350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6864" y="2470151"/>
            <a:ext cx="3545586" cy="347345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790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8976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681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hidden">
          <a:xfrm>
            <a:off x="5815305" y="283"/>
            <a:ext cx="3326788" cy="685628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5780313" y="0"/>
            <a:ext cx="41148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780313" y="0"/>
            <a:ext cx="41148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1" y="2514600"/>
            <a:ext cx="260604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2727" y="685800"/>
            <a:ext cx="4594860" cy="5486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72200" y="4343400"/>
            <a:ext cx="260604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67374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hidden">
          <a:xfrm>
            <a:off x="5815305" y="283"/>
            <a:ext cx="3326788" cy="685628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780313" y="0"/>
            <a:ext cx="41148" cy="6858000"/>
          </a:xfrm>
          <a:prstGeom prst="rect">
            <a:avLst/>
          </a:prstGeom>
          <a:ln>
            <a:noFill/>
          </a:ln>
          <a:effectLst>
            <a:outerShdw blurRad="25400" dist="254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80313" y="0"/>
            <a:ext cx="41148" cy="6858000"/>
          </a:xfrm>
          <a:prstGeom prst="rect">
            <a:avLst/>
          </a:prstGeom>
          <a:ln>
            <a:noFill/>
          </a:ln>
          <a:effectLst>
            <a:innerShdw blurRad="25400" dist="127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72200" y="2514600"/>
            <a:ext cx="260604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1325880"/>
            <a:ext cx="5143500" cy="4206240"/>
          </a:xfrm>
          <a:solidFill>
            <a:schemeClr val="bg2"/>
          </a:solidFill>
          <a:effectLst>
            <a:outerShdw blurRad="63500" sx="101000" sy="101000" algn="ctr" rotWithShape="0">
              <a:prstClr val="black">
                <a:alpha val="15000"/>
              </a:prst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72200" y="4343400"/>
            <a:ext cx="2606040" cy="1188720"/>
          </a:xfrm>
        </p:spPr>
        <p:txBody>
          <a:bodyPr>
            <a:normAutofit/>
          </a:bodyPr>
          <a:lstStyle>
            <a:lvl1pPr marL="0" indent="0">
              <a:spcBef>
                <a:spcPts val="8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7249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6257036"/>
            <a:ext cx="9144000" cy="54864"/>
          </a:xfrm>
          <a:prstGeom prst="rect">
            <a:avLst/>
          </a:prstGeom>
          <a:ln>
            <a:noFill/>
          </a:ln>
          <a:effectLst>
            <a:outerShdw blurRad="25400" dist="25400" dir="5400000" algn="t" rotWithShape="0">
              <a:schemeClr val="bg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381000"/>
            <a:ext cx="72009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71550" y="1828800"/>
            <a:ext cx="72009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417128" y="6419462"/>
            <a:ext cx="1013537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97C79EB-0C92-409C-944D-4AC00DF28CF1}" type="datetimeFigureOut">
              <a:rPr lang="ru-RU" smtClean="0"/>
              <a:pPr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971550" y="6419462"/>
            <a:ext cx="3886200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48769" y="6419462"/>
            <a:ext cx="523681" cy="23890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6157687-7E2D-4A21-91A7-076BBB0C565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0" y="6257036"/>
            <a:ext cx="9144000" cy="54864"/>
          </a:xfrm>
          <a:prstGeom prst="rect">
            <a:avLst/>
          </a:prstGeom>
          <a:ln>
            <a:noFill/>
          </a:ln>
          <a:effectLst>
            <a:innerShdw blurRad="25400" dist="12700" dir="16200000">
              <a:schemeClr val="accent1">
                <a:lumMod val="50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43259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 cap="all" baseline="0">
          <a:solidFill>
            <a:schemeClr val="accent1"/>
          </a:solidFill>
          <a:effectLst>
            <a:outerShdw blurRad="38100" dist="25400" dir="18900000" algn="bl" rotWithShape="0">
              <a:schemeClr val="bg1">
                <a:alpha val="80000"/>
              </a:schemeClr>
            </a:outerShdw>
          </a:effectLst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37744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651760" indent="-228600" algn="l" defTabSz="914400" rtl="0" eaLnBrk="1" latinLnBrk="0" hangingPunct="1">
        <a:lnSpc>
          <a:spcPct val="90000"/>
        </a:lnSpc>
        <a:spcBef>
          <a:spcPts val="8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10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microsoft.com/office/2007/relationships/diagramDrawing" Target="../diagrams/drawing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0100" y="1428736"/>
            <a:ext cx="7543800" cy="307183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Диагностические Материалы по Оценке образовательных достижений младших школьников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200" dirty="0" smtClean="0">
                <a:solidFill>
                  <a:srgbClr val="0070C0"/>
                </a:solidFill>
              </a:rPr>
              <a:t>(на примере системы «Перспективная начальная школа»)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34204114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/>
          <p:cNvPicPr>
            <a:picLocks noChangeAspect="1" noChangeArrowheads="1"/>
          </p:cNvPicPr>
          <p:nvPr/>
        </p:nvPicPr>
        <p:blipFill>
          <a:blip r:embed="rId2"/>
          <a:srcRect l="986" t="15604" r="35789" b="7106"/>
          <a:stretch>
            <a:fillRect/>
          </a:stretch>
        </p:blipFill>
        <p:spPr bwMode="auto">
          <a:xfrm>
            <a:off x="428625" y="428625"/>
            <a:ext cx="8429625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0100" y="1928802"/>
            <a:ext cx="7543800" cy="314327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0070C0"/>
                </a:solidFill>
              </a:rPr>
              <a:t>19.4.</a:t>
            </a:r>
          </a:p>
          <a:p>
            <a:pPr>
              <a:lnSpc>
                <a:spcPct val="100000"/>
              </a:lnSpc>
            </a:pPr>
            <a:r>
              <a:rPr lang="ru-RU" sz="2800" dirty="0" smtClean="0">
                <a:solidFill>
                  <a:srgbClr val="0070C0"/>
                </a:solidFill>
              </a:rPr>
              <a:t> </a:t>
            </a:r>
            <a:r>
              <a:rPr lang="ru-RU" sz="2800" dirty="0" err="1" smtClean="0">
                <a:solidFill>
                  <a:srgbClr val="0070C0"/>
                </a:solidFill>
              </a:rPr>
              <a:t>Сформированность</a:t>
            </a:r>
            <a:r>
              <a:rPr lang="ru-RU" sz="2800" dirty="0" smtClean="0">
                <a:solidFill>
                  <a:srgbClr val="0070C0"/>
                </a:solidFill>
              </a:rPr>
              <a:t> универсальных учебных действий у обучающихся при получении начального общего образования должна быть определена на  этапе завершения обучения в начальной школе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8926" y="642918"/>
            <a:ext cx="37147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+mj-lt"/>
              </a:rPr>
              <a:t>ФГОС НОО</a:t>
            </a:r>
            <a:endParaRPr lang="ru-RU" sz="3200" b="1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8625"/>
            <a:ext cx="6786563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3857625"/>
            <a:ext cx="2095500" cy="2686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4000500"/>
            <a:ext cx="18383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13" y="3714750"/>
            <a:ext cx="185737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57158" y="214290"/>
            <a:ext cx="8604446" cy="32455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 rot="16200000">
            <a:off x="-3147480" y="3170968"/>
            <a:ext cx="6858003" cy="516064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kumimoji="0" lang="ru-RU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3200" b="1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14282" y="3429001"/>
            <a:ext cx="8604446" cy="3428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906759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4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6910" t="13254" r="18887" b="11810"/>
          <a:stretch>
            <a:fillRect/>
          </a:stretch>
        </p:blipFill>
        <p:spPr>
          <a:xfrm>
            <a:off x="457200" y="506413"/>
            <a:ext cx="8229600" cy="5708669"/>
          </a:xfr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2"/>
          <p:cNvPicPr>
            <a:picLocks noChangeAspect="1" noChangeArrowheads="1"/>
          </p:cNvPicPr>
          <p:nvPr/>
        </p:nvPicPr>
        <p:blipFill>
          <a:blip r:embed="rId2"/>
          <a:srcRect l="17053" t="13254" r="18887" b="11555"/>
          <a:stretch>
            <a:fillRect/>
          </a:stretch>
        </p:blipFill>
        <p:spPr>
          <a:xfrm>
            <a:off x="471488" y="714375"/>
            <a:ext cx="8201025" cy="54117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8488" t="13510" r="20322" b="14867"/>
          <a:stretch>
            <a:fillRect/>
          </a:stretch>
        </p:blipFill>
        <p:spPr bwMode="auto">
          <a:xfrm>
            <a:off x="971550" y="571480"/>
            <a:ext cx="7200900" cy="542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lum contrast="20000"/>
          </a:blip>
          <a:srcRect l="17053" t="13254" r="18602" b="11555"/>
          <a:stretch>
            <a:fillRect/>
          </a:stretch>
        </p:blipFill>
        <p:spPr bwMode="auto">
          <a:xfrm>
            <a:off x="928662" y="571480"/>
            <a:ext cx="720090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78"/>
          <p:cNvPicPr>
            <a:picLocks noChangeAspect="1" noChangeArrowheads="1"/>
          </p:cNvPicPr>
          <p:nvPr/>
        </p:nvPicPr>
        <p:blipFill>
          <a:blip r:embed="rId2"/>
          <a:srcRect l="17197" t="13509" r="18745" b="12065"/>
          <a:stretch>
            <a:fillRect/>
          </a:stretch>
        </p:blipFill>
        <p:spPr>
          <a:xfrm>
            <a:off x="457200" y="214291"/>
            <a:ext cx="8229600" cy="585789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0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5125"/>
          <a:stretch>
            <a:fillRect/>
          </a:stretch>
        </p:blipFill>
        <p:spPr bwMode="auto">
          <a:xfrm>
            <a:off x="428596" y="285728"/>
            <a:ext cx="8358246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81000"/>
            <a:ext cx="8208912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12.12.29 –ФЗ Закон об образовании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828800"/>
            <a:ext cx="8496944" cy="4114800"/>
          </a:xfrm>
        </p:spPr>
        <p:txBody>
          <a:bodyPr>
            <a:normAutofit/>
          </a:bodyPr>
          <a:lstStyle/>
          <a:p>
            <a:r>
              <a:rPr lang="ru-RU" u="sng" dirty="0"/>
              <a:t>Статья </a:t>
            </a:r>
            <a:r>
              <a:rPr lang="ru-RU" u="sng" dirty="0" smtClean="0"/>
              <a:t>28. </a:t>
            </a:r>
            <a:r>
              <a:rPr lang="ru-RU" dirty="0" smtClean="0"/>
              <a:t>Компетенция</a:t>
            </a:r>
            <a:r>
              <a:rPr lang="ru-RU" dirty="0"/>
              <a:t>, права, обязанности </a:t>
            </a:r>
            <a:r>
              <a:rPr lang="ru-RU" dirty="0" smtClean="0"/>
              <a:t>и ответственность образовательной организации</a:t>
            </a:r>
          </a:p>
          <a:p>
            <a:r>
              <a:rPr lang="ru-RU" dirty="0"/>
              <a:t>11) </a:t>
            </a:r>
            <a:r>
              <a:rPr lang="ru-RU" b="1" dirty="0"/>
              <a:t>индивидуальный учет результатов освоения </a:t>
            </a:r>
            <a:r>
              <a:rPr lang="ru-RU" b="1" dirty="0" smtClean="0"/>
              <a:t>обучающимися образовательных </a:t>
            </a:r>
            <a:r>
              <a:rPr lang="ru-RU" b="1" dirty="0"/>
              <a:t>программ, </a:t>
            </a:r>
            <a:r>
              <a:rPr lang="ru-RU" dirty="0"/>
              <a:t>а также хранение в архивах информации </a:t>
            </a:r>
            <a:r>
              <a:rPr lang="ru-RU" dirty="0" smtClean="0"/>
              <a:t>об этих </a:t>
            </a:r>
            <a:r>
              <a:rPr lang="ru-RU" dirty="0"/>
              <a:t>результатах на бумажных и (или) электронных носителях;</a:t>
            </a:r>
          </a:p>
          <a:p>
            <a:r>
              <a:rPr lang="ru-RU" dirty="0"/>
              <a:t>12) использование и совершенствование методов обучения </a:t>
            </a:r>
            <a:r>
              <a:rPr lang="ru-RU" dirty="0" smtClean="0"/>
              <a:t>и воспитания</a:t>
            </a:r>
            <a:r>
              <a:rPr lang="ru-RU" dirty="0"/>
              <a:t>, образовательных технологий, </a:t>
            </a:r>
            <a:r>
              <a:rPr lang="ru-RU" b="1" dirty="0"/>
              <a:t>электронного </a:t>
            </a:r>
            <a:r>
              <a:rPr lang="ru-RU" b="1" dirty="0" smtClean="0"/>
              <a:t>обучения</a:t>
            </a:r>
            <a:r>
              <a:rPr lang="ru-RU" dirty="0" smtClean="0"/>
              <a:t>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84901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79"/>
          <p:cNvPicPr>
            <a:picLocks noChangeAspect="1" noChangeArrowheads="1"/>
          </p:cNvPicPr>
          <p:nvPr/>
        </p:nvPicPr>
        <p:blipFill>
          <a:blip r:embed="rId2"/>
          <a:srcRect b="5125"/>
          <a:stretch>
            <a:fillRect/>
          </a:stretch>
        </p:blipFill>
        <p:spPr bwMode="auto">
          <a:xfrm>
            <a:off x="285721" y="571500"/>
            <a:ext cx="857253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4071938" y="2214563"/>
            <a:ext cx="2143125" cy="200025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b"/>
          <a:lstStyle/>
          <a:p>
            <a:pPr algn="ctr"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29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28625" y="4714875"/>
            <a:ext cx="8215313" cy="954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chemeClr val="accent5">
                    <a:lumMod val="50000"/>
                  </a:schemeClr>
                </a:solidFill>
                <a:latin typeface="Arial Black" pitchFamily="34" charset="0"/>
                <a:cs typeface="Aharoni" pitchFamily="2" charset="-79"/>
              </a:rPr>
              <a:t>Автоматическое  заполнение и расчет данных</a:t>
            </a:r>
          </a:p>
        </p:txBody>
      </p:sp>
    </p:spTree>
  </p:cSld>
  <p:clrMapOvr>
    <a:masterClrMapping/>
  </p:clrMapOvr>
  <p:transition spd="med" advTm="100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0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 b="26083"/>
          <a:stretch>
            <a:fillRect/>
          </a:stretch>
        </p:blipFill>
        <p:spPr bwMode="auto">
          <a:xfrm>
            <a:off x="428625" y="928688"/>
            <a:ext cx="8001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1928813" y="5072063"/>
            <a:ext cx="65722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85813" y="5143500"/>
            <a:ext cx="7715250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70C0"/>
                </a:solidFill>
                <a:latin typeface="TruthCYR Ultra" pitchFamily="50" charset="-52"/>
                <a:cs typeface="Aharoni" pitchFamily="2" charset="-79"/>
              </a:rPr>
              <a:t>На основании  результатов выполнения заданий  ОЦЕНИВАЮТСЯ  проверяемые предметные и </a:t>
            </a:r>
            <a:r>
              <a:rPr lang="ru-RU" sz="2400" dirty="0" err="1">
                <a:solidFill>
                  <a:srgbClr val="0070C0"/>
                </a:solidFill>
                <a:latin typeface="TruthCYR Ultra" pitchFamily="50" charset="-52"/>
                <a:cs typeface="Aharoni" pitchFamily="2" charset="-79"/>
              </a:rPr>
              <a:t>метапредметные</a:t>
            </a:r>
            <a:r>
              <a:rPr lang="ru-RU" sz="2400" dirty="0">
                <a:solidFill>
                  <a:srgbClr val="0070C0"/>
                </a:solidFill>
                <a:latin typeface="TruthCYR Ultra" pitchFamily="50" charset="-52"/>
                <a:cs typeface="Aharoni" pitchFamily="2" charset="-79"/>
              </a:rPr>
              <a:t> умения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80"/>
          <p:cNvPicPr>
            <a:picLocks noChangeAspect="1" noChangeArrowheads="1"/>
          </p:cNvPicPr>
          <p:nvPr/>
        </p:nvPicPr>
        <p:blipFill>
          <a:blip r:embed="rId2"/>
          <a:srcRect l="17055" t="13509" r="18744" b="11555"/>
          <a:stretch>
            <a:fillRect/>
          </a:stretch>
        </p:blipFill>
        <p:spPr bwMode="auto">
          <a:xfrm>
            <a:off x="857224" y="714356"/>
            <a:ext cx="7572428" cy="557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70"/>
          <p:cNvPicPr>
            <a:picLocks noChangeAspect="1" noChangeArrowheads="1"/>
          </p:cNvPicPr>
          <p:nvPr/>
        </p:nvPicPr>
        <p:blipFill>
          <a:blip r:embed="rId2"/>
          <a:srcRect l="17197" t="13509" r="18887" b="11810"/>
          <a:stretch>
            <a:fillRect/>
          </a:stretch>
        </p:blipFill>
        <p:spPr bwMode="auto">
          <a:xfrm>
            <a:off x="928688" y="714375"/>
            <a:ext cx="7500937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3913385" cy="572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60648"/>
            <a:ext cx="386037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4049" y="260648"/>
            <a:ext cx="3860372" cy="5728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893145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32656"/>
            <a:ext cx="3984674" cy="559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4147354" cy="5591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27368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732280533"/>
              </p:ext>
            </p:extLst>
          </p:nvPr>
        </p:nvGraphicFramePr>
        <p:xfrm>
          <a:off x="827584" y="1484784"/>
          <a:ext cx="5113622" cy="37759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700808"/>
            <a:ext cx="2585247" cy="3784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851600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550" y="188640"/>
            <a:ext cx="7200900" cy="1335360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0070C0"/>
                </a:solidFill>
              </a:rPr>
              <a:t>ФГОС НОО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b="1" dirty="0">
                <a:solidFill>
                  <a:srgbClr val="0070C0"/>
                </a:solidFill>
              </a:rPr>
              <a:t>II. Требования к результатам освоения основной образовательной программы начального общего образования 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700808"/>
            <a:ext cx="8820472" cy="4242792"/>
          </a:xfrm>
        </p:spPr>
        <p:txBody>
          <a:bodyPr>
            <a:noAutofit/>
          </a:bodyPr>
          <a:lstStyle/>
          <a:p>
            <a:r>
              <a:rPr lang="ru-RU" sz="1600" dirty="0"/>
              <a:t>13. </a:t>
            </a:r>
            <a:r>
              <a:rPr lang="ru-RU" sz="1600" b="1" dirty="0"/>
              <a:t>При итоговой оценке </a:t>
            </a:r>
            <a:r>
              <a:rPr lang="ru-RU" sz="1600" dirty="0"/>
              <a:t>качества освоения основной образовательной программы начального общего образования </a:t>
            </a:r>
            <a:r>
              <a:rPr lang="ru-RU" sz="1600" dirty="0" smtClean="0"/>
              <a:t>… </a:t>
            </a:r>
            <a:r>
              <a:rPr lang="ru-RU" sz="1600" b="1" dirty="0" smtClean="0"/>
              <a:t>должна </a:t>
            </a:r>
            <a:r>
              <a:rPr lang="ru-RU" sz="1600" b="1" dirty="0"/>
              <a:t>учитываться готовность к решению учебно-практических и учебно-познавательных задач на основе: </a:t>
            </a:r>
          </a:p>
          <a:p>
            <a:r>
              <a:rPr lang="ru-RU" sz="1600" dirty="0"/>
              <a:t>системы знаний и представлений о природе, обществе, человеке, технологии; </a:t>
            </a:r>
          </a:p>
          <a:p>
            <a:r>
              <a:rPr lang="ru-RU" sz="1600" dirty="0"/>
              <a:t>обобщенных способов деятельности, умений в учебно-познавательной и практической деятельности; </a:t>
            </a:r>
          </a:p>
          <a:p>
            <a:r>
              <a:rPr lang="ru-RU" sz="1600" dirty="0"/>
              <a:t>коммуникативных и информационных умений; </a:t>
            </a:r>
          </a:p>
          <a:p>
            <a:r>
              <a:rPr lang="ru-RU" sz="1600" dirty="0"/>
              <a:t>системы знаний об основах здорового и безопасного образа жизни. </a:t>
            </a:r>
          </a:p>
          <a:p>
            <a:pPr marL="45720" indent="0">
              <a:buNone/>
            </a:pPr>
            <a:r>
              <a:rPr lang="ru-RU" sz="1600" dirty="0" smtClean="0"/>
              <a:t>Предметом </a:t>
            </a:r>
            <a:r>
              <a:rPr lang="ru-RU" sz="1600" dirty="0"/>
              <a:t>итоговой оценки освоения обучающимися основной образовательной программы начального общего образования должно быть достижение </a:t>
            </a:r>
            <a:r>
              <a:rPr lang="ru-RU" sz="1600" b="1" dirty="0"/>
              <a:t>предметных и </a:t>
            </a:r>
            <a:r>
              <a:rPr lang="ru-RU" sz="1600" b="1" dirty="0" err="1"/>
              <a:t>метапредметных</a:t>
            </a:r>
            <a:r>
              <a:rPr lang="ru-RU" sz="1600" b="1" dirty="0"/>
              <a:t> результатов </a:t>
            </a:r>
            <a:r>
              <a:rPr lang="ru-RU" sz="1600" dirty="0"/>
              <a:t>освоения основной образовательной программы начального общего образования, необходимых для продолжения образования. </a:t>
            </a:r>
          </a:p>
        </p:txBody>
      </p:sp>
    </p:spTree>
    <p:extLst>
      <p:ext uri="{BB962C8B-B14F-4D97-AF65-F5344CB8AC3E}">
        <p14:creationId xmlns:p14="http://schemas.microsoft.com/office/powerpoint/2010/main" xmlns="" val="4132407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60648"/>
            <a:ext cx="7200900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ФГОС НОО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712968" cy="4114800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19.9</a:t>
            </a:r>
            <a:r>
              <a:rPr lang="ru-RU" sz="1600" b="1" dirty="0"/>
              <a:t>.</a:t>
            </a:r>
            <a:r>
              <a:rPr lang="ru-RU" sz="1600" dirty="0"/>
              <a:t> </a:t>
            </a:r>
            <a:r>
              <a:rPr lang="ru-RU" sz="1600" b="1" dirty="0"/>
              <a:t>Система оценки достижения планируемых результатов освоения основной общеобразовательной программы начального общего образования должна: </a:t>
            </a:r>
          </a:p>
          <a:p>
            <a:pPr marL="45720" indent="0">
              <a:buNone/>
            </a:pPr>
            <a:r>
              <a:rPr lang="ru-RU" sz="1600" dirty="0" smtClean="0"/>
              <a:t>3</a:t>
            </a:r>
            <a:r>
              <a:rPr lang="ru-RU" sz="1600" dirty="0"/>
              <a:t>) обеспечивать </a:t>
            </a:r>
            <a:r>
              <a:rPr lang="ru-RU" sz="1600" b="1" dirty="0"/>
              <a:t>комплексный подход </a:t>
            </a:r>
            <a:r>
              <a:rPr lang="ru-RU" sz="1600" dirty="0"/>
              <a:t>к оценке результатов освоения основной образовательной программы начального общего образования, </a:t>
            </a:r>
            <a:r>
              <a:rPr lang="ru-RU" sz="1600" b="1" dirty="0"/>
              <a:t>позволяющий вести оценку предметных, </a:t>
            </a:r>
            <a:r>
              <a:rPr lang="ru-RU" sz="1600" b="1" dirty="0" err="1"/>
              <a:t>метапредметных</a:t>
            </a:r>
            <a:r>
              <a:rPr lang="ru-RU" sz="1600" b="1" dirty="0"/>
              <a:t> и личностных результатов</a:t>
            </a:r>
            <a:r>
              <a:rPr lang="ru-RU" sz="1600" dirty="0"/>
              <a:t> начального общего образования; </a:t>
            </a:r>
          </a:p>
          <a:p>
            <a:pPr marL="45720" indent="0">
              <a:buNone/>
            </a:pPr>
            <a:r>
              <a:rPr lang="ru-RU" sz="1600" dirty="0"/>
              <a:t>4) предусматривать </a:t>
            </a:r>
            <a:r>
              <a:rPr lang="ru-RU" sz="1600" b="1" dirty="0"/>
              <a:t>оценку достижений </a:t>
            </a:r>
            <a:r>
              <a:rPr lang="ru-RU" sz="1600" dirty="0"/>
              <a:t>обучающихся (итоговая оценка обучающихся, освоивших основную образовательную программу начального общего образования) и </a:t>
            </a:r>
            <a:r>
              <a:rPr lang="ru-RU" sz="1600" b="1" dirty="0"/>
              <a:t>оценку эффективности деятельности образовательного учреждения</a:t>
            </a:r>
            <a:r>
              <a:rPr lang="ru-RU" sz="1600" dirty="0"/>
              <a:t>; </a:t>
            </a:r>
          </a:p>
          <a:p>
            <a:pPr marL="45720" indent="0">
              <a:buNone/>
            </a:pPr>
            <a:r>
              <a:rPr lang="ru-RU" sz="1600" dirty="0"/>
              <a:t>5) позволять осуществлять </a:t>
            </a:r>
            <a:r>
              <a:rPr lang="ru-RU" sz="1600" b="1" dirty="0"/>
              <a:t>оценку динамики </a:t>
            </a:r>
            <a:r>
              <a:rPr lang="ru-RU" sz="1600" dirty="0"/>
              <a:t>учебных достижений обучающихся. </a:t>
            </a:r>
          </a:p>
          <a:p>
            <a:r>
              <a:rPr lang="ru-RU" sz="1600" dirty="0"/>
              <a:t>В процессе оценки </a:t>
            </a:r>
            <a:r>
              <a:rPr lang="ru-RU" sz="1600" dirty="0" smtClean="0"/>
              <a:t>… должны </a:t>
            </a:r>
            <a:r>
              <a:rPr lang="ru-RU" sz="1600" dirty="0"/>
              <a:t>использоваться </a:t>
            </a:r>
            <a:r>
              <a:rPr lang="ru-RU" sz="1600" b="1" dirty="0"/>
              <a:t>разнообразные методы и формы, взаимно дополняющие друг друга</a:t>
            </a:r>
            <a:r>
              <a:rPr lang="ru-RU" sz="1600" dirty="0"/>
              <a:t> (стандартизированные письменные и устные работы, проекты, практические работы, творческие работы, самоанализ и самооценка, наблюдения и др.). </a:t>
            </a:r>
          </a:p>
        </p:txBody>
      </p:sp>
    </p:spTree>
    <p:extLst>
      <p:ext uri="{BB962C8B-B14F-4D97-AF65-F5344CB8AC3E}">
        <p14:creationId xmlns:p14="http://schemas.microsoft.com/office/powerpoint/2010/main" xmlns="" val="1688564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200900" cy="59972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ФГОС НОО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908720"/>
            <a:ext cx="8712968" cy="4968552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1800" b="1" dirty="0"/>
              <a:t>В итоговой оценке </a:t>
            </a:r>
            <a:r>
              <a:rPr lang="ru-RU" sz="1800" dirty="0"/>
              <a:t>должны быть выделены две составляющие: </a:t>
            </a:r>
          </a:p>
          <a:p>
            <a:r>
              <a:rPr lang="ru-RU" sz="1800" b="1" dirty="0"/>
              <a:t>результаты промежуточной аттестации </a:t>
            </a:r>
            <a:r>
              <a:rPr lang="ru-RU" sz="1800" dirty="0"/>
              <a:t>обучающихся, отражающие динамику их индивидуальных образовательных достижений, продвижение в достижении планируемых результатов освоения основной образовательной программы начального общего образования; </a:t>
            </a:r>
          </a:p>
          <a:p>
            <a:r>
              <a:rPr lang="ru-RU" sz="1800" b="1" dirty="0"/>
              <a:t>результаты итоговых работ,</a:t>
            </a:r>
            <a:r>
              <a:rPr lang="ru-RU" sz="1800" dirty="0"/>
              <a:t> характеризующие уровень освоения обучающимися основных формируемых способов действий в отношении к опорной системе знаний, необходимых для обучения на следующей ступени общего образования. </a:t>
            </a:r>
          </a:p>
          <a:p>
            <a:pPr marL="45720" indent="0">
              <a:buNone/>
            </a:pPr>
            <a:r>
              <a:rPr lang="ru-RU" sz="1800" dirty="0" smtClean="0"/>
              <a:t>К </a:t>
            </a:r>
            <a:r>
              <a:rPr lang="ru-RU" sz="1800" dirty="0"/>
              <a:t>результатам индивидуальных достижений обучающихся, </a:t>
            </a:r>
            <a:r>
              <a:rPr lang="ru-RU" sz="1800" b="1" dirty="0"/>
              <a:t>не подлежащим итоговой оценке качества </a:t>
            </a:r>
            <a:r>
              <a:rPr lang="ru-RU" sz="1800" dirty="0"/>
              <a:t>освоения основной образовательной программы начального общего образования, относятся: </a:t>
            </a:r>
          </a:p>
          <a:p>
            <a:r>
              <a:rPr lang="ru-RU" sz="1800" dirty="0"/>
              <a:t>ценностные ориентации обучающегося; </a:t>
            </a:r>
          </a:p>
          <a:p>
            <a:r>
              <a:rPr lang="ru-RU" sz="1800" dirty="0"/>
              <a:t>индивидуальные личностные характеристики, в том числе патриотизм, толерантность, гуманизм и др. </a:t>
            </a:r>
          </a:p>
        </p:txBody>
      </p:sp>
    </p:spTree>
    <p:extLst>
      <p:ext uri="{BB962C8B-B14F-4D97-AF65-F5344CB8AC3E}">
        <p14:creationId xmlns:p14="http://schemas.microsoft.com/office/powerpoint/2010/main" xmlns="" val="1489363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008" y="1357298"/>
            <a:ext cx="8928992" cy="5384070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8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  <a:cs typeface="Tahoma" pitchFamily="32" charset="0"/>
              </a:rPr>
              <a:t> </a:t>
            </a:r>
            <a:r>
              <a:rPr lang="ru-RU" sz="66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Трудовые действия (связанные с оценкой):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- анализ эффективности учебных занятий и подходов к обучению;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- организация, осуществление контроля и оценки учебных достижений, текущих и итоговых результатов;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- оценка знаний обучающихся на основе тестирования и других методов контроля;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- анализ реального состояния дел в учебной группе;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- </a:t>
            </a:r>
            <a:r>
              <a:rPr lang="ru-RU" sz="74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применение инструментария и методов диагностики и оценки показателей уровня и динамики развития; 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- владение методами психодиагностики личностных характеристик и возрастных особенностей;</a:t>
            </a:r>
          </a:p>
          <a:p>
            <a:r>
              <a:rPr lang="ru-RU" sz="6600" b="1" dirty="0" smtClean="0">
                <a:solidFill>
                  <a:srgbClr val="002060"/>
                </a:solidFill>
                <a:latin typeface="Cambria" pitchFamily="18" charset="0"/>
                <a:cs typeface="Tahoma" pitchFamily="32" charset="0"/>
              </a:rPr>
              <a:t>- объективная оценка успехов и возможностей обучающихся</a:t>
            </a:r>
          </a:p>
          <a:p>
            <a:pPr>
              <a:buNone/>
            </a:pPr>
            <a:endParaRPr lang="ru-RU" sz="6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285728"/>
            <a:ext cx="85725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+mj-lt"/>
                <a:cs typeface="Tahoma" pitchFamily="32" charset="0"/>
              </a:rPr>
              <a:t>Приказ Минтруда России от 18.10.2013 № 544 </a:t>
            </a: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+mj-lt"/>
                <a:cs typeface="Tahoma" pitchFamily="32" charset="0"/>
              </a:rPr>
              <a:t>«Об утверждении проф. стандарта «Педагог» (воспитатель, учитель)»</a:t>
            </a:r>
          </a:p>
          <a:p>
            <a:endParaRPr lang="ru-RU" sz="2400" b="1" dirty="0" smtClean="0">
              <a:solidFill>
                <a:srgbClr val="C00000"/>
              </a:solidFill>
              <a:latin typeface="+mj-lt"/>
              <a:cs typeface="Tahoma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228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0"/>
            <a:ext cx="7200900" cy="35719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1214422"/>
            <a:ext cx="3486637" cy="25530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G:\Итоговые\Диск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1857364"/>
            <a:ext cx="2196244" cy="2196244"/>
          </a:xfrm>
          <a:prstGeom prst="rect">
            <a:avLst/>
          </a:prstGeom>
          <a:ln>
            <a:noFill/>
          </a:ln>
          <a:effectLst>
            <a:outerShdw dist="88900" dir="3600000" algn="tl" rotWithShape="0">
              <a:srgbClr val="333333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86380" y="1142984"/>
            <a:ext cx="3542607" cy="26273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G:\Итоговые\Диск2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857364"/>
            <a:ext cx="2177874" cy="2182063"/>
          </a:xfrm>
          <a:prstGeom prst="rect">
            <a:avLst/>
          </a:prstGeom>
          <a:ln>
            <a:noFill/>
          </a:ln>
          <a:effectLst>
            <a:outerShdw dist="88900" dir="36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48" y="4071942"/>
            <a:ext cx="3645809" cy="255106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29190" y="4000504"/>
            <a:ext cx="3666006" cy="2553562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prstClr val="black">
                <a:alpha val="65000"/>
              </a:prst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7683" y="4683995"/>
            <a:ext cx="2090702" cy="2115299"/>
          </a:xfrm>
          <a:prstGeom prst="rect">
            <a:avLst/>
          </a:prstGeom>
          <a:effectLst>
            <a:outerShdw dist="88900" dir="36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30084" y="4564615"/>
            <a:ext cx="2177874" cy="2181998"/>
          </a:xfrm>
          <a:prstGeom prst="rect">
            <a:avLst/>
          </a:prstGeom>
          <a:effectLst>
            <a:outerShdw dist="88900" dir="36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1500166" y="357167"/>
            <a:ext cx="64294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+mj-lt"/>
              </a:rPr>
              <a:t>Итоговые комплексные  работы</a:t>
            </a:r>
            <a:endParaRPr lang="ru-RU" sz="32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915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ea typeface="Tahoma" pitchFamily="34" charset="0"/>
                <a:cs typeface="Tahoma" pitchFamily="34" charset="0"/>
              </a:rPr>
              <a:t>Ввод, редактирование и удаление результатов выполнения 3-х видов работ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14480" y="1428736"/>
            <a:ext cx="7000924" cy="2143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12339" t="14246" r="64904" b="73503"/>
          <a:stretch/>
        </p:blipFill>
        <p:spPr bwMode="auto">
          <a:xfrm>
            <a:off x="857224" y="3357562"/>
            <a:ext cx="7920880" cy="26369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25616"/>
            <a:ext cx="6834336" cy="4230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Анализ динамики результатов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38001" t="39021" r="32023" b="48457"/>
          <a:stretch/>
        </p:blipFill>
        <p:spPr bwMode="auto">
          <a:xfrm>
            <a:off x="35496" y="620688"/>
            <a:ext cx="8979150" cy="259228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39193" t="22714" r="30552" b="23268"/>
          <a:stretch/>
        </p:blipFill>
        <p:spPr bwMode="auto">
          <a:xfrm>
            <a:off x="1331640" y="2276872"/>
            <a:ext cx="6344982" cy="4581128"/>
          </a:xfrm>
          <a:prstGeom prst="rect">
            <a:avLst/>
          </a:prstGeom>
          <a:ln w="47625">
            <a:solidFill>
              <a:schemeClr val="accent1"/>
            </a:solidFill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l="39066" t="52852" r="30631" b="32296"/>
          <a:stretch/>
        </p:blipFill>
        <p:spPr bwMode="auto">
          <a:xfrm>
            <a:off x="1331640" y="4797152"/>
            <a:ext cx="6344982" cy="20608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4948438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ec52b15c6118d4dcfe47f8e649cadcce4adbbc8"/>
</p:tagLst>
</file>

<file path=ppt/theme/theme1.xml><?xml version="1.0" encoding="utf-8"?>
<a:theme xmlns:a="http://schemas.openxmlformats.org/drawingml/2006/main" name="Без рисунков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15_4109default" id="{E728D685-11FC-4812-BA85-57AC6F9C9F40}" vid="{BC4E008B-95FF-4815-904E-143A8EDFC1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</TotalTime>
  <Words>551</Words>
  <Application>Microsoft Office PowerPoint</Application>
  <PresentationFormat>Экран (4:3)</PresentationFormat>
  <Paragraphs>48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Без рисунков</vt:lpstr>
      <vt:lpstr>Диагностические Материалы по Оценке образовательных достижений младших школьников  (на примере системы «Перспективная начальная школа») </vt:lpstr>
      <vt:lpstr>12.12.29 –ФЗ Закон об образовании</vt:lpstr>
      <vt:lpstr>ФГОС НОО II. Требования к результатам освоения основной образовательной программы начального общего образования </vt:lpstr>
      <vt:lpstr>ФГОС НОО</vt:lpstr>
      <vt:lpstr>ФГОС НОО</vt:lpstr>
      <vt:lpstr>Слайд 6</vt:lpstr>
      <vt:lpstr>      </vt:lpstr>
      <vt:lpstr>    Ввод, редактирование и удаление результатов выполнения 3-х видов работ</vt:lpstr>
      <vt:lpstr>Анализ динамики результатов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education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metodist4</dc:creator>
  <cp:lastModifiedBy>User</cp:lastModifiedBy>
  <cp:revision>32</cp:revision>
  <dcterms:created xsi:type="dcterms:W3CDTF">2014-03-14T08:24:05Z</dcterms:created>
  <dcterms:modified xsi:type="dcterms:W3CDTF">2015-12-16T20:52:17Z</dcterms:modified>
</cp:coreProperties>
</file>