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Организация образовательного процесса в начальной школе в условиях введения ФГОС НОО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r"/>
            <a:r>
              <a:rPr lang="ru-RU" sz="3300" dirty="0" smtClean="0">
                <a:solidFill>
                  <a:schemeClr val="accent2">
                    <a:lumMod val="75000"/>
                  </a:schemeClr>
                </a:solidFill>
              </a:rPr>
              <a:t>Зам.директора по УВР</a:t>
            </a:r>
          </a:p>
          <a:p>
            <a:pPr algn="r"/>
            <a:r>
              <a:rPr lang="ru-RU" sz="3300" dirty="0" smtClean="0">
                <a:solidFill>
                  <a:schemeClr val="accent2">
                    <a:lumMod val="75000"/>
                  </a:schemeClr>
                </a:solidFill>
              </a:rPr>
              <a:t>МАОУ «СОШ №67 </a:t>
            </a:r>
          </a:p>
          <a:p>
            <a:pPr algn="r"/>
            <a:r>
              <a:rPr lang="ru-RU" sz="3300" dirty="0" smtClean="0">
                <a:solidFill>
                  <a:schemeClr val="accent2">
                    <a:lumMod val="75000"/>
                  </a:schemeClr>
                </a:solidFill>
              </a:rPr>
              <a:t>г.Челябинска при ЮУрГУ»</a:t>
            </a:r>
          </a:p>
          <a:p>
            <a:pPr algn="r"/>
            <a:r>
              <a:rPr lang="ru-RU" sz="3300" dirty="0" smtClean="0">
                <a:solidFill>
                  <a:schemeClr val="accent2">
                    <a:lumMod val="75000"/>
                  </a:schemeClr>
                </a:solidFill>
              </a:rPr>
              <a:t>Цыганова С.К.</a:t>
            </a:r>
          </a:p>
          <a:p>
            <a:pPr algn="r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Образовательные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sz="2400" u="sng" dirty="0" smtClean="0"/>
              <a:t>2010-2011 учебный год</a:t>
            </a:r>
          </a:p>
          <a:p>
            <a:r>
              <a:rPr lang="ru-RU" dirty="0" smtClean="0"/>
              <a:t>«Школа 2000…»</a:t>
            </a:r>
          </a:p>
          <a:p>
            <a:r>
              <a:rPr lang="ru-RU" dirty="0" err="1" smtClean="0"/>
              <a:t>Е.В.Бунеев</a:t>
            </a:r>
            <a:endParaRPr lang="ru-RU" dirty="0" smtClean="0"/>
          </a:p>
          <a:p>
            <a:r>
              <a:rPr lang="ru-RU" dirty="0" err="1" smtClean="0"/>
              <a:t>Л.Г.Петерсон</a:t>
            </a:r>
            <a:endParaRPr lang="ru-RU" dirty="0" smtClean="0"/>
          </a:p>
          <a:p>
            <a:r>
              <a:rPr lang="ru-RU" dirty="0" smtClean="0"/>
              <a:t>А.А.Вахрушев</a:t>
            </a:r>
          </a:p>
          <a:p>
            <a:r>
              <a:rPr lang="ru-RU" dirty="0" err="1" smtClean="0"/>
              <a:t>О.А.Куревина</a:t>
            </a:r>
            <a:endParaRPr lang="ru-RU" dirty="0" smtClean="0"/>
          </a:p>
          <a:p>
            <a:r>
              <a:rPr lang="ru-RU" dirty="0" smtClean="0"/>
              <a:t>Е.Д.Критская</a:t>
            </a:r>
          </a:p>
          <a:p>
            <a:r>
              <a:rPr lang="ru-RU" dirty="0" smtClean="0"/>
              <a:t>В.И.Лях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sz="2400" u="sng" dirty="0" smtClean="0"/>
              <a:t>2011-2012 учебный год</a:t>
            </a:r>
          </a:p>
          <a:p>
            <a:r>
              <a:rPr lang="ru-RU" dirty="0" smtClean="0"/>
              <a:t>«Школа 2100»</a:t>
            </a:r>
          </a:p>
          <a:p>
            <a:r>
              <a:rPr lang="ru-RU" dirty="0" err="1" smtClean="0"/>
              <a:t>Е.В.Бунеев</a:t>
            </a:r>
            <a:endParaRPr lang="ru-RU" dirty="0" smtClean="0"/>
          </a:p>
          <a:p>
            <a:r>
              <a:rPr lang="ru-RU" dirty="0" smtClean="0"/>
              <a:t>Т.Е.Козлова</a:t>
            </a:r>
          </a:p>
          <a:p>
            <a:r>
              <a:rPr lang="ru-RU" dirty="0" smtClean="0"/>
              <a:t>А.А.Вахрушев</a:t>
            </a:r>
          </a:p>
          <a:p>
            <a:r>
              <a:rPr lang="ru-RU" dirty="0" err="1" smtClean="0"/>
              <a:t>О.А.Куревина</a:t>
            </a:r>
            <a:endParaRPr lang="ru-RU" dirty="0" smtClean="0"/>
          </a:p>
          <a:p>
            <a:r>
              <a:rPr lang="ru-RU" dirty="0" smtClean="0"/>
              <a:t>В.О.Школяр</a:t>
            </a:r>
          </a:p>
          <a:p>
            <a:r>
              <a:rPr lang="ru-RU" dirty="0" smtClean="0"/>
              <a:t>Б.Б.Егоров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Режим занятий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первоклассников в 3-й четверти вводятся дополнительные каникулы с 13.02.2012г. по 19.02.2012г.</a:t>
            </a:r>
          </a:p>
          <a:p>
            <a:r>
              <a:rPr lang="ru-RU" dirty="0" smtClean="0"/>
              <a:t>В 1-х классах организован «ступенчатый» режим занятий в первом полугодии: сентябрь, октябрь – 3 урока в день; ноябрь, декабрь – 4 урока в день.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расписания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sz="3600" u="sng" dirty="0" smtClean="0"/>
              <a:t>Понедельник</a:t>
            </a:r>
          </a:p>
          <a:p>
            <a:r>
              <a:rPr lang="ru-RU" dirty="0" smtClean="0"/>
              <a:t>1. Обучение грамоте</a:t>
            </a:r>
          </a:p>
          <a:p>
            <a:r>
              <a:rPr lang="ru-RU" dirty="0" smtClean="0"/>
              <a:t>2. Обучение письму</a:t>
            </a:r>
          </a:p>
          <a:p>
            <a:r>
              <a:rPr lang="ru-RU" dirty="0" smtClean="0"/>
              <a:t>3. Динамическая пауза.</a:t>
            </a:r>
          </a:p>
          <a:p>
            <a:r>
              <a:rPr lang="ru-RU" dirty="0" smtClean="0"/>
              <a:t>4. Математика/технология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sz="3600" u="sng" dirty="0" smtClean="0"/>
              <a:t>Вторник</a:t>
            </a:r>
          </a:p>
          <a:p>
            <a:r>
              <a:rPr lang="ru-RU" dirty="0" smtClean="0"/>
              <a:t>1. Окружающий мир (экскурсия)</a:t>
            </a:r>
          </a:p>
          <a:p>
            <a:r>
              <a:rPr lang="ru-RU" dirty="0" smtClean="0"/>
              <a:t>2. Математика</a:t>
            </a:r>
          </a:p>
          <a:p>
            <a:r>
              <a:rPr lang="ru-RU" dirty="0" smtClean="0"/>
              <a:t>3.Динамическая пауза</a:t>
            </a:r>
          </a:p>
          <a:p>
            <a:r>
              <a:rPr lang="ru-RU" dirty="0" smtClean="0"/>
              <a:t>4. обучение письму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Режим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Начало занятий – 9.30</a:t>
            </a:r>
          </a:p>
          <a:p>
            <a:r>
              <a:rPr lang="ru-RU" dirty="0" smtClean="0"/>
              <a:t>Уроки – 8.30-11.50</a:t>
            </a:r>
          </a:p>
          <a:p>
            <a:r>
              <a:rPr lang="ru-RU" dirty="0" smtClean="0"/>
              <a:t>12.00 – обед</a:t>
            </a:r>
          </a:p>
          <a:p>
            <a:r>
              <a:rPr lang="ru-RU" dirty="0" smtClean="0"/>
              <a:t>12.30 – 13.30 – прогулка</a:t>
            </a:r>
          </a:p>
          <a:p>
            <a:r>
              <a:rPr lang="ru-RU" dirty="0" smtClean="0"/>
              <a:t>13.40 – 16.00 – внеурочная деятельность, ГПД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Внеурочная деятельность ОУ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Информатика</a:t>
            </a:r>
          </a:p>
          <a:p>
            <a:r>
              <a:rPr lang="ru-RU" dirty="0" smtClean="0"/>
              <a:t>Риторика</a:t>
            </a:r>
          </a:p>
          <a:p>
            <a:r>
              <a:rPr lang="ru-RU" dirty="0" smtClean="0"/>
              <a:t>Логика</a:t>
            </a:r>
          </a:p>
          <a:p>
            <a:r>
              <a:rPr lang="ru-RU" dirty="0" err="1" smtClean="0"/>
              <a:t>Человековедение</a:t>
            </a:r>
            <a:endParaRPr lang="ru-RU" dirty="0" smtClean="0"/>
          </a:p>
          <a:p>
            <a:r>
              <a:rPr lang="ru-RU" dirty="0" smtClean="0"/>
              <a:t>Клуб «Юный краевед»</a:t>
            </a:r>
          </a:p>
          <a:p>
            <a:r>
              <a:rPr lang="ru-RU" dirty="0" err="1" smtClean="0"/>
              <a:t>ЛЕГО-конструирование</a:t>
            </a:r>
            <a:endParaRPr lang="ru-RU" dirty="0" smtClean="0"/>
          </a:p>
          <a:p>
            <a:r>
              <a:rPr lang="ru-RU" dirty="0" smtClean="0"/>
              <a:t>Литературная мастерская</a:t>
            </a:r>
          </a:p>
          <a:p>
            <a:r>
              <a:rPr lang="ru-RU" dirty="0" smtClean="0"/>
              <a:t>Моделирование</a:t>
            </a:r>
          </a:p>
          <a:p>
            <a:r>
              <a:rPr lang="ru-RU" dirty="0" smtClean="0"/>
              <a:t>ЛФК</a:t>
            </a:r>
          </a:p>
          <a:p>
            <a:r>
              <a:rPr lang="ru-RU" dirty="0" smtClean="0"/>
              <a:t>Шахматы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Внеурочная деятельность (УДОД)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Тхэквондо</a:t>
            </a:r>
            <a:endParaRPr lang="ru-RU" dirty="0" smtClean="0"/>
          </a:p>
          <a:p>
            <a:r>
              <a:rPr lang="ru-RU" dirty="0" smtClean="0"/>
              <a:t>Баскетбол</a:t>
            </a:r>
          </a:p>
          <a:p>
            <a:r>
              <a:rPr lang="ru-RU" dirty="0" smtClean="0"/>
              <a:t>Бальные танцы</a:t>
            </a:r>
          </a:p>
          <a:p>
            <a:r>
              <a:rPr lang="ru-RU" dirty="0" smtClean="0"/>
              <a:t>Современные танцы</a:t>
            </a:r>
          </a:p>
          <a:p>
            <a:r>
              <a:rPr lang="ru-RU" dirty="0" smtClean="0"/>
              <a:t>Музыкальный кружок</a:t>
            </a:r>
          </a:p>
          <a:p>
            <a:r>
              <a:rPr lang="ru-RU" dirty="0" smtClean="0"/>
              <a:t>Изостудия </a:t>
            </a:r>
          </a:p>
          <a:p>
            <a:r>
              <a:rPr lang="ru-RU" dirty="0" smtClean="0"/>
              <a:t>Хор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Расписание внеурочной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/>
              <a:t>1а класс</a:t>
            </a:r>
          </a:p>
          <a:p>
            <a:pPr>
              <a:buNone/>
            </a:pPr>
            <a:r>
              <a:rPr lang="ru-RU" sz="3600" b="1" dirty="0" smtClean="0"/>
              <a:t>Понедельник </a:t>
            </a:r>
          </a:p>
          <a:p>
            <a:pPr>
              <a:buNone/>
            </a:pPr>
            <a:r>
              <a:rPr lang="ru-RU" sz="3600" dirty="0" smtClean="0"/>
              <a:t>14.00 – моделирование/бальные танцы</a:t>
            </a:r>
          </a:p>
          <a:p>
            <a:pPr>
              <a:buNone/>
            </a:pPr>
            <a:r>
              <a:rPr lang="ru-RU" sz="3600" dirty="0" smtClean="0"/>
              <a:t>15.00 - Риторика 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316288" cy="4525963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/>
              <a:t>1а класс</a:t>
            </a:r>
          </a:p>
          <a:p>
            <a:pPr>
              <a:buNone/>
            </a:pPr>
            <a:r>
              <a:rPr lang="ru-RU" sz="3600" b="1" dirty="0" smtClean="0"/>
              <a:t>Вторник  </a:t>
            </a:r>
            <a:endParaRPr lang="ru-RU" sz="3600" b="1" dirty="0" smtClean="0"/>
          </a:p>
          <a:p>
            <a:pPr>
              <a:buNone/>
            </a:pPr>
            <a:r>
              <a:rPr lang="ru-RU" sz="3600" dirty="0" smtClean="0"/>
              <a:t>14.00 – </a:t>
            </a:r>
            <a:r>
              <a:rPr lang="ru-RU" sz="3600" dirty="0" err="1" smtClean="0"/>
              <a:t>ЛЕГО-конструирование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15.00 </a:t>
            </a:r>
            <a:r>
              <a:rPr lang="ru-RU" sz="3600" dirty="0" smtClean="0"/>
              <a:t>– шахматы / изостудия  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Учёт выборов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784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Ф.И.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риторика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логика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Человековед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Юный краевед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моделирование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ЛФК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шахматы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137</TotalTime>
  <Words>275</Words>
  <Application>Microsoft Office PowerPoint</Application>
  <PresentationFormat>Экран (4:3)</PresentationFormat>
  <Paragraphs>122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Организация образовательного процесса в начальной школе в условиях введения ФГОС НОО</vt:lpstr>
      <vt:lpstr>Образовательные системы</vt:lpstr>
      <vt:lpstr>Режим занятий</vt:lpstr>
      <vt:lpstr>Пример расписания</vt:lpstr>
      <vt:lpstr>Режим работы</vt:lpstr>
      <vt:lpstr>Внеурочная деятельность ОУ</vt:lpstr>
      <vt:lpstr>Внеурочная деятельность (УДОД)</vt:lpstr>
      <vt:lpstr>Расписание внеурочной деятельности</vt:lpstr>
      <vt:lpstr>Учёт выборов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образовательного процесса в начальной школе в условиях введения ФГОС НОО</dc:title>
  <cp:lastModifiedBy>Цыганова</cp:lastModifiedBy>
  <cp:revision>7</cp:revision>
  <dcterms:modified xsi:type="dcterms:W3CDTF">2011-09-22T04:20:28Z</dcterms:modified>
</cp:coreProperties>
</file>