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82" r:id="rId3"/>
    <p:sldId id="409" r:id="rId4"/>
    <p:sldId id="410" r:id="rId5"/>
    <p:sldId id="412" r:id="rId6"/>
    <p:sldId id="424" r:id="rId7"/>
    <p:sldId id="426" r:id="rId8"/>
    <p:sldId id="433" r:id="rId9"/>
    <p:sldId id="434" r:id="rId10"/>
    <p:sldId id="435" r:id="rId11"/>
    <p:sldId id="436" r:id="rId12"/>
    <p:sldId id="427" r:id="rId13"/>
    <p:sldId id="425" r:id="rId14"/>
    <p:sldId id="423" r:id="rId15"/>
    <p:sldId id="418" r:id="rId16"/>
    <p:sldId id="432" r:id="rId17"/>
    <p:sldId id="415" r:id="rId18"/>
    <p:sldId id="416" r:id="rId19"/>
    <p:sldId id="417" r:id="rId20"/>
    <p:sldId id="419" r:id="rId21"/>
    <p:sldId id="421" r:id="rId22"/>
    <p:sldId id="420" r:id="rId23"/>
    <p:sldId id="428" r:id="rId24"/>
    <p:sldId id="429" r:id="rId25"/>
    <p:sldId id="430" r:id="rId26"/>
    <p:sldId id="431" r:id="rId27"/>
    <p:sldId id="438" r:id="rId28"/>
    <p:sldId id="439" r:id="rId29"/>
    <p:sldId id="440" r:id="rId30"/>
    <p:sldId id="414" r:id="rId31"/>
  </p:sldIdLst>
  <p:sldSz cx="9144000" cy="6858000" type="screen4x3"/>
  <p:notesSz cx="6858000" cy="9144000"/>
  <p:custDataLst>
    <p:tags r:id="rId3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4E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89518" autoAdjust="0"/>
  </p:normalViewPr>
  <p:slideViewPr>
    <p:cSldViewPr>
      <p:cViewPr>
        <p:scale>
          <a:sx n="100" d="100"/>
          <a:sy n="100" d="100"/>
        </p:scale>
        <p:origin x="-1944" y="-204"/>
      </p:cViewPr>
      <p:guideLst>
        <p:guide orient="horz" pos="2160"/>
        <p:guide pos="2880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A2F2078-A80B-4312-91D5-BB25C4A35309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CCF90A1-BB14-4378-B542-D7AEF7E2B413}">
      <dgm:prSet phldrT="[Текст]"/>
      <dgm:spPr/>
      <dgm:t>
        <a:bodyPr/>
        <a:lstStyle/>
        <a:p>
          <a:r>
            <a:rPr lang="ru-RU" dirty="0" smtClean="0"/>
            <a:t>Осмысление произведения</a:t>
          </a:r>
          <a:endParaRPr lang="ru-RU" dirty="0"/>
        </a:p>
      </dgm:t>
    </dgm:pt>
    <dgm:pt modelId="{8EB8132C-9336-4710-8F5D-5CA552D7CAB8}" type="parTrans" cxnId="{D10CDC06-A6FD-48E3-83A3-F7A5E1D890AB}">
      <dgm:prSet/>
      <dgm:spPr/>
      <dgm:t>
        <a:bodyPr/>
        <a:lstStyle/>
        <a:p>
          <a:endParaRPr lang="ru-RU"/>
        </a:p>
      </dgm:t>
    </dgm:pt>
    <dgm:pt modelId="{70754D4C-0C94-46DF-9B95-263A692F634C}" type="sibTrans" cxnId="{D10CDC06-A6FD-48E3-83A3-F7A5E1D890AB}">
      <dgm:prSet/>
      <dgm:spPr/>
      <dgm:t>
        <a:bodyPr/>
        <a:lstStyle/>
        <a:p>
          <a:endParaRPr lang="ru-RU"/>
        </a:p>
      </dgm:t>
    </dgm:pt>
    <dgm:pt modelId="{CE2D4F3F-E1C8-4F81-BBAF-C8F91AA8B5FA}">
      <dgm:prSet phldrT="[Текст]"/>
      <dgm:spPr/>
      <dgm:t>
        <a:bodyPr/>
        <a:lstStyle/>
        <a:p>
          <a:r>
            <a:rPr lang="ru-RU" dirty="0" smtClean="0"/>
            <a:t>Осмысление художественной формы</a:t>
          </a:r>
          <a:endParaRPr lang="ru-RU" dirty="0"/>
        </a:p>
      </dgm:t>
    </dgm:pt>
    <dgm:pt modelId="{80533E3B-3CDF-466D-9D7A-2C4018250F11}" type="parTrans" cxnId="{FB487850-217E-44CE-834A-55334A186BFC}">
      <dgm:prSet/>
      <dgm:spPr/>
      <dgm:t>
        <a:bodyPr/>
        <a:lstStyle/>
        <a:p>
          <a:endParaRPr lang="ru-RU"/>
        </a:p>
      </dgm:t>
    </dgm:pt>
    <dgm:pt modelId="{7A8621EF-2DF0-428B-ACE6-2316D206103E}" type="sibTrans" cxnId="{FB487850-217E-44CE-834A-55334A186BFC}">
      <dgm:prSet/>
      <dgm:spPr/>
      <dgm:t>
        <a:bodyPr/>
        <a:lstStyle/>
        <a:p>
          <a:endParaRPr lang="ru-RU"/>
        </a:p>
      </dgm:t>
    </dgm:pt>
    <dgm:pt modelId="{80326622-4643-4EE2-AF6E-D71678C40B29}">
      <dgm:prSet phldrT="[Текст]"/>
      <dgm:spPr/>
      <dgm:t>
        <a:bodyPr/>
        <a:lstStyle/>
        <a:p>
          <a:r>
            <a:rPr lang="ru-RU" dirty="0" smtClean="0"/>
            <a:t>Осмысление роли изобразительно-выразительных средств</a:t>
          </a:r>
          <a:endParaRPr lang="ru-RU" dirty="0"/>
        </a:p>
      </dgm:t>
    </dgm:pt>
    <dgm:pt modelId="{BC835EC0-0A7B-4837-A1BF-846C3CC69EA0}" type="parTrans" cxnId="{D9237CC8-398B-4388-B260-86980C168195}">
      <dgm:prSet/>
      <dgm:spPr/>
      <dgm:t>
        <a:bodyPr/>
        <a:lstStyle/>
        <a:p>
          <a:endParaRPr lang="ru-RU"/>
        </a:p>
      </dgm:t>
    </dgm:pt>
    <dgm:pt modelId="{B724BBD2-17DF-4EAA-8F9A-241907271ECA}" type="sibTrans" cxnId="{D9237CC8-398B-4388-B260-86980C168195}">
      <dgm:prSet/>
      <dgm:spPr/>
      <dgm:t>
        <a:bodyPr/>
        <a:lstStyle/>
        <a:p>
          <a:endParaRPr lang="ru-RU"/>
        </a:p>
      </dgm:t>
    </dgm:pt>
    <dgm:pt modelId="{DC791DA3-DD66-4082-8168-90C76DE7E904}">
      <dgm:prSet phldrT="[Текст]"/>
      <dgm:spPr/>
      <dgm:t>
        <a:bodyPr/>
        <a:lstStyle/>
        <a:p>
          <a:r>
            <a:rPr lang="ru-RU" dirty="0" smtClean="0"/>
            <a:t>Осмысление особенностей композиции</a:t>
          </a:r>
          <a:endParaRPr lang="ru-RU" dirty="0"/>
        </a:p>
      </dgm:t>
    </dgm:pt>
    <dgm:pt modelId="{FB6A2F41-5212-4F8E-AB8F-908EBFC45B71}" type="parTrans" cxnId="{FDFFE495-5ECE-4EC3-B7F6-07314AC90CE8}">
      <dgm:prSet/>
      <dgm:spPr/>
      <dgm:t>
        <a:bodyPr/>
        <a:lstStyle/>
        <a:p>
          <a:endParaRPr lang="ru-RU"/>
        </a:p>
      </dgm:t>
    </dgm:pt>
    <dgm:pt modelId="{4EA56615-4BFB-4833-B1D5-E25E0A251953}" type="sibTrans" cxnId="{FDFFE495-5ECE-4EC3-B7F6-07314AC90CE8}">
      <dgm:prSet/>
      <dgm:spPr/>
      <dgm:t>
        <a:bodyPr/>
        <a:lstStyle/>
        <a:p>
          <a:endParaRPr lang="ru-RU"/>
        </a:p>
      </dgm:t>
    </dgm:pt>
    <dgm:pt modelId="{C11735B6-D9FD-4A66-837D-BA0185321EB6}">
      <dgm:prSet phldrT="[Текст]"/>
      <dgm:spPr/>
      <dgm:t>
        <a:bodyPr/>
        <a:lstStyle/>
        <a:p>
          <a:r>
            <a:rPr lang="ru-RU" dirty="0" smtClean="0"/>
            <a:t>Осмысление содержания</a:t>
          </a:r>
          <a:endParaRPr lang="ru-RU" dirty="0"/>
        </a:p>
      </dgm:t>
    </dgm:pt>
    <dgm:pt modelId="{69F78501-853B-4BFE-9CCF-718D3CE07012}" type="parTrans" cxnId="{4D9A399B-FF74-493D-BD1D-26D13AF5288F}">
      <dgm:prSet/>
      <dgm:spPr/>
      <dgm:t>
        <a:bodyPr/>
        <a:lstStyle/>
        <a:p>
          <a:endParaRPr lang="ru-RU"/>
        </a:p>
      </dgm:t>
    </dgm:pt>
    <dgm:pt modelId="{6A1FEC08-3440-43CA-B475-1CB30D184724}" type="sibTrans" cxnId="{4D9A399B-FF74-493D-BD1D-26D13AF5288F}">
      <dgm:prSet/>
      <dgm:spPr/>
      <dgm:t>
        <a:bodyPr/>
        <a:lstStyle/>
        <a:p>
          <a:endParaRPr lang="ru-RU"/>
        </a:p>
      </dgm:t>
    </dgm:pt>
    <dgm:pt modelId="{B27635E5-5FEF-43B3-8CD8-F13BD4D632A3}">
      <dgm:prSet phldrT="[Текст]"/>
      <dgm:spPr/>
      <dgm:t>
        <a:bodyPr/>
        <a:lstStyle/>
        <a:p>
          <a:r>
            <a:rPr lang="ru-RU" dirty="0" smtClean="0"/>
            <a:t>Концептуальный</a:t>
          </a:r>
        </a:p>
        <a:p>
          <a:r>
            <a:rPr lang="ru-RU" dirty="0" smtClean="0"/>
            <a:t>Аналитический </a:t>
          </a:r>
        </a:p>
        <a:p>
          <a:r>
            <a:rPr lang="ru-RU" dirty="0" smtClean="0"/>
            <a:t>Репродуктивный</a:t>
          </a:r>
        </a:p>
      </dgm:t>
    </dgm:pt>
    <dgm:pt modelId="{9CA725E4-6623-4BD5-9D51-6B347FF3D3ED}" type="parTrans" cxnId="{72E130E9-A4E5-4522-9DDD-45021782465F}">
      <dgm:prSet/>
      <dgm:spPr/>
      <dgm:t>
        <a:bodyPr/>
        <a:lstStyle/>
        <a:p>
          <a:endParaRPr lang="ru-RU"/>
        </a:p>
      </dgm:t>
    </dgm:pt>
    <dgm:pt modelId="{860BF8D6-AB5F-4E24-B730-C3F387BE2566}" type="sibTrans" cxnId="{72E130E9-A4E5-4522-9DDD-45021782465F}">
      <dgm:prSet/>
      <dgm:spPr/>
      <dgm:t>
        <a:bodyPr/>
        <a:lstStyle/>
        <a:p>
          <a:endParaRPr lang="ru-RU"/>
        </a:p>
      </dgm:t>
    </dgm:pt>
    <dgm:pt modelId="{50B62E4C-6786-431D-B16E-D91B033D30AB}" type="pres">
      <dgm:prSet presAssocID="{CA2F2078-A80B-4312-91D5-BB25C4A3530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4A1571F-4DCF-4B50-9487-43D8F7F3A5E8}" type="pres">
      <dgm:prSet presAssocID="{4CCF90A1-BB14-4378-B542-D7AEF7E2B413}" presName="hierRoot1" presStyleCnt="0"/>
      <dgm:spPr/>
    </dgm:pt>
    <dgm:pt modelId="{E49672A0-CA20-49EB-BE41-9E331C2CB814}" type="pres">
      <dgm:prSet presAssocID="{4CCF90A1-BB14-4378-B542-D7AEF7E2B413}" presName="composite" presStyleCnt="0"/>
      <dgm:spPr/>
    </dgm:pt>
    <dgm:pt modelId="{D97B104A-72D9-41C6-A60C-29C37AD5A705}" type="pres">
      <dgm:prSet presAssocID="{4CCF90A1-BB14-4378-B542-D7AEF7E2B413}" presName="background" presStyleLbl="node0" presStyleIdx="0" presStyleCnt="1"/>
      <dgm:spPr/>
    </dgm:pt>
    <dgm:pt modelId="{4CDF835C-A047-4B1D-A4C8-DD949C617E62}" type="pres">
      <dgm:prSet presAssocID="{4CCF90A1-BB14-4378-B542-D7AEF7E2B413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03C6A59-5F3D-413A-9166-2DAAA1CF5CED}" type="pres">
      <dgm:prSet presAssocID="{4CCF90A1-BB14-4378-B542-D7AEF7E2B413}" presName="hierChild2" presStyleCnt="0"/>
      <dgm:spPr/>
    </dgm:pt>
    <dgm:pt modelId="{B73A6DC1-8425-4EA7-BC00-0382E0F8579B}" type="pres">
      <dgm:prSet presAssocID="{80533E3B-3CDF-466D-9D7A-2C4018250F11}" presName="Name10" presStyleLbl="parChTrans1D2" presStyleIdx="0" presStyleCnt="2"/>
      <dgm:spPr/>
      <dgm:t>
        <a:bodyPr/>
        <a:lstStyle/>
        <a:p>
          <a:endParaRPr lang="ru-RU"/>
        </a:p>
      </dgm:t>
    </dgm:pt>
    <dgm:pt modelId="{F10E4DC6-D6AC-4157-AE7D-97AF7FBA3E82}" type="pres">
      <dgm:prSet presAssocID="{CE2D4F3F-E1C8-4F81-BBAF-C8F91AA8B5FA}" presName="hierRoot2" presStyleCnt="0"/>
      <dgm:spPr/>
    </dgm:pt>
    <dgm:pt modelId="{E05A23A5-FCEA-49E6-8992-3CDCF05A4578}" type="pres">
      <dgm:prSet presAssocID="{CE2D4F3F-E1C8-4F81-BBAF-C8F91AA8B5FA}" presName="composite2" presStyleCnt="0"/>
      <dgm:spPr/>
    </dgm:pt>
    <dgm:pt modelId="{81E79126-79BC-429B-935C-95127B6C73F3}" type="pres">
      <dgm:prSet presAssocID="{CE2D4F3F-E1C8-4F81-BBAF-C8F91AA8B5FA}" presName="background2" presStyleLbl="node2" presStyleIdx="0" presStyleCnt="2"/>
      <dgm:spPr/>
    </dgm:pt>
    <dgm:pt modelId="{46A7A8D5-C883-4F18-A28C-0820DF50C6CE}" type="pres">
      <dgm:prSet presAssocID="{CE2D4F3F-E1C8-4F81-BBAF-C8F91AA8B5FA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4DD6FEC-6398-40AE-A69E-3D0D9D2B98C6}" type="pres">
      <dgm:prSet presAssocID="{CE2D4F3F-E1C8-4F81-BBAF-C8F91AA8B5FA}" presName="hierChild3" presStyleCnt="0"/>
      <dgm:spPr/>
    </dgm:pt>
    <dgm:pt modelId="{AC98D0E4-08D2-4B28-9A40-22846AF6F646}" type="pres">
      <dgm:prSet presAssocID="{BC835EC0-0A7B-4837-A1BF-846C3CC69EA0}" presName="Name17" presStyleLbl="parChTrans1D3" presStyleIdx="0" presStyleCnt="3"/>
      <dgm:spPr/>
      <dgm:t>
        <a:bodyPr/>
        <a:lstStyle/>
        <a:p>
          <a:endParaRPr lang="ru-RU"/>
        </a:p>
      </dgm:t>
    </dgm:pt>
    <dgm:pt modelId="{AAFCF6ED-D95F-4D38-B55A-B198FE79938A}" type="pres">
      <dgm:prSet presAssocID="{80326622-4643-4EE2-AF6E-D71678C40B29}" presName="hierRoot3" presStyleCnt="0"/>
      <dgm:spPr/>
    </dgm:pt>
    <dgm:pt modelId="{64EFF6B2-EA61-422F-9E00-C12D58972563}" type="pres">
      <dgm:prSet presAssocID="{80326622-4643-4EE2-AF6E-D71678C40B29}" presName="composite3" presStyleCnt="0"/>
      <dgm:spPr/>
    </dgm:pt>
    <dgm:pt modelId="{0210CEA7-DDB9-4B15-9CD2-DFE86CFE318A}" type="pres">
      <dgm:prSet presAssocID="{80326622-4643-4EE2-AF6E-D71678C40B29}" presName="background3" presStyleLbl="node3" presStyleIdx="0" presStyleCnt="3"/>
      <dgm:spPr/>
    </dgm:pt>
    <dgm:pt modelId="{4B26DA53-9AFB-499E-BD2E-3A6FC4148109}" type="pres">
      <dgm:prSet presAssocID="{80326622-4643-4EE2-AF6E-D71678C40B29}" presName="text3" presStyleLbl="fgAcc3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DADC591-E4DF-4B4B-A8CC-4D75950BF174}" type="pres">
      <dgm:prSet presAssocID="{80326622-4643-4EE2-AF6E-D71678C40B29}" presName="hierChild4" presStyleCnt="0"/>
      <dgm:spPr/>
    </dgm:pt>
    <dgm:pt modelId="{DEFB57F2-1950-4CB2-B2E0-C7477F99A2AE}" type="pres">
      <dgm:prSet presAssocID="{FB6A2F41-5212-4F8E-AB8F-908EBFC45B71}" presName="Name17" presStyleLbl="parChTrans1D3" presStyleIdx="1" presStyleCnt="3"/>
      <dgm:spPr/>
      <dgm:t>
        <a:bodyPr/>
        <a:lstStyle/>
        <a:p>
          <a:endParaRPr lang="ru-RU"/>
        </a:p>
      </dgm:t>
    </dgm:pt>
    <dgm:pt modelId="{1335646F-7E0C-4E9C-8002-6751D2F61523}" type="pres">
      <dgm:prSet presAssocID="{DC791DA3-DD66-4082-8168-90C76DE7E904}" presName="hierRoot3" presStyleCnt="0"/>
      <dgm:spPr/>
    </dgm:pt>
    <dgm:pt modelId="{5C6DF937-CE32-4DE8-ABFA-BD8431539E73}" type="pres">
      <dgm:prSet presAssocID="{DC791DA3-DD66-4082-8168-90C76DE7E904}" presName="composite3" presStyleCnt="0"/>
      <dgm:spPr/>
    </dgm:pt>
    <dgm:pt modelId="{EB20F802-E500-4DA4-87F5-BF9981D503A5}" type="pres">
      <dgm:prSet presAssocID="{DC791DA3-DD66-4082-8168-90C76DE7E904}" presName="background3" presStyleLbl="node3" presStyleIdx="1" presStyleCnt="3"/>
      <dgm:spPr/>
    </dgm:pt>
    <dgm:pt modelId="{F9EDDD40-1143-444D-BAA8-919798C81397}" type="pres">
      <dgm:prSet presAssocID="{DC791DA3-DD66-4082-8168-90C76DE7E904}" presName="text3" presStyleLbl="fgAcc3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CC4F990-5202-470F-9BB0-F5C3AFDD83CF}" type="pres">
      <dgm:prSet presAssocID="{DC791DA3-DD66-4082-8168-90C76DE7E904}" presName="hierChild4" presStyleCnt="0"/>
      <dgm:spPr/>
    </dgm:pt>
    <dgm:pt modelId="{451CA580-C5AA-457E-838E-4E37B0EF7AEF}" type="pres">
      <dgm:prSet presAssocID="{69F78501-853B-4BFE-9CCF-718D3CE07012}" presName="Name10" presStyleLbl="parChTrans1D2" presStyleIdx="1" presStyleCnt="2"/>
      <dgm:spPr/>
      <dgm:t>
        <a:bodyPr/>
        <a:lstStyle/>
        <a:p>
          <a:endParaRPr lang="ru-RU"/>
        </a:p>
      </dgm:t>
    </dgm:pt>
    <dgm:pt modelId="{E61731D5-2222-435C-82D5-C3FC2AE583FE}" type="pres">
      <dgm:prSet presAssocID="{C11735B6-D9FD-4A66-837D-BA0185321EB6}" presName="hierRoot2" presStyleCnt="0"/>
      <dgm:spPr/>
    </dgm:pt>
    <dgm:pt modelId="{F0A0FD57-6BED-46B1-848F-BBA5C9DA857F}" type="pres">
      <dgm:prSet presAssocID="{C11735B6-D9FD-4A66-837D-BA0185321EB6}" presName="composite2" presStyleCnt="0"/>
      <dgm:spPr/>
    </dgm:pt>
    <dgm:pt modelId="{1FDBF117-DD23-42D3-9EA9-99EC59EC4EA9}" type="pres">
      <dgm:prSet presAssocID="{C11735B6-D9FD-4A66-837D-BA0185321EB6}" presName="background2" presStyleLbl="node2" presStyleIdx="1" presStyleCnt="2"/>
      <dgm:spPr/>
    </dgm:pt>
    <dgm:pt modelId="{7780DC18-BDD0-405D-9FE1-4FACA5603FC8}" type="pres">
      <dgm:prSet presAssocID="{C11735B6-D9FD-4A66-837D-BA0185321EB6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D1E3160-49B8-4182-B12E-749626CA4B81}" type="pres">
      <dgm:prSet presAssocID="{C11735B6-D9FD-4A66-837D-BA0185321EB6}" presName="hierChild3" presStyleCnt="0"/>
      <dgm:spPr/>
    </dgm:pt>
    <dgm:pt modelId="{99D6E9D8-AA05-4A5D-BF98-D52473216570}" type="pres">
      <dgm:prSet presAssocID="{9CA725E4-6623-4BD5-9D51-6B347FF3D3ED}" presName="Name17" presStyleLbl="parChTrans1D3" presStyleIdx="2" presStyleCnt="3"/>
      <dgm:spPr/>
      <dgm:t>
        <a:bodyPr/>
        <a:lstStyle/>
        <a:p>
          <a:endParaRPr lang="ru-RU"/>
        </a:p>
      </dgm:t>
    </dgm:pt>
    <dgm:pt modelId="{8B9A285C-3D45-491E-AA17-B2FC1A70BDD9}" type="pres">
      <dgm:prSet presAssocID="{B27635E5-5FEF-43B3-8CD8-F13BD4D632A3}" presName="hierRoot3" presStyleCnt="0"/>
      <dgm:spPr/>
    </dgm:pt>
    <dgm:pt modelId="{B043CB65-8D7D-44F4-9927-5AF0F13D5D6C}" type="pres">
      <dgm:prSet presAssocID="{B27635E5-5FEF-43B3-8CD8-F13BD4D632A3}" presName="composite3" presStyleCnt="0"/>
      <dgm:spPr/>
    </dgm:pt>
    <dgm:pt modelId="{180A4547-0A91-4DB6-A3D2-0434A5031284}" type="pres">
      <dgm:prSet presAssocID="{B27635E5-5FEF-43B3-8CD8-F13BD4D632A3}" presName="background3" presStyleLbl="node3" presStyleIdx="2" presStyleCnt="3"/>
      <dgm:spPr/>
    </dgm:pt>
    <dgm:pt modelId="{D03E95CF-E935-4465-AE7E-716E33B4EE1F}" type="pres">
      <dgm:prSet presAssocID="{B27635E5-5FEF-43B3-8CD8-F13BD4D632A3}" presName="text3" presStyleLbl="fgAcc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44CA983-02AB-4360-9869-BC42AA3B1A89}" type="pres">
      <dgm:prSet presAssocID="{B27635E5-5FEF-43B3-8CD8-F13BD4D632A3}" presName="hierChild4" presStyleCnt="0"/>
      <dgm:spPr/>
    </dgm:pt>
  </dgm:ptLst>
  <dgm:cxnLst>
    <dgm:cxn modelId="{8F5A7EDA-C34B-40C1-8B30-80A4FE4CBCFE}" type="presOf" srcId="{DC791DA3-DD66-4082-8168-90C76DE7E904}" destId="{F9EDDD40-1143-444D-BAA8-919798C81397}" srcOrd="0" destOrd="0" presId="urn:microsoft.com/office/officeart/2005/8/layout/hierarchy1"/>
    <dgm:cxn modelId="{CDA1ACFF-DAD4-4623-A395-0476CD86EA06}" type="presOf" srcId="{9CA725E4-6623-4BD5-9D51-6B347FF3D3ED}" destId="{99D6E9D8-AA05-4A5D-BF98-D52473216570}" srcOrd="0" destOrd="0" presId="urn:microsoft.com/office/officeart/2005/8/layout/hierarchy1"/>
    <dgm:cxn modelId="{4D9A399B-FF74-493D-BD1D-26D13AF5288F}" srcId="{4CCF90A1-BB14-4378-B542-D7AEF7E2B413}" destId="{C11735B6-D9FD-4A66-837D-BA0185321EB6}" srcOrd="1" destOrd="0" parTransId="{69F78501-853B-4BFE-9CCF-718D3CE07012}" sibTransId="{6A1FEC08-3440-43CA-B475-1CB30D184724}"/>
    <dgm:cxn modelId="{689F95EA-630E-4148-8BF3-49725818380E}" type="presOf" srcId="{80326622-4643-4EE2-AF6E-D71678C40B29}" destId="{4B26DA53-9AFB-499E-BD2E-3A6FC4148109}" srcOrd="0" destOrd="0" presId="urn:microsoft.com/office/officeart/2005/8/layout/hierarchy1"/>
    <dgm:cxn modelId="{768BABB2-D9E1-46EA-833A-A3DA69438114}" type="presOf" srcId="{B27635E5-5FEF-43B3-8CD8-F13BD4D632A3}" destId="{D03E95CF-E935-4465-AE7E-716E33B4EE1F}" srcOrd="0" destOrd="0" presId="urn:microsoft.com/office/officeart/2005/8/layout/hierarchy1"/>
    <dgm:cxn modelId="{CC9DFD88-AFBF-4A71-8C0A-7C35FFEC63DE}" type="presOf" srcId="{BC835EC0-0A7B-4837-A1BF-846C3CC69EA0}" destId="{AC98D0E4-08D2-4B28-9A40-22846AF6F646}" srcOrd="0" destOrd="0" presId="urn:microsoft.com/office/officeart/2005/8/layout/hierarchy1"/>
    <dgm:cxn modelId="{29DF3D71-B969-4414-9977-F6D0D845EFBF}" type="presOf" srcId="{FB6A2F41-5212-4F8E-AB8F-908EBFC45B71}" destId="{DEFB57F2-1950-4CB2-B2E0-C7477F99A2AE}" srcOrd="0" destOrd="0" presId="urn:microsoft.com/office/officeart/2005/8/layout/hierarchy1"/>
    <dgm:cxn modelId="{D10CDC06-A6FD-48E3-83A3-F7A5E1D890AB}" srcId="{CA2F2078-A80B-4312-91D5-BB25C4A35309}" destId="{4CCF90A1-BB14-4378-B542-D7AEF7E2B413}" srcOrd="0" destOrd="0" parTransId="{8EB8132C-9336-4710-8F5D-5CA552D7CAB8}" sibTransId="{70754D4C-0C94-46DF-9B95-263A692F634C}"/>
    <dgm:cxn modelId="{C030859A-EEFC-49E9-8B3F-46CABD8DB2FC}" type="presOf" srcId="{CA2F2078-A80B-4312-91D5-BB25C4A35309}" destId="{50B62E4C-6786-431D-B16E-D91B033D30AB}" srcOrd="0" destOrd="0" presId="urn:microsoft.com/office/officeart/2005/8/layout/hierarchy1"/>
    <dgm:cxn modelId="{ED501423-7F56-48FC-A665-1159B6F8015E}" type="presOf" srcId="{CE2D4F3F-E1C8-4F81-BBAF-C8F91AA8B5FA}" destId="{46A7A8D5-C883-4F18-A28C-0820DF50C6CE}" srcOrd="0" destOrd="0" presId="urn:microsoft.com/office/officeart/2005/8/layout/hierarchy1"/>
    <dgm:cxn modelId="{FDFFE495-5ECE-4EC3-B7F6-07314AC90CE8}" srcId="{CE2D4F3F-E1C8-4F81-BBAF-C8F91AA8B5FA}" destId="{DC791DA3-DD66-4082-8168-90C76DE7E904}" srcOrd="1" destOrd="0" parTransId="{FB6A2F41-5212-4F8E-AB8F-908EBFC45B71}" sibTransId="{4EA56615-4BFB-4833-B1D5-E25E0A251953}"/>
    <dgm:cxn modelId="{D9237CC8-398B-4388-B260-86980C168195}" srcId="{CE2D4F3F-E1C8-4F81-BBAF-C8F91AA8B5FA}" destId="{80326622-4643-4EE2-AF6E-D71678C40B29}" srcOrd="0" destOrd="0" parTransId="{BC835EC0-0A7B-4837-A1BF-846C3CC69EA0}" sibTransId="{B724BBD2-17DF-4EAA-8F9A-241907271ECA}"/>
    <dgm:cxn modelId="{ED765EEB-4AB0-4F58-8C09-88C595E53EC2}" type="presOf" srcId="{4CCF90A1-BB14-4378-B542-D7AEF7E2B413}" destId="{4CDF835C-A047-4B1D-A4C8-DD949C617E62}" srcOrd="0" destOrd="0" presId="urn:microsoft.com/office/officeart/2005/8/layout/hierarchy1"/>
    <dgm:cxn modelId="{D8C040B5-4808-402E-AF5E-D3BFF1575847}" type="presOf" srcId="{69F78501-853B-4BFE-9CCF-718D3CE07012}" destId="{451CA580-C5AA-457E-838E-4E37B0EF7AEF}" srcOrd="0" destOrd="0" presId="urn:microsoft.com/office/officeart/2005/8/layout/hierarchy1"/>
    <dgm:cxn modelId="{FB487850-217E-44CE-834A-55334A186BFC}" srcId="{4CCF90A1-BB14-4378-B542-D7AEF7E2B413}" destId="{CE2D4F3F-E1C8-4F81-BBAF-C8F91AA8B5FA}" srcOrd="0" destOrd="0" parTransId="{80533E3B-3CDF-466D-9D7A-2C4018250F11}" sibTransId="{7A8621EF-2DF0-428B-ACE6-2316D206103E}"/>
    <dgm:cxn modelId="{2D0A0A79-1E65-4C44-B2CD-DD553D7280ED}" type="presOf" srcId="{80533E3B-3CDF-466D-9D7A-2C4018250F11}" destId="{B73A6DC1-8425-4EA7-BC00-0382E0F8579B}" srcOrd="0" destOrd="0" presId="urn:microsoft.com/office/officeart/2005/8/layout/hierarchy1"/>
    <dgm:cxn modelId="{609B6EA9-154E-4CCA-946D-0DBA3A8E70D5}" type="presOf" srcId="{C11735B6-D9FD-4A66-837D-BA0185321EB6}" destId="{7780DC18-BDD0-405D-9FE1-4FACA5603FC8}" srcOrd="0" destOrd="0" presId="urn:microsoft.com/office/officeart/2005/8/layout/hierarchy1"/>
    <dgm:cxn modelId="{72E130E9-A4E5-4522-9DDD-45021782465F}" srcId="{C11735B6-D9FD-4A66-837D-BA0185321EB6}" destId="{B27635E5-5FEF-43B3-8CD8-F13BD4D632A3}" srcOrd="0" destOrd="0" parTransId="{9CA725E4-6623-4BD5-9D51-6B347FF3D3ED}" sibTransId="{860BF8D6-AB5F-4E24-B730-C3F387BE2566}"/>
    <dgm:cxn modelId="{95FFA2AD-1213-4C5D-A7A3-F18E0224D774}" type="presParOf" srcId="{50B62E4C-6786-431D-B16E-D91B033D30AB}" destId="{84A1571F-4DCF-4B50-9487-43D8F7F3A5E8}" srcOrd="0" destOrd="0" presId="urn:microsoft.com/office/officeart/2005/8/layout/hierarchy1"/>
    <dgm:cxn modelId="{B6A0A17C-3123-4E55-B761-8D7D0D19039F}" type="presParOf" srcId="{84A1571F-4DCF-4B50-9487-43D8F7F3A5E8}" destId="{E49672A0-CA20-49EB-BE41-9E331C2CB814}" srcOrd="0" destOrd="0" presId="urn:microsoft.com/office/officeart/2005/8/layout/hierarchy1"/>
    <dgm:cxn modelId="{BEB70553-0FFA-472A-9368-FDBF8F478BF5}" type="presParOf" srcId="{E49672A0-CA20-49EB-BE41-9E331C2CB814}" destId="{D97B104A-72D9-41C6-A60C-29C37AD5A705}" srcOrd="0" destOrd="0" presId="urn:microsoft.com/office/officeart/2005/8/layout/hierarchy1"/>
    <dgm:cxn modelId="{0684DD45-E293-4384-B3BE-039DF679CC14}" type="presParOf" srcId="{E49672A0-CA20-49EB-BE41-9E331C2CB814}" destId="{4CDF835C-A047-4B1D-A4C8-DD949C617E62}" srcOrd="1" destOrd="0" presId="urn:microsoft.com/office/officeart/2005/8/layout/hierarchy1"/>
    <dgm:cxn modelId="{CEC106EF-21DE-4C92-89D5-75FC83CACF12}" type="presParOf" srcId="{84A1571F-4DCF-4B50-9487-43D8F7F3A5E8}" destId="{003C6A59-5F3D-413A-9166-2DAAA1CF5CED}" srcOrd="1" destOrd="0" presId="urn:microsoft.com/office/officeart/2005/8/layout/hierarchy1"/>
    <dgm:cxn modelId="{C6F2F910-AB05-4E54-BA81-3BA50E98A4B8}" type="presParOf" srcId="{003C6A59-5F3D-413A-9166-2DAAA1CF5CED}" destId="{B73A6DC1-8425-4EA7-BC00-0382E0F8579B}" srcOrd="0" destOrd="0" presId="urn:microsoft.com/office/officeart/2005/8/layout/hierarchy1"/>
    <dgm:cxn modelId="{4DDD1D2E-4FE7-4998-A664-4827DFE6AC90}" type="presParOf" srcId="{003C6A59-5F3D-413A-9166-2DAAA1CF5CED}" destId="{F10E4DC6-D6AC-4157-AE7D-97AF7FBA3E82}" srcOrd="1" destOrd="0" presId="urn:microsoft.com/office/officeart/2005/8/layout/hierarchy1"/>
    <dgm:cxn modelId="{BF953E9C-10BE-47D0-AF62-53150718D1A8}" type="presParOf" srcId="{F10E4DC6-D6AC-4157-AE7D-97AF7FBA3E82}" destId="{E05A23A5-FCEA-49E6-8992-3CDCF05A4578}" srcOrd="0" destOrd="0" presId="urn:microsoft.com/office/officeart/2005/8/layout/hierarchy1"/>
    <dgm:cxn modelId="{B55C9AE8-AA9A-426D-AF0F-57550458BDE0}" type="presParOf" srcId="{E05A23A5-FCEA-49E6-8992-3CDCF05A4578}" destId="{81E79126-79BC-429B-935C-95127B6C73F3}" srcOrd="0" destOrd="0" presId="urn:microsoft.com/office/officeart/2005/8/layout/hierarchy1"/>
    <dgm:cxn modelId="{A5C70A08-6E3C-49B9-A5DB-41EB13F3DE46}" type="presParOf" srcId="{E05A23A5-FCEA-49E6-8992-3CDCF05A4578}" destId="{46A7A8D5-C883-4F18-A28C-0820DF50C6CE}" srcOrd="1" destOrd="0" presId="urn:microsoft.com/office/officeart/2005/8/layout/hierarchy1"/>
    <dgm:cxn modelId="{C61FA104-C206-4CCC-988C-2ECB054BC42F}" type="presParOf" srcId="{F10E4DC6-D6AC-4157-AE7D-97AF7FBA3E82}" destId="{44DD6FEC-6398-40AE-A69E-3D0D9D2B98C6}" srcOrd="1" destOrd="0" presId="urn:microsoft.com/office/officeart/2005/8/layout/hierarchy1"/>
    <dgm:cxn modelId="{2455F055-D2F0-4804-ACF9-5F3587966A4C}" type="presParOf" srcId="{44DD6FEC-6398-40AE-A69E-3D0D9D2B98C6}" destId="{AC98D0E4-08D2-4B28-9A40-22846AF6F646}" srcOrd="0" destOrd="0" presId="urn:microsoft.com/office/officeart/2005/8/layout/hierarchy1"/>
    <dgm:cxn modelId="{55287115-778D-4EF8-A243-5681D587E8BB}" type="presParOf" srcId="{44DD6FEC-6398-40AE-A69E-3D0D9D2B98C6}" destId="{AAFCF6ED-D95F-4D38-B55A-B198FE79938A}" srcOrd="1" destOrd="0" presId="urn:microsoft.com/office/officeart/2005/8/layout/hierarchy1"/>
    <dgm:cxn modelId="{E73A0934-B738-466A-962D-E384370F62D7}" type="presParOf" srcId="{AAFCF6ED-D95F-4D38-B55A-B198FE79938A}" destId="{64EFF6B2-EA61-422F-9E00-C12D58972563}" srcOrd="0" destOrd="0" presId="urn:microsoft.com/office/officeart/2005/8/layout/hierarchy1"/>
    <dgm:cxn modelId="{827A5E51-C563-4C36-A83A-584EF14CCF57}" type="presParOf" srcId="{64EFF6B2-EA61-422F-9E00-C12D58972563}" destId="{0210CEA7-DDB9-4B15-9CD2-DFE86CFE318A}" srcOrd="0" destOrd="0" presId="urn:microsoft.com/office/officeart/2005/8/layout/hierarchy1"/>
    <dgm:cxn modelId="{73CF59A0-06CC-457D-9676-E607D62D5FBD}" type="presParOf" srcId="{64EFF6B2-EA61-422F-9E00-C12D58972563}" destId="{4B26DA53-9AFB-499E-BD2E-3A6FC4148109}" srcOrd="1" destOrd="0" presId="urn:microsoft.com/office/officeart/2005/8/layout/hierarchy1"/>
    <dgm:cxn modelId="{48AB9952-EB5F-4641-BB14-7FE0FB276633}" type="presParOf" srcId="{AAFCF6ED-D95F-4D38-B55A-B198FE79938A}" destId="{4DADC591-E4DF-4B4B-A8CC-4D75950BF174}" srcOrd="1" destOrd="0" presId="urn:microsoft.com/office/officeart/2005/8/layout/hierarchy1"/>
    <dgm:cxn modelId="{9B715745-7A68-4EB4-82B4-00B8256DA1D2}" type="presParOf" srcId="{44DD6FEC-6398-40AE-A69E-3D0D9D2B98C6}" destId="{DEFB57F2-1950-4CB2-B2E0-C7477F99A2AE}" srcOrd="2" destOrd="0" presId="urn:microsoft.com/office/officeart/2005/8/layout/hierarchy1"/>
    <dgm:cxn modelId="{73F80201-E644-49AA-A5B7-9D34C049BB1C}" type="presParOf" srcId="{44DD6FEC-6398-40AE-A69E-3D0D9D2B98C6}" destId="{1335646F-7E0C-4E9C-8002-6751D2F61523}" srcOrd="3" destOrd="0" presId="urn:microsoft.com/office/officeart/2005/8/layout/hierarchy1"/>
    <dgm:cxn modelId="{066E9A03-ACA2-48FF-A512-BF386EF605F2}" type="presParOf" srcId="{1335646F-7E0C-4E9C-8002-6751D2F61523}" destId="{5C6DF937-CE32-4DE8-ABFA-BD8431539E73}" srcOrd="0" destOrd="0" presId="urn:microsoft.com/office/officeart/2005/8/layout/hierarchy1"/>
    <dgm:cxn modelId="{7E45CF76-148A-4855-9E58-FC8CD0A1CDAD}" type="presParOf" srcId="{5C6DF937-CE32-4DE8-ABFA-BD8431539E73}" destId="{EB20F802-E500-4DA4-87F5-BF9981D503A5}" srcOrd="0" destOrd="0" presId="urn:microsoft.com/office/officeart/2005/8/layout/hierarchy1"/>
    <dgm:cxn modelId="{A983F6A4-66AA-4DF8-8A99-F2F4EAFA642F}" type="presParOf" srcId="{5C6DF937-CE32-4DE8-ABFA-BD8431539E73}" destId="{F9EDDD40-1143-444D-BAA8-919798C81397}" srcOrd="1" destOrd="0" presId="urn:microsoft.com/office/officeart/2005/8/layout/hierarchy1"/>
    <dgm:cxn modelId="{890E94F5-8D0C-4C26-8050-CFFB50ABCEC5}" type="presParOf" srcId="{1335646F-7E0C-4E9C-8002-6751D2F61523}" destId="{0CC4F990-5202-470F-9BB0-F5C3AFDD83CF}" srcOrd="1" destOrd="0" presId="urn:microsoft.com/office/officeart/2005/8/layout/hierarchy1"/>
    <dgm:cxn modelId="{85568CB5-99DA-4309-A316-906A3C41B9EE}" type="presParOf" srcId="{003C6A59-5F3D-413A-9166-2DAAA1CF5CED}" destId="{451CA580-C5AA-457E-838E-4E37B0EF7AEF}" srcOrd="2" destOrd="0" presId="urn:microsoft.com/office/officeart/2005/8/layout/hierarchy1"/>
    <dgm:cxn modelId="{777869B5-05C7-4FF0-A824-A6812CFD24DC}" type="presParOf" srcId="{003C6A59-5F3D-413A-9166-2DAAA1CF5CED}" destId="{E61731D5-2222-435C-82D5-C3FC2AE583FE}" srcOrd="3" destOrd="0" presId="urn:microsoft.com/office/officeart/2005/8/layout/hierarchy1"/>
    <dgm:cxn modelId="{D76B8A69-F76A-4A61-9AB5-9487712DD1BB}" type="presParOf" srcId="{E61731D5-2222-435C-82D5-C3FC2AE583FE}" destId="{F0A0FD57-6BED-46B1-848F-BBA5C9DA857F}" srcOrd="0" destOrd="0" presId="urn:microsoft.com/office/officeart/2005/8/layout/hierarchy1"/>
    <dgm:cxn modelId="{8704A0B5-8DE7-4504-A8A9-468D466E3332}" type="presParOf" srcId="{F0A0FD57-6BED-46B1-848F-BBA5C9DA857F}" destId="{1FDBF117-DD23-42D3-9EA9-99EC59EC4EA9}" srcOrd="0" destOrd="0" presId="urn:microsoft.com/office/officeart/2005/8/layout/hierarchy1"/>
    <dgm:cxn modelId="{0084647E-856D-4B6A-B943-228B43CC2E91}" type="presParOf" srcId="{F0A0FD57-6BED-46B1-848F-BBA5C9DA857F}" destId="{7780DC18-BDD0-405D-9FE1-4FACA5603FC8}" srcOrd="1" destOrd="0" presId="urn:microsoft.com/office/officeart/2005/8/layout/hierarchy1"/>
    <dgm:cxn modelId="{CA3921BE-2D30-492F-A5D5-F54DFF8A96CB}" type="presParOf" srcId="{E61731D5-2222-435C-82D5-C3FC2AE583FE}" destId="{4D1E3160-49B8-4182-B12E-749626CA4B81}" srcOrd="1" destOrd="0" presId="urn:microsoft.com/office/officeart/2005/8/layout/hierarchy1"/>
    <dgm:cxn modelId="{E44041CE-E68D-4F2F-BA8B-5E969181E7A1}" type="presParOf" srcId="{4D1E3160-49B8-4182-B12E-749626CA4B81}" destId="{99D6E9D8-AA05-4A5D-BF98-D52473216570}" srcOrd="0" destOrd="0" presId="urn:microsoft.com/office/officeart/2005/8/layout/hierarchy1"/>
    <dgm:cxn modelId="{BA987623-287D-4AD6-BECA-455130212C73}" type="presParOf" srcId="{4D1E3160-49B8-4182-B12E-749626CA4B81}" destId="{8B9A285C-3D45-491E-AA17-B2FC1A70BDD9}" srcOrd="1" destOrd="0" presId="urn:microsoft.com/office/officeart/2005/8/layout/hierarchy1"/>
    <dgm:cxn modelId="{9C8C28D1-8657-4A65-8B04-55C0BC2334F8}" type="presParOf" srcId="{8B9A285C-3D45-491E-AA17-B2FC1A70BDD9}" destId="{B043CB65-8D7D-44F4-9927-5AF0F13D5D6C}" srcOrd="0" destOrd="0" presId="urn:microsoft.com/office/officeart/2005/8/layout/hierarchy1"/>
    <dgm:cxn modelId="{9EEC720D-295E-4DA9-9AF0-A3BDE7565917}" type="presParOf" srcId="{B043CB65-8D7D-44F4-9927-5AF0F13D5D6C}" destId="{180A4547-0A91-4DB6-A3D2-0434A5031284}" srcOrd="0" destOrd="0" presId="urn:microsoft.com/office/officeart/2005/8/layout/hierarchy1"/>
    <dgm:cxn modelId="{BDEFF967-B5B4-426B-A745-2A737A7BF4BE}" type="presParOf" srcId="{B043CB65-8D7D-44F4-9927-5AF0F13D5D6C}" destId="{D03E95CF-E935-4465-AE7E-716E33B4EE1F}" srcOrd="1" destOrd="0" presId="urn:microsoft.com/office/officeart/2005/8/layout/hierarchy1"/>
    <dgm:cxn modelId="{09D717DF-D473-4A7D-A682-D76D843A1231}" type="presParOf" srcId="{8B9A285C-3D45-491E-AA17-B2FC1A70BDD9}" destId="{C44CA983-02AB-4360-9869-BC42AA3B1A89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4A7AD7F-0832-46E9-82F2-37833ABA05FA}" type="doc">
      <dgm:prSet loTypeId="urn:microsoft.com/office/officeart/2005/8/layout/target1" loCatId="relationship" qsTypeId="urn:microsoft.com/office/officeart/2005/8/quickstyle/simple1" qsCatId="simple" csTypeId="urn:microsoft.com/office/officeart/2005/8/colors/accent1_2" csCatId="accent1" phldr="1"/>
      <dgm:spPr/>
    </dgm:pt>
    <dgm:pt modelId="{88735CC8-F151-4F8E-867D-3DB33D92042E}">
      <dgm:prSet phldrT="[Текст]" custT="1"/>
      <dgm:spPr/>
      <dgm:t>
        <a:bodyPr/>
        <a:lstStyle/>
        <a:p>
          <a:r>
            <a:rPr lang="ru-RU" sz="1800" dirty="0" smtClean="0"/>
            <a:t>1 класс</a:t>
          </a:r>
        </a:p>
        <a:p>
          <a:r>
            <a:rPr lang="ru-RU" sz="1800" dirty="0" smtClean="0"/>
            <a:t>Первичное представление </a:t>
          </a:r>
          <a:endParaRPr lang="ru-RU" sz="1800" dirty="0"/>
        </a:p>
      </dgm:t>
    </dgm:pt>
    <dgm:pt modelId="{F2B3344B-3475-414E-A603-C618046A9B28}" type="parTrans" cxnId="{04A7D93E-9004-415E-80FC-39FE322B8D1E}">
      <dgm:prSet/>
      <dgm:spPr/>
      <dgm:t>
        <a:bodyPr/>
        <a:lstStyle/>
        <a:p>
          <a:endParaRPr lang="ru-RU"/>
        </a:p>
      </dgm:t>
    </dgm:pt>
    <dgm:pt modelId="{8AE46B37-5DCC-4F5B-829A-59429075C28A}" type="sibTrans" cxnId="{04A7D93E-9004-415E-80FC-39FE322B8D1E}">
      <dgm:prSet/>
      <dgm:spPr/>
      <dgm:t>
        <a:bodyPr/>
        <a:lstStyle/>
        <a:p>
          <a:endParaRPr lang="ru-RU"/>
        </a:p>
      </dgm:t>
    </dgm:pt>
    <dgm:pt modelId="{B63C1D2A-CDA0-40F9-8FA6-504A059CC3EB}">
      <dgm:prSet phldrT="[Текст]" custT="1"/>
      <dgm:spPr/>
      <dgm:t>
        <a:bodyPr/>
        <a:lstStyle/>
        <a:p>
          <a:r>
            <a:rPr lang="ru-RU" sz="1800" dirty="0" smtClean="0"/>
            <a:t>2 класс</a:t>
          </a:r>
        </a:p>
        <a:p>
          <a:r>
            <a:rPr lang="ru-RU" sz="1800" dirty="0" smtClean="0"/>
            <a:t>Практическое  использование</a:t>
          </a:r>
        </a:p>
      </dgm:t>
    </dgm:pt>
    <dgm:pt modelId="{536F3AD4-5234-4455-9F52-94569A0FCC9E}" type="parTrans" cxnId="{C2E2393E-EAB8-42CE-A74C-1E0CA185F40C}">
      <dgm:prSet/>
      <dgm:spPr/>
      <dgm:t>
        <a:bodyPr/>
        <a:lstStyle/>
        <a:p>
          <a:endParaRPr lang="ru-RU"/>
        </a:p>
      </dgm:t>
    </dgm:pt>
    <dgm:pt modelId="{C03A15D5-EC3F-4AA3-B6DB-AD449F4FEEC1}" type="sibTrans" cxnId="{C2E2393E-EAB8-42CE-A74C-1E0CA185F40C}">
      <dgm:prSet/>
      <dgm:spPr/>
      <dgm:t>
        <a:bodyPr/>
        <a:lstStyle/>
        <a:p>
          <a:endParaRPr lang="ru-RU"/>
        </a:p>
      </dgm:t>
    </dgm:pt>
    <dgm:pt modelId="{FFAE76C8-DB47-489C-ABC5-2236064506B3}">
      <dgm:prSet phldrT="[Текст]" custT="1"/>
      <dgm:spPr/>
      <dgm:t>
        <a:bodyPr/>
        <a:lstStyle/>
        <a:p>
          <a:r>
            <a:rPr lang="ru-RU" sz="1800" dirty="0" smtClean="0"/>
            <a:t>3 класс</a:t>
          </a:r>
        </a:p>
        <a:p>
          <a:r>
            <a:rPr lang="ru-RU" sz="1800" dirty="0" smtClean="0"/>
            <a:t>Анализ самого термина и обнаружение данного приема в текстах</a:t>
          </a:r>
        </a:p>
      </dgm:t>
    </dgm:pt>
    <dgm:pt modelId="{C79E3143-088A-49AB-ABD3-AC11FA5ECE13}" type="parTrans" cxnId="{5E74F777-8DB5-4C67-9C3E-E92A3B1352AA}">
      <dgm:prSet/>
      <dgm:spPr/>
      <dgm:t>
        <a:bodyPr/>
        <a:lstStyle/>
        <a:p>
          <a:endParaRPr lang="ru-RU"/>
        </a:p>
      </dgm:t>
    </dgm:pt>
    <dgm:pt modelId="{260F7A07-E736-4392-9773-0251453E45EB}" type="sibTrans" cxnId="{5E74F777-8DB5-4C67-9C3E-E92A3B1352AA}">
      <dgm:prSet/>
      <dgm:spPr/>
      <dgm:t>
        <a:bodyPr/>
        <a:lstStyle/>
        <a:p>
          <a:endParaRPr lang="ru-RU"/>
        </a:p>
      </dgm:t>
    </dgm:pt>
    <dgm:pt modelId="{1969509A-57F1-45B6-8424-97E386A0CA3D}" type="pres">
      <dgm:prSet presAssocID="{34A7AD7F-0832-46E9-82F2-37833ABA05FA}" presName="composite" presStyleCnt="0">
        <dgm:presLayoutVars>
          <dgm:chMax val="5"/>
          <dgm:dir/>
          <dgm:resizeHandles val="exact"/>
        </dgm:presLayoutVars>
      </dgm:prSet>
      <dgm:spPr/>
    </dgm:pt>
    <dgm:pt modelId="{B69F9E1E-9AF8-4B25-A582-BE1476722250}" type="pres">
      <dgm:prSet presAssocID="{88735CC8-F151-4F8E-867D-3DB33D92042E}" presName="circle1" presStyleLbl="lnNode1" presStyleIdx="0" presStyleCnt="3"/>
      <dgm:spPr>
        <a:solidFill>
          <a:srgbClr val="0070C0"/>
        </a:solidFill>
      </dgm:spPr>
    </dgm:pt>
    <dgm:pt modelId="{8C73187A-192F-4E91-8091-5885FAE871F9}" type="pres">
      <dgm:prSet presAssocID="{88735CC8-F151-4F8E-867D-3DB33D92042E}" presName="text1" presStyleLbl="revTx" presStyleIdx="0" presStyleCnt="3" custScaleX="154167" custLinFactNeighborX="291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B652D7-4676-4FD6-8586-8F28DE27C4FA}" type="pres">
      <dgm:prSet presAssocID="{88735CC8-F151-4F8E-867D-3DB33D92042E}" presName="line1" presStyleLbl="callout" presStyleIdx="0" presStyleCnt="6"/>
      <dgm:spPr/>
    </dgm:pt>
    <dgm:pt modelId="{F8ACA0F6-83D6-424B-8C50-787B66C75890}" type="pres">
      <dgm:prSet presAssocID="{88735CC8-F151-4F8E-867D-3DB33D92042E}" presName="d1" presStyleLbl="callout" presStyleIdx="1" presStyleCnt="6"/>
      <dgm:spPr/>
    </dgm:pt>
    <dgm:pt modelId="{D62097F4-9069-482A-833F-2E2B9199C312}" type="pres">
      <dgm:prSet presAssocID="{B63C1D2A-CDA0-40F9-8FA6-504A059CC3EB}" presName="circle2" presStyleLbl="lnNode1" presStyleIdx="1" presStyleCnt="3"/>
      <dgm:spPr/>
    </dgm:pt>
    <dgm:pt modelId="{8D3CDEAA-D028-446E-AAF5-27AC603FF408}" type="pres">
      <dgm:prSet presAssocID="{B63C1D2A-CDA0-40F9-8FA6-504A059CC3EB}" presName="text2" presStyleLbl="revTx" presStyleIdx="1" presStyleCnt="3" custScaleX="166667" custLinFactNeighborX="29167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C73A37-8BC9-4E09-9F26-5CBA2794BAB5}" type="pres">
      <dgm:prSet presAssocID="{B63C1D2A-CDA0-40F9-8FA6-504A059CC3EB}" presName="line2" presStyleLbl="callout" presStyleIdx="2" presStyleCnt="6"/>
      <dgm:spPr/>
    </dgm:pt>
    <dgm:pt modelId="{EE4836B8-A866-450B-A6C6-58A637633862}" type="pres">
      <dgm:prSet presAssocID="{B63C1D2A-CDA0-40F9-8FA6-504A059CC3EB}" presName="d2" presStyleLbl="callout" presStyleIdx="3" presStyleCnt="6"/>
      <dgm:spPr/>
    </dgm:pt>
    <dgm:pt modelId="{BA46FD96-32C4-4BA5-A782-80D44F1B543F}" type="pres">
      <dgm:prSet presAssocID="{FFAE76C8-DB47-489C-ABC5-2236064506B3}" presName="circle3" presStyleLbl="lnNode1" presStyleIdx="2" presStyleCnt="3"/>
      <dgm:spPr>
        <a:solidFill>
          <a:schemeClr val="tx2">
            <a:lumMod val="40000"/>
            <a:lumOff val="60000"/>
          </a:schemeClr>
        </a:solidFill>
      </dgm:spPr>
    </dgm:pt>
    <dgm:pt modelId="{CDF47B51-9889-4C24-8BDB-091E56F3609C}" type="pres">
      <dgm:prSet presAssocID="{FFAE76C8-DB47-489C-ABC5-2236064506B3}" presName="text3" presStyleLbl="revTx" presStyleIdx="2" presStyleCnt="3" custScaleX="166667" custLinFactNeighborX="333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A07A82-E3C9-4BF6-8F7D-4AE9114227D2}" type="pres">
      <dgm:prSet presAssocID="{FFAE76C8-DB47-489C-ABC5-2236064506B3}" presName="line3" presStyleLbl="callout" presStyleIdx="4" presStyleCnt="6"/>
      <dgm:spPr/>
    </dgm:pt>
    <dgm:pt modelId="{8F0BD5F1-B995-4E39-A6E8-8738CD4AFF6C}" type="pres">
      <dgm:prSet presAssocID="{FFAE76C8-DB47-489C-ABC5-2236064506B3}" presName="d3" presStyleLbl="callout" presStyleIdx="5" presStyleCnt="6"/>
      <dgm:spPr/>
    </dgm:pt>
  </dgm:ptLst>
  <dgm:cxnLst>
    <dgm:cxn modelId="{39E35E97-B26D-434F-8408-6D0EA76C2661}" type="presOf" srcId="{B63C1D2A-CDA0-40F9-8FA6-504A059CC3EB}" destId="{8D3CDEAA-D028-446E-AAF5-27AC603FF408}" srcOrd="0" destOrd="0" presId="urn:microsoft.com/office/officeart/2005/8/layout/target1"/>
    <dgm:cxn modelId="{5E74F777-8DB5-4C67-9C3E-E92A3B1352AA}" srcId="{34A7AD7F-0832-46E9-82F2-37833ABA05FA}" destId="{FFAE76C8-DB47-489C-ABC5-2236064506B3}" srcOrd="2" destOrd="0" parTransId="{C79E3143-088A-49AB-ABD3-AC11FA5ECE13}" sibTransId="{260F7A07-E736-4392-9773-0251453E45EB}"/>
    <dgm:cxn modelId="{04A7D93E-9004-415E-80FC-39FE322B8D1E}" srcId="{34A7AD7F-0832-46E9-82F2-37833ABA05FA}" destId="{88735CC8-F151-4F8E-867D-3DB33D92042E}" srcOrd="0" destOrd="0" parTransId="{F2B3344B-3475-414E-A603-C618046A9B28}" sibTransId="{8AE46B37-5DCC-4F5B-829A-59429075C28A}"/>
    <dgm:cxn modelId="{3FBD3525-FAEF-47AB-B257-817BF37EA64B}" type="presOf" srcId="{34A7AD7F-0832-46E9-82F2-37833ABA05FA}" destId="{1969509A-57F1-45B6-8424-97E386A0CA3D}" srcOrd="0" destOrd="0" presId="urn:microsoft.com/office/officeart/2005/8/layout/target1"/>
    <dgm:cxn modelId="{41CCFFE3-E9C3-4E0B-9422-B223791FB5D8}" type="presOf" srcId="{88735CC8-F151-4F8E-867D-3DB33D92042E}" destId="{8C73187A-192F-4E91-8091-5885FAE871F9}" srcOrd="0" destOrd="0" presId="urn:microsoft.com/office/officeart/2005/8/layout/target1"/>
    <dgm:cxn modelId="{EE5BFC6C-C78A-4AEE-9616-2EECC436D472}" type="presOf" srcId="{FFAE76C8-DB47-489C-ABC5-2236064506B3}" destId="{CDF47B51-9889-4C24-8BDB-091E56F3609C}" srcOrd="0" destOrd="0" presId="urn:microsoft.com/office/officeart/2005/8/layout/target1"/>
    <dgm:cxn modelId="{C2E2393E-EAB8-42CE-A74C-1E0CA185F40C}" srcId="{34A7AD7F-0832-46E9-82F2-37833ABA05FA}" destId="{B63C1D2A-CDA0-40F9-8FA6-504A059CC3EB}" srcOrd="1" destOrd="0" parTransId="{536F3AD4-5234-4455-9F52-94569A0FCC9E}" sibTransId="{C03A15D5-EC3F-4AA3-B6DB-AD449F4FEEC1}"/>
    <dgm:cxn modelId="{81089CC0-D385-43C7-A4B1-6EBA033B3696}" type="presParOf" srcId="{1969509A-57F1-45B6-8424-97E386A0CA3D}" destId="{B69F9E1E-9AF8-4B25-A582-BE1476722250}" srcOrd="0" destOrd="0" presId="urn:microsoft.com/office/officeart/2005/8/layout/target1"/>
    <dgm:cxn modelId="{AA24CF9C-0D30-4BDE-8B3F-FF5FB0421370}" type="presParOf" srcId="{1969509A-57F1-45B6-8424-97E386A0CA3D}" destId="{8C73187A-192F-4E91-8091-5885FAE871F9}" srcOrd="1" destOrd="0" presId="urn:microsoft.com/office/officeart/2005/8/layout/target1"/>
    <dgm:cxn modelId="{8DD47AE7-2E1D-41E3-A4DF-03C5A35DA271}" type="presParOf" srcId="{1969509A-57F1-45B6-8424-97E386A0CA3D}" destId="{07B652D7-4676-4FD6-8586-8F28DE27C4FA}" srcOrd="2" destOrd="0" presId="urn:microsoft.com/office/officeart/2005/8/layout/target1"/>
    <dgm:cxn modelId="{57CF5B87-E7B5-4875-AEFB-FF1E62DE9687}" type="presParOf" srcId="{1969509A-57F1-45B6-8424-97E386A0CA3D}" destId="{F8ACA0F6-83D6-424B-8C50-787B66C75890}" srcOrd="3" destOrd="0" presId="urn:microsoft.com/office/officeart/2005/8/layout/target1"/>
    <dgm:cxn modelId="{56DEDCCA-342D-4C9E-99A6-9F665C6A8CAA}" type="presParOf" srcId="{1969509A-57F1-45B6-8424-97E386A0CA3D}" destId="{D62097F4-9069-482A-833F-2E2B9199C312}" srcOrd="4" destOrd="0" presId="urn:microsoft.com/office/officeart/2005/8/layout/target1"/>
    <dgm:cxn modelId="{6D33FB9B-1DAF-4D5B-B514-D679F028888F}" type="presParOf" srcId="{1969509A-57F1-45B6-8424-97E386A0CA3D}" destId="{8D3CDEAA-D028-446E-AAF5-27AC603FF408}" srcOrd="5" destOrd="0" presId="urn:microsoft.com/office/officeart/2005/8/layout/target1"/>
    <dgm:cxn modelId="{A82159AC-89C4-44D3-A9D4-930E14AB655F}" type="presParOf" srcId="{1969509A-57F1-45B6-8424-97E386A0CA3D}" destId="{85C73A37-8BC9-4E09-9F26-5CBA2794BAB5}" srcOrd="6" destOrd="0" presId="urn:microsoft.com/office/officeart/2005/8/layout/target1"/>
    <dgm:cxn modelId="{BF0AC65D-745D-4699-A390-A688B5B5708E}" type="presParOf" srcId="{1969509A-57F1-45B6-8424-97E386A0CA3D}" destId="{EE4836B8-A866-450B-A6C6-58A637633862}" srcOrd="7" destOrd="0" presId="urn:microsoft.com/office/officeart/2005/8/layout/target1"/>
    <dgm:cxn modelId="{4C2FBFCE-8453-4EE9-907D-87A83518FEF1}" type="presParOf" srcId="{1969509A-57F1-45B6-8424-97E386A0CA3D}" destId="{BA46FD96-32C4-4BA5-A782-80D44F1B543F}" srcOrd="8" destOrd="0" presId="urn:microsoft.com/office/officeart/2005/8/layout/target1"/>
    <dgm:cxn modelId="{481192AB-4B31-4E24-B78E-C08D48FC117F}" type="presParOf" srcId="{1969509A-57F1-45B6-8424-97E386A0CA3D}" destId="{CDF47B51-9889-4C24-8BDB-091E56F3609C}" srcOrd="9" destOrd="0" presId="urn:microsoft.com/office/officeart/2005/8/layout/target1"/>
    <dgm:cxn modelId="{C65B3548-2AF5-4E02-A9F0-4FA29AED68AE}" type="presParOf" srcId="{1969509A-57F1-45B6-8424-97E386A0CA3D}" destId="{8EA07A82-E3C9-4BF6-8F7D-4AE9114227D2}" srcOrd="10" destOrd="0" presId="urn:microsoft.com/office/officeart/2005/8/layout/target1"/>
    <dgm:cxn modelId="{F5864CBA-9CB0-43DC-9B42-CDC6F6244F7C}" type="presParOf" srcId="{1969509A-57F1-45B6-8424-97E386A0CA3D}" destId="{8F0BD5F1-B995-4E39-A6E8-8738CD4AFF6C}" srcOrd="11" destOrd="0" presId="urn:microsoft.com/office/officeart/2005/8/layout/targe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1342165-A7ED-46EB-BA89-91794F960A33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AB43B9D6-2825-481D-A27A-7216D3E86339}">
      <dgm:prSet phldrT="[Текст]" phldr="1"/>
      <dgm:spPr/>
      <dgm:t>
        <a:bodyPr/>
        <a:lstStyle/>
        <a:p>
          <a:endParaRPr lang="ru-RU" dirty="0"/>
        </a:p>
      </dgm:t>
    </dgm:pt>
    <dgm:pt modelId="{08F71850-241D-4D16-AA4C-AC816B2825D4}" type="parTrans" cxnId="{DEE373CD-19C8-4E03-A7F3-094B952C53E3}">
      <dgm:prSet/>
      <dgm:spPr/>
      <dgm:t>
        <a:bodyPr/>
        <a:lstStyle/>
        <a:p>
          <a:endParaRPr lang="ru-RU"/>
        </a:p>
      </dgm:t>
    </dgm:pt>
    <dgm:pt modelId="{CB289B0A-14C1-4CA7-84D3-7DF853E61517}" type="sibTrans" cxnId="{DEE373CD-19C8-4E03-A7F3-094B952C53E3}">
      <dgm:prSet/>
      <dgm:spPr/>
      <dgm:t>
        <a:bodyPr/>
        <a:lstStyle/>
        <a:p>
          <a:endParaRPr lang="ru-RU"/>
        </a:p>
      </dgm:t>
    </dgm:pt>
    <dgm:pt modelId="{0E8127DD-8E81-43DD-8120-7E55B0F251AF}">
      <dgm:prSet phldrT="[Текст]" phldr="1"/>
      <dgm:spPr/>
      <dgm:t>
        <a:bodyPr/>
        <a:lstStyle/>
        <a:p>
          <a:endParaRPr lang="ru-RU"/>
        </a:p>
      </dgm:t>
    </dgm:pt>
    <dgm:pt modelId="{6A9F2020-5ED6-4549-ABCC-ADD297770DD4}" type="parTrans" cxnId="{72ABADC5-91EC-4238-A4A2-994E1FAB121B}">
      <dgm:prSet/>
      <dgm:spPr/>
      <dgm:t>
        <a:bodyPr/>
        <a:lstStyle/>
        <a:p>
          <a:endParaRPr lang="ru-RU"/>
        </a:p>
      </dgm:t>
    </dgm:pt>
    <dgm:pt modelId="{A578141D-695A-4649-BF78-794F89F05D79}" type="sibTrans" cxnId="{72ABADC5-91EC-4238-A4A2-994E1FAB121B}">
      <dgm:prSet/>
      <dgm:spPr/>
      <dgm:t>
        <a:bodyPr/>
        <a:lstStyle/>
        <a:p>
          <a:endParaRPr lang="ru-RU"/>
        </a:p>
      </dgm:t>
    </dgm:pt>
    <dgm:pt modelId="{F8AABDEB-1C95-477B-B6C1-BD5C96F9EF3F}">
      <dgm:prSet phldrT="[Текст]"/>
      <dgm:spPr/>
      <dgm:t>
        <a:bodyPr/>
        <a:lstStyle/>
        <a:p>
          <a:endParaRPr lang="ru-RU" dirty="0"/>
        </a:p>
      </dgm:t>
    </dgm:pt>
    <dgm:pt modelId="{3BD1D59F-645F-4597-AB73-5BC28F2DB175}" type="parTrans" cxnId="{6944E6AF-973B-49A0-8815-3FAD8F54A251}">
      <dgm:prSet/>
      <dgm:spPr/>
      <dgm:t>
        <a:bodyPr/>
        <a:lstStyle/>
        <a:p>
          <a:endParaRPr lang="ru-RU"/>
        </a:p>
      </dgm:t>
    </dgm:pt>
    <dgm:pt modelId="{B05C8D0A-A9B6-438A-9BE7-65BAD2EC073B}" type="sibTrans" cxnId="{6944E6AF-973B-49A0-8815-3FAD8F54A251}">
      <dgm:prSet/>
      <dgm:spPr/>
      <dgm:t>
        <a:bodyPr/>
        <a:lstStyle/>
        <a:p>
          <a:endParaRPr lang="ru-RU"/>
        </a:p>
      </dgm:t>
    </dgm:pt>
    <dgm:pt modelId="{A3B63BF4-2F5E-4D88-8F03-CF93551F6F8E}">
      <dgm:prSet/>
      <dgm:spPr/>
      <dgm:t>
        <a:bodyPr/>
        <a:lstStyle/>
        <a:p>
          <a:endParaRPr lang="ru-RU"/>
        </a:p>
      </dgm:t>
    </dgm:pt>
    <dgm:pt modelId="{6678C6E9-5AD9-49CB-89A0-4E5FA25CC0F6}" type="parTrans" cxnId="{A1BB04D6-C4C6-444D-833E-0827E14F03A2}">
      <dgm:prSet/>
      <dgm:spPr/>
      <dgm:t>
        <a:bodyPr/>
        <a:lstStyle/>
        <a:p>
          <a:endParaRPr lang="ru-RU"/>
        </a:p>
      </dgm:t>
    </dgm:pt>
    <dgm:pt modelId="{BF18B7C8-613C-4983-A1EF-55AE9D62207B}" type="sibTrans" cxnId="{A1BB04D6-C4C6-444D-833E-0827E14F03A2}">
      <dgm:prSet/>
      <dgm:spPr/>
      <dgm:t>
        <a:bodyPr/>
        <a:lstStyle/>
        <a:p>
          <a:endParaRPr lang="ru-RU"/>
        </a:p>
      </dgm:t>
    </dgm:pt>
    <dgm:pt modelId="{8D12A374-A18B-4A3F-BC42-654C1518BE4A}">
      <dgm:prSet/>
      <dgm:spPr/>
      <dgm:t>
        <a:bodyPr/>
        <a:lstStyle/>
        <a:p>
          <a:endParaRPr lang="ru-RU"/>
        </a:p>
      </dgm:t>
    </dgm:pt>
    <dgm:pt modelId="{8C35A8F0-4F05-4E37-99B4-6E1F31F824EC}" type="parTrans" cxnId="{A2ADDE89-8845-4EC8-8B1C-9BA6CF51F962}">
      <dgm:prSet/>
      <dgm:spPr/>
      <dgm:t>
        <a:bodyPr/>
        <a:lstStyle/>
        <a:p>
          <a:endParaRPr lang="ru-RU"/>
        </a:p>
      </dgm:t>
    </dgm:pt>
    <dgm:pt modelId="{94E91E19-522F-43BB-A5C7-43A4CFCABC46}" type="sibTrans" cxnId="{A2ADDE89-8845-4EC8-8B1C-9BA6CF51F962}">
      <dgm:prSet/>
      <dgm:spPr/>
      <dgm:t>
        <a:bodyPr/>
        <a:lstStyle/>
        <a:p>
          <a:endParaRPr lang="ru-RU"/>
        </a:p>
      </dgm:t>
    </dgm:pt>
    <dgm:pt modelId="{96C81690-2916-4059-931F-9C8CFBAE4512}">
      <dgm:prSet/>
      <dgm:spPr/>
      <dgm:t>
        <a:bodyPr/>
        <a:lstStyle/>
        <a:p>
          <a:endParaRPr lang="ru-RU"/>
        </a:p>
      </dgm:t>
    </dgm:pt>
    <dgm:pt modelId="{F08048F6-A751-4AC3-BBC7-FBB67E394CEC}" type="parTrans" cxnId="{1A4421C8-75BB-4671-B577-5D937BD68557}">
      <dgm:prSet/>
      <dgm:spPr/>
      <dgm:t>
        <a:bodyPr/>
        <a:lstStyle/>
        <a:p>
          <a:endParaRPr lang="ru-RU"/>
        </a:p>
      </dgm:t>
    </dgm:pt>
    <dgm:pt modelId="{042EF99A-B392-4685-969B-60AE9B3D458A}" type="sibTrans" cxnId="{1A4421C8-75BB-4671-B577-5D937BD68557}">
      <dgm:prSet/>
      <dgm:spPr/>
      <dgm:t>
        <a:bodyPr/>
        <a:lstStyle/>
        <a:p>
          <a:endParaRPr lang="ru-RU"/>
        </a:p>
      </dgm:t>
    </dgm:pt>
    <dgm:pt modelId="{E18031F0-D7C7-4EF5-95BD-A5FBF6EB4B21}" type="pres">
      <dgm:prSet presAssocID="{51342165-A7ED-46EB-BA89-91794F960A33}" presName="CompostProcess" presStyleCnt="0">
        <dgm:presLayoutVars>
          <dgm:dir/>
          <dgm:resizeHandles val="exact"/>
        </dgm:presLayoutVars>
      </dgm:prSet>
      <dgm:spPr/>
    </dgm:pt>
    <dgm:pt modelId="{8457414B-6A84-4E3C-8AA0-10E4F6E37E34}" type="pres">
      <dgm:prSet presAssocID="{51342165-A7ED-46EB-BA89-91794F960A33}" presName="arrow" presStyleLbl="bgShp" presStyleIdx="0" presStyleCnt="1"/>
      <dgm:spPr/>
    </dgm:pt>
    <dgm:pt modelId="{09E3028D-2F64-4096-B641-F08B3FD180D1}" type="pres">
      <dgm:prSet presAssocID="{51342165-A7ED-46EB-BA89-91794F960A33}" presName="linearProcess" presStyleCnt="0"/>
      <dgm:spPr/>
    </dgm:pt>
    <dgm:pt modelId="{06631886-4828-4EB7-A96E-D1C6FBE486D0}" type="pres">
      <dgm:prSet presAssocID="{AB43B9D6-2825-481D-A27A-7216D3E86339}" presName="tex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93DDBA-1974-4FBB-9C25-2656B8829DC7}" type="pres">
      <dgm:prSet presAssocID="{CB289B0A-14C1-4CA7-84D3-7DF853E61517}" presName="sibTrans" presStyleCnt="0"/>
      <dgm:spPr/>
    </dgm:pt>
    <dgm:pt modelId="{629E0773-34CA-4EFD-9453-3DD7D683F345}" type="pres">
      <dgm:prSet presAssocID="{0E8127DD-8E81-43DD-8120-7E55B0F251AF}" presName="text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F35579-36F8-45FB-8134-93CDD722DA17}" type="pres">
      <dgm:prSet presAssocID="{A578141D-695A-4649-BF78-794F89F05D79}" presName="sibTrans" presStyleCnt="0"/>
      <dgm:spPr/>
    </dgm:pt>
    <dgm:pt modelId="{13FE5E53-4C67-4054-989C-D7EEA2ED862E}" type="pres">
      <dgm:prSet presAssocID="{F8AABDEB-1C95-477B-B6C1-BD5C96F9EF3F}" presName="text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6F610E-345E-4667-91A4-A2892071CEA1}" type="pres">
      <dgm:prSet presAssocID="{B05C8D0A-A9B6-438A-9BE7-65BAD2EC073B}" presName="sibTrans" presStyleCnt="0"/>
      <dgm:spPr/>
    </dgm:pt>
    <dgm:pt modelId="{E13B7B4E-0DDB-43FC-9C91-7C36F1B55108}" type="pres">
      <dgm:prSet presAssocID="{A3B63BF4-2F5E-4D88-8F03-CF93551F6F8E}" presName="text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1D684A-A3DC-4BBD-BC75-35D1A22C6E0B}" type="pres">
      <dgm:prSet presAssocID="{BF18B7C8-613C-4983-A1EF-55AE9D62207B}" presName="sibTrans" presStyleCnt="0"/>
      <dgm:spPr/>
    </dgm:pt>
    <dgm:pt modelId="{539A235B-653C-46D7-952C-F0EEE81D2F0C}" type="pres">
      <dgm:prSet presAssocID="{8D12A374-A18B-4A3F-BC42-654C1518BE4A}" presName="text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79E4AF-D0BD-41DE-A816-9D0AF4128EAF}" type="pres">
      <dgm:prSet presAssocID="{94E91E19-522F-43BB-A5C7-43A4CFCABC46}" presName="sibTrans" presStyleCnt="0"/>
      <dgm:spPr/>
    </dgm:pt>
    <dgm:pt modelId="{3BE1BE49-B686-4E66-B8F2-2122CCFE39E7}" type="pres">
      <dgm:prSet presAssocID="{96C81690-2916-4059-931F-9C8CFBAE4512}" presName="text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5B441DE-9AF3-433F-BC28-6898ACDA3F02}" type="presOf" srcId="{A3B63BF4-2F5E-4D88-8F03-CF93551F6F8E}" destId="{E13B7B4E-0DDB-43FC-9C91-7C36F1B55108}" srcOrd="0" destOrd="0" presId="urn:microsoft.com/office/officeart/2005/8/layout/hProcess9"/>
    <dgm:cxn modelId="{3C353778-DC74-42A4-B367-398762E80165}" type="presOf" srcId="{F8AABDEB-1C95-477B-B6C1-BD5C96F9EF3F}" destId="{13FE5E53-4C67-4054-989C-D7EEA2ED862E}" srcOrd="0" destOrd="0" presId="urn:microsoft.com/office/officeart/2005/8/layout/hProcess9"/>
    <dgm:cxn modelId="{04AAC78D-B4C1-496E-BEE2-0180E48E7625}" type="presOf" srcId="{51342165-A7ED-46EB-BA89-91794F960A33}" destId="{E18031F0-D7C7-4EF5-95BD-A5FBF6EB4B21}" srcOrd="0" destOrd="0" presId="urn:microsoft.com/office/officeart/2005/8/layout/hProcess9"/>
    <dgm:cxn modelId="{A5A54950-E895-4E8E-91D4-165C27CF1DAF}" type="presOf" srcId="{AB43B9D6-2825-481D-A27A-7216D3E86339}" destId="{06631886-4828-4EB7-A96E-D1C6FBE486D0}" srcOrd="0" destOrd="0" presId="urn:microsoft.com/office/officeart/2005/8/layout/hProcess9"/>
    <dgm:cxn modelId="{6944E6AF-973B-49A0-8815-3FAD8F54A251}" srcId="{51342165-A7ED-46EB-BA89-91794F960A33}" destId="{F8AABDEB-1C95-477B-B6C1-BD5C96F9EF3F}" srcOrd="2" destOrd="0" parTransId="{3BD1D59F-645F-4597-AB73-5BC28F2DB175}" sibTransId="{B05C8D0A-A9B6-438A-9BE7-65BAD2EC073B}"/>
    <dgm:cxn modelId="{72ABADC5-91EC-4238-A4A2-994E1FAB121B}" srcId="{51342165-A7ED-46EB-BA89-91794F960A33}" destId="{0E8127DD-8E81-43DD-8120-7E55B0F251AF}" srcOrd="1" destOrd="0" parTransId="{6A9F2020-5ED6-4549-ABCC-ADD297770DD4}" sibTransId="{A578141D-695A-4649-BF78-794F89F05D79}"/>
    <dgm:cxn modelId="{A1BB04D6-C4C6-444D-833E-0827E14F03A2}" srcId="{51342165-A7ED-46EB-BA89-91794F960A33}" destId="{A3B63BF4-2F5E-4D88-8F03-CF93551F6F8E}" srcOrd="3" destOrd="0" parTransId="{6678C6E9-5AD9-49CB-89A0-4E5FA25CC0F6}" sibTransId="{BF18B7C8-613C-4983-A1EF-55AE9D62207B}"/>
    <dgm:cxn modelId="{DEE373CD-19C8-4E03-A7F3-094B952C53E3}" srcId="{51342165-A7ED-46EB-BA89-91794F960A33}" destId="{AB43B9D6-2825-481D-A27A-7216D3E86339}" srcOrd="0" destOrd="0" parTransId="{08F71850-241D-4D16-AA4C-AC816B2825D4}" sibTransId="{CB289B0A-14C1-4CA7-84D3-7DF853E61517}"/>
    <dgm:cxn modelId="{2AFC8651-9094-4B76-A74E-9E2CA78182DA}" type="presOf" srcId="{8D12A374-A18B-4A3F-BC42-654C1518BE4A}" destId="{539A235B-653C-46D7-952C-F0EEE81D2F0C}" srcOrd="0" destOrd="0" presId="urn:microsoft.com/office/officeart/2005/8/layout/hProcess9"/>
    <dgm:cxn modelId="{1A4421C8-75BB-4671-B577-5D937BD68557}" srcId="{51342165-A7ED-46EB-BA89-91794F960A33}" destId="{96C81690-2916-4059-931F-9C8CFBAE4512}" srcOrd="5" destOrd="0" parTransId="{F08048F6-A751-4AC3-BBC7-FBB67E394CEC}" sibTransId="{042EF99A-B392-4685-969B-60AE9B3D458A}"/>
    <dgm:cxn modelId="{A2ADDE89-8845-4EC8-8B1C-9BA6CF51F962}" srcId="{51342165-A7ED-46EB-BA89-91794F960A33}" destId="{8D12A374-A18B-4A3F-BC42-654C1518BE4A}" srcOrd="4" destOrd="0" parTransId="{8C35A8F0-4F05-4E37-99B4-6E1F31F824EC}" sibTransId="{94E91E19-522F-43BB-A5C7-43A4CFCABC46}"/>
    <dgm:cxn modelId="{F52A2308-543E-4BF7-B3A4-AFFDA831C825}" type="presOf" srcId="{96C81690-2916-4059-931F-9C8CFBAE4512}" destId="{3BE1BE49-B686-4E66-B8F2-2122CCFE39E7}" srcOrd="0" destOrd="0" presId="urn:microsoft.com/office/officeart/2005/8/layout/hProcess9"/>
    <dgm:cxn modelId="{BCED95FB-6F60-4F2F-A69C-13DD81AE8DAA}" type="presOf" srcId="{0E8127DD-8E81-43DD-8120-7E55B0F251AF}" destId="{629E0773-34CA-4EFD-9453-3DD7D683F345}" srcOrd="0" destOrd="0" presId="urn:microsoft.com/office/officeart/2005/8/layout/hProcess9"/>
    <dgm:cxn modelId="{A42B4476-F0F5-421F-BD93-F3A3FA32B243}" type="presParOf" srcId="{E18031F0-D7C7-4EF5-95BD-A5FBF6EB4B21}" destId="{8457414B-6A84-4E3C-8AA0-10E4F6E37E34}" srcOrd="0" destOrd="0" presId="urn:microsoft.com/office/officeart/2005/8/layout/hProcess9"/>
    <dgm:cxn modelId="{C1DBB1E8-E8A3-4A2F-9ACE-FC4E8589E7C6}" type="presParOf" srcId="{E18031F0-D7C7-4EF5-95BD-A5FBF6EB4B21}" destId="{09E3028D-2F64-4096-B641-F08B3FD180D1}" srcOrd="1" destOrd="0" presId="urn:microsoft.com/office/officeart/2005/8/layout/hProcess9"/>
    <dgm:cxn modelId="{19A20D23-1397-44EB-B786-91080F89AF5B}" type="presParOf" srcId="{09E3028D-2F64-4096-B641-F08B3FD180D1}" destId="{06631886-4828-4EB7-A96E-D1C6FBE486D0}" srcOrd="0" destOrd="0" presId="urn:microsoft.com/office/officeart/2005/8/layout/hProcess9"/>
    <dgm:cxn modelId="{7B140764-3634-4614-93B3-AFCC37849118}" type="presParOf" srcId="{09E3028D-2F64-4096-B641-F08B3FD180D1}" destId="{FA93DDBA-1974-4FBB-9C25-2656B8829DC7}" srcOrd="1" destOrd="0" presId="urn:microsoft.com/office/officeart/2005/8/layout/hProcess9"/>
    <dgm:cxn modelId="{46487E09-CE64-400E-846F-50893B0E685F}" type="presParOf" srcId="{09E3028D-2F64-4096-B641-F08B3FD180D1}" destId="{629E0773-34CA-4EFD-9453-3DD7D683F345}" srcOrd="2" destOrd="0" presId="urn:microsoft.com/office/officeart/2005/8/layout/hProcess9"/>
    <dgm:cxn modelId="{D584BE68-C6EE-4869-9547-3B64184CA21C}" type="presParOf" srcId="{09E3028D-2F64-4096-B641-F08B3FD180D1}" destId="{22F35579-36F8-45FB-8134-93CDD722DA17}" srcOrd="3" destOrd="0" presId="urn:microsoft.com/office/officeart/2005/8/layout/hProcess9"/>
    <dgm:cxn modelId="{9FBA0592-581C-4405-9D68-B9C9DF6B1FF2}" type="presParOf" srcId="{09E3028D-2F64-4096-B641-F08B3FD180D1}" destId="{13FE5E53-4C67-4054-989C-D7EEA2ED862E}" srcOrd="4" destOrd="0" presId="urn:microsoft.com/office/officeart/2005/8/layout/hProcess9"/>
    <dgm:cxn modelId="{91A7484C-3A44-4CCF-855B-5189A9F7989B}" type="presParOf" srcId="{09E3028D-2F64-4096-B641-F08B3FD180D1}" destId="{F56F610E-345E-4667-91A4-A2892071CEA1}" srcOrd="5" destOrd="0" presId="urn:microsoft.com/office/officeart/2005/8/layout/hProcess9"/>
    <dgm:cxn modelId="{3823174B-9B07-461B-92C8-FCC5DC0247B1}" type="presParOf" srcId="{09E3028D-2F64-4096-B641-F08B3FD180D1}" destId="{E13B7B4E-0DDB-43FC-9C91-7C36F1B55108}" srcOrd="6" destOrd="0" presId="urn:microsoft.com/office/officeart/2005/8/layout/hProcess9"/>
    <dgm:cxn modelId="{C6A5C0D4-1E78-4644-83D9-16AFDF90CB1C}" type="presParOf" srcId="{09E3028D-2F64-4096-B641-F08B3FD180D1}" destId="{961D684A-A3DC-4BBD-BC75-35D1A22C6E0B}" srcOrd="7" destOrd="0" presId="urn:microsoft.com/office/officeart/2005/8/layout/hProcess9"/>
    <dgm:cxn modelId="{E561961D-4E0C-484A-B7B6-BE479E5036AD}" type="presParOf" srcId="{09E3028D-2F64-4096-B641-F08B3FD180D1}" destId="{539A235B-653C-46D7-952C-F0EEE81D2F0C}" srcOrd="8" destOrd="0" presId="urn:microsoft.com/office/officeart/2005/8/layout/hProcess9"/>
    <dgm:cxn modelId="{AB5538E0-BF03-4164-BB4E-AD2477DCF57F}" type="presParOf" srcId="{09E3028D-2F64-4096-B641-F08B3FD180D1}" destId="{C179E4AF-D0BD-41DE-A816-9D0AF4128EAF}" srcOrd="9" destOrd="0" presId="urn:microsoft.com/office/officeart/2005/8/layout/hProcess9"/>
    <dgm:cxn modelId="{19816B18-E6B3-438E-9899-B7FCB1C3A93F}" type="presParOf" srcId="{09E3028D-2F64-4096-B641-F08B3FD180D1}" destId="{3BE1BE49-B686-4E66-B8F2-2122CCFE39E7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1342165-A7ED-46EB-BA89-91794F960A33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AB43B9D6-2825-481D-A27A-7216D3E86339}">
      <dgm:prSet phldrT="[Текст]" custT="1"/>
      <dgm:spPr/>
      <dgm:t>
        <a:bodyPr/>
        <a:lstStyle/>
        <a:p>
          <a:r>
            <a:rPr lang="ru-RU" sz="1800" b="1" dirty="0" smtClean="0"/>
            <a:t>Двой-ные хвосты</a:t>
          </a:r>
          <a:endParaRPr lang="ru-RU" sz="1800" b="1" dirty="0"/>
        </a:p>
      </dgm:t>
    </dgm:pt>
    <dgm:pt modelId="{08F71850-241D-4D16-AA4C-AC816B2825D4}" type="parTrans" cxnId="{DEE373CD-19C8-4E03-A7F3-094B952C53E3}">
      <dgm:prSet/>
      <dgm:spPr/>
      <dgm:t>
        <a:bodyPr/>
        <a:lstStyle/>
        <a:p>
          <a:endParaRPr lang="ru-RU"/>
        </a:p>
      </dgm:t>
    </dgm:pt>
    <dgm:pt modelId="{CB289B0A-14C1-4CA7-84D3-7DF853E61517}" type="sibTrans" cxnId="{DEE373CD-19C8-4E03-A7F3-094B952C53E3}">
      <dgm:prSet/>
      <dgm:spPr/>
      <dgm:t>
        <a:bodyPr/>
        <a:lstStyle/>
        <a:p>
          <a:endParaRPr lang="ru-RU"/>
        </a:p>
      </dgm:t>
    </dgm:pt>
    <dgm:pt modelId="{0E8127DD-8E81-43DD-8120-7E55B0F251AF}">
      <dgm:prSet phldrT="[Текст]" custT="1"/>
      <dgm:spPr/>
      <dgm:t>
        <a:bodyPr/>
        <a:lstStyle/>
        <a:p>
          <a:r>
            <a:rPr lang="ru-RU" sz="1800" b="1" dirty="0" smtClean="0"/>
            <a:t>Похо-жие</a:t>
          </a:r>
          <a:r>
            <a:rPr lang="ru-RU" sz="1600" dirty="0" smtClean="0"/>
            <a:t> </a:t>
          </a:r>
          <a:r>
            <a:rPr lang="ru-RU" sz="1800" b="1" dirty="0" smtClean="0"/>
            <a:t>хвосты слов</a:t>
          </a:r>
        </a:p>
      </dgm:t>
    </dgm:pt>
    <dgm:pt modelId="{6A9F2020-5ED6-4549-ABCC-ADD297770DD4}" type="parTrans" cxnId="{72ABADC5-91EC-4238-A4A2-994E1FAB121B}">
      <dgm:prSet/>
      <dgm:spPr/>
      <dgm:t>
        <a:bodyPr/>
        <a:lstStyle/>
        <a:p>
          <a:endParaRPr lang="ru-RU"/>
        </a:p>
      </dgm:t>
    </dgm:pt>
    <dgm:pt modelId="{A578141D-695A-4649-BF78-794F89F05D79}" type="sibTrans" cxnId="{72ABADC5-91EC-4238-A4A2-994E1FAB121B}">
      <dgm:prSet/>
      <dgm:spPr/>
      <dgm:t>
        <a:bodyPr/>
        <a:lstStyle/>
        <a:p>
          <a:endParaRPr lang="ru-RU"/>
        </a:p>
      </dgm:t>
    </dgm:pt>
    <dgm:pt modelId="{F8AABDEB-1C95-477B-B6C1-BD5C96F9EF3F}">
      <dgm:prSet phldrT="[Текст]" custT="1"/>
      <dgm:spPr/>
      <dgm:t>
        <a:bodyPr/>
        <a:lstStyle/>
        <a:p>
          <a:r>
            <a:rPr lang="ru-RU" sz="1800" b="1" dirty="0" smtClean="0"/>
            <a:t>Созвуч-ные хвосты слов</a:t>
          </a:r>
        </a:p>
      </dgm:t>
    </dgm:pt>
    <dgm:pt modelId="{3BD1D59F-645F-4597-AB73-5BC28F2DB175}" type="parTrans" cxnId="{6944E6AF-973B-49A0-8815-3FAD8F54A251}">
      <dgm:prSet/>
      <dgm:spPr/>
      <dgm:t>
        <a:bodyPr/>
        <a:lstStyle/>
        <a:p>
          <a:endParaRPr lang="ru-RU"/>
        </a:p>
      </dgm:t>
    </dgm:pt>
    <dgm:pt modelId="{B05C8D0A-A9B6-438A-9BE7-65BAD2EC073B}" type="sibTrans" cxnId="{6944E6AF-973B-49A0-8815-3FAD8F54A251}">
      <dgm:prSet/>
      <dgm:spPr/>
      <dgm:t>
        <a:bodyPr/>
        <a:lstStyle/>
        <a:p>
          <a:endParaRPr lang="ru-RU"/>
        </a:p>
      </dgm:t>
    </dgm:pt>
    <dgm:pt modelId="{A3B63BF4-2F5E-4D88-8F03-CF93551F6F8E}">
      <dgm:prSet custT="1"/>
      <dgm:spPr/>
      <dgm:t>
        <a:bodyPr/>
        <a:lstStyle/>
        <a:p>
          <a:r>
            <a:rPr lang="ru-RU" sz="1800" b="1" dirty="0" smtClean="0"/>
            <a:t>Созвуч-ные концы слов</a:t>
          </a:r>
        </a:p>
      </dgm:t>
    </dgm:pt>
    <dgm:pt modelId="{6678C6E9-5AD9-49CB-89A0-4E5FA25CC0F6}" type="parTrans" cxnId="{A1BB04D6-C4C6-444D-833E-0827E14F03A2}">
      <dgm:prSet/>
      <dgm:spPr/>
      <dgm:t>
        <a:bodyPr/>
        <a:lstStyle/>
        <a:p>
          <a:endParaRPr lang="ru-RU"/>
        </a:p>
      </dgm:t>
    </dgm:pt>
    <dgm:pt modelId="{BF18B7C8-613C-4983-A1EF-55AE9D62207B}" type="sibTrans" cxnId="{A1BB04D6-C4C6-444D-833E-0827E14F03A2}">
      <dgm:prSet/>
      <dgm:spPr/>
      <dgm:t>
        <a:bodyPr/>
        <a:lstStyle/>
        <a:p>
          <a:endParaRPr lang="ru-RU"/>
        </a:p>
      </dgm:t>
    </dgm:pt>
    <dgm:pt modelId="{8D12A374-A18B-4A3F-BC42-654C1518BE4A}">
      <dgm:prSet custT="1"/>
      <dgm:spPr/>
      <dgm:t>
        <a:bodyPr/>
        <a:lstStyle/>
        <a:p>
          <a:r>
            <a:rPr lang="ru-RU" sz="1800" b="1" dirty="0" smtClean="0"/>
            <a:t>Созвучные концы слов в концах строчек</a:t>
          </a:r>
        </a:p>
      </dgm:t>
    </dgm:pt>
    <dgm:pt modelId="{8C35A8F0-4F05-4E37-99B4-6E1F31F824EC}" type="parTrans" cxnId="{A2ADDE89-8845-4EC8-8B1C-9BA6CF51F962}">
      <dgm:prSet/>
      <dgm:spPr/>
      <dgm:t>
        <a:bodyPr/>
        <a:lstStyle/>
        <a:p>
          <a:endParaRPr lang="ru-RU"/>
        </a:p>
      </dgm:t>
    </dgm:pt>
    <dgm:pt modelId="{94E91E19-522F-43BB-A5C7-43A4CFCABC46}" type="sibTrans" cxnId="{A2ADDE89-8845-4EC8-8B1C-9BA6CF51F962}">
      <dgm:prSet/>
      <dgm:spPr/>
      <dgm:t>
        <a:bodyPr/>
        <a:lstStyle/>
        <a:p>
          <a:endParaRPr lang="ru-RU"/>
        </a:p>
      </dgm:t>
    </dgm:pt>
    <dgm:pt modelId="{96C81690-2916-4059-931F-9C8CFBAE4512}">
      <dgm:prSet custT="1"/>
      <dgm:spPr/>
      <dgm:t>
        <a:bodyPr/>
        <a:lstStyle/>
        <a:p>
          <a:r>
            <a:rPr lang="ru-RU" sz="1800" b="1" dirty="0" smtClean="0"/>
            <a:t>Говорить складно – говорить в рифму</a:t>
          </a:r>
        </a:p>
      </dgm:t>
    </dgm:pt>
    <dgm:pt modelId="{F08048F6-A751-4AC3-BBC7-FBB67E394CEC}" type="parTrans" cxnId="{1A4421C8-75BB-4671-B577-5D937BD68557}">
      <dgm:prSet/>
      <dgm:spPr/>
      <dgm:t>
        <a:bodyPr/>
        <a:lstStyle/>
        <a:p>
          <a:endParaRPr lang="ru-RU"/>
        </a:p>
      </dgm:t>
    </dgm:pt>
    <dgm:pt modelId="{042EF99A-B392-4685-969B-60AE9B3D458A}" type="sibTrans" cxnId="{1A4421C8-75BB-4671-B577-5D937BD68557}">
      <dgm:prSet/>
      <dgm:spPr/>
      <dgm:t>
        <a:bodyPr/>
        <a:lstStyle/>
        <a:p>
          <a:endParaRPr lang="ru-RU"/>
        </a:p>
      </dgm:t>
    </dgm:pt>
    <dgm:pt modelId="{E18031F0-D7C7-4EF5-95BD-A5FBF6EB4B21}" type="pres">
      <dgm:prSet presAssocID="{51342165-A7ED-46EB-BA89-91794F960A33}" presName="CompostProcess" presStyleCnt="0">
        <dgm:presLayoutVars>
          <dgm:dir/>
          <dgm:resizeHandles val="exact"/>
        </dgm:presLayoutVars>
      </dgm:prSet>
      <dgm:spPr/>
    </dgm:pt>
    <dgm:pt modelId="{8457414B-6A84-4E3C-8AA0-10E4F6E37E34}" type="pres">
      <dgm:prSet presAssocID="{51342165-A7ED-46EB-BA89-91794F960A33}" presName="arrow" presStyleLbl="bgShp" presStyleIdx="0" presStyleCnt="1"/>
      <dgm:spPr/>
    </dgm:pt>
    <dgm:pt modelId="{09E3028D-2F64-4096-B641-F08B3FD180D1}" type="pres">
      <dgm:prSet presAssocID="{51342165-A7ED-46EB-BA89-91794F960A33}" presName="linearProcess" presStyleCnt="0"/>
      <dgm:spPr/>
    </dgm:pt>
    <dgm:pt modelId="{06631886-4828-4EB7-A96E-D1C6FBE486D0}" type="pres">
      <dgm:prSet presAssocID="{AB43B9D6-2825-481D-A27A-7216D3E86339}" presName="tex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93DDBA-1974-4FBB-9C25-2656B8829DC7}" type="pres">
      <dgm:prSet presAssocID="{CB289B0A-14C1-4CA7-84D3-7DF853E61517}" presName="sibTrans" presStyleCnt="0"/>
      <dgm:spPr/>
    </dgm:pt>
    <dgm:pt modelId="{629E0773-34CA-4EFD-9453-3DD7D683F345}" type="pres">
      <dgm:prSet presAssocID="{0E8127DD-8E81-43DD-8120-7E55B0F251AF}" presName="text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F35579-36F8-45FB-8134-93CDD722DA17}" type="pres">
      <dgm:prSet presAssocID="{A578141D-695A-4649-BF78-794F89F05D79}" presName="sibTrans" presStyleCnt="0"/>
      <dgm:spPr/>
    </dgm:pt>
    <dgm:pt modelId="{13FE5E53-4C67-4054-989C-D7EEA2ED862E}" type="pres">
      <dgm:prSet presAssocID="{F8AABDEB-1C95-477B-B6C1-BD5C96F9EF3F}" presName="text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6F610E-345E-4667-91A4-A2892071CEA1}" type="pres">
      <dgm:prSet presAssocID="{B05C8D0A-A9B6-438A-9BE7-65BAD2EC073B}" presName="sibTrans" presStyleCnt="0"/>
      <dgm:spPr/>
    </dgm:pt>
    <dgm:pt modelId="{E13B7B4E-0DDB-43FC-9C91-7C36F1B55108}" type="pres">
      <dgm:prSet presAssocID="{A3B63BF4-2F5E-4D88-8F03-CF93551F6F8E}" presName="textNode" presStyleLbl="node1" presStyleIdx="3" presStyleCnt="6" custScaleX="1218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1D684A-A3DC-4BBD-BC75-35D1A22C6E0B}" type="pres">
      <dgm:prSet presAssocID="{BF18B7C8-613C-4983-A1EF-55AE9D62207B}" presName="sibTrans" presStyleCnt="0"/>
      <dgm:spPr/>
    </dgm:pt>
    <dgm:pt modelId="{539A235B-653C-46D7-952C-F0EEE81D2F0C}" type="pres">
      <dgm:prSet presAssocID="{8D12A374-A18B-4A3F-BC42-654C1518BE4A}" presName="textNode" presStyleLbl="node1" presStyleIdx="4" presStyleCnt="6" custScaleX="1408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79E4AF-D0BD-41DE-A816-9D0AF4128EAF}" type="pres">
      <dgm:prSet presAssocID="{94E91E19-522F-43BB-A5C7-43A4CFCABC46}" presName="sibTrans" presStyleCnt="0"/>
      <dgm:spPr/>
    </dgm:pt>
    <dgm:pt modelId="{3BE1BE49-B686-4E66-B8F2-2122CCFE39E7}" type="pres">
      <dgm:prSet presAssocID="{96C81690-2916-4059-931F-9C8CFBAE4512}" presName="textNode" presStyleLbl="node1" presStyleIdx="5" presStyleCnt="6" custScaleX="115778" custLinFactNeighborX="-26715" custLinFactNeighborY="31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019D48F-15D4-433D-BAAE-E9669A44D5EC}" type="presOf" srcId="{51342165-A7ED-46EB-BA89-91794F960A33}" destId="{E18031F0-D7C7-4EF5-95BD-A5FBF6EB4B21}" srcOrd="0" destOrd="0" presId="urn:microsoft.com/office/officeart/2005/8/layout/hProcess9"/>
    <dgm:cxn modelId="{6944E6AF-973B-49A0-8815-3FAD8F54A251}" srcId="{51342165-A7ED-46EB-BA89-91794F960A33}" destId="{F8AABDEB-1C95-477B-B6C1-BD5C96F9EF3F}" srcOrd="2" destOrd="0" parTransId="{3BD1D59F-645F-4597-AB73-5BC28F2DB175}" sibTransId="{B05C8D0A-A9B6-438A-9BE7-65BAD2EC073B}"/>
    <dgm:cxn modelId="{75FDBBDD-D675-4045-92EA-826015616E46}" type="presOf" srcId="{AB43B9D6-2825-481D-A27A-7216D3E86339}" destId="{06631886-4828-4EB7-A96E-D1C6FBE486D0}" srcOrd="0" destOrd="0" presId="urn:microsoft.com/office/officeart/2005/8/layout/hProcess9"/>
    <dgm:cxn modelId="{72ABADC5-91EC-4238-A4A2-994E1FAB121B}" srcId="{51342165-A7ED-46EB-BA89-91794F960A33}" destId="{0E8127DD-8E81-43DD-8120-7E55B0F251AF}" srcOrd="1" destOrd="0" parTransId="{6A9F2020-5ED6-4549-ABCC-ADD297770DD4}" sibTransId="{A578141D-695A-4649-BF78-794F89F05D79}"/>
    <dgm:cxn modelId="{A1BB04D6-C4C6-444D-833E-0827E14F03A2}" srcId="{51342165-A7ED-46EB-BA89-91794F960A33}" destId="{A3B63BF4-2F5E-4D88-8F03-CF93551F6F8E}" srcOrd="3" destOrd="0" parTransId="{6678C6E9-5AD9-49CB-89A0-4E5FA25CC0F6}" sibTransId="{BF18B7C8-613C-4983-A1EF-55AE9D62207B}"/>
    <dgm:cxn modelId="{DEE373CD-19C8-4E03-A7F3-094B952C53E3}" srcId="{51342165-A7ED-46EB-BA89-91794F960A33}" destId="{AB43B9D6-2825-481D-A27A-7216D3E86339}" srcOrd="0" destOrd="0" parTransId="{08F71850-241D-4D16-AA4C-AC816B2825D4}" sibTransId="{CB289B0A-14C1-4CA7-84D3-7DF853E61517}"/>
    <dgm:cxn modelId="{334AF082-E80B-40B5-8D1F-59A7E26660A8}" type="presOf" srcId="{8D12A374-A18B-4A3F-BC42-654C1518BE4A}" destId="{539A235B-653C-46D7-952C-F0EEE81D2F0C}" srcOrd="0" destOrd="0" presId="urn:microsoft.com/office/officeart/2005/8/layout/hProcess9"/>
    <dgm:cxn modelId="{59E69612-7F6B-48CD-A598-3CF3B7623094}" type="presOf" srcId="{A3B63BF4-2F5E-4D88-8F03-CF93551F6F8E}" destId="{E13B7B4E-0DDB-43FC-9C91-7C36F1B55108}" srcOrd="0" destOrd="0" presId="urn:microsoft.com/office/officeart/2005/8/layout/hProcess9"/>
    <dgm:cxn modelId="{8BC0D0DC-5BD1-4C0D-8BD6-77E6B0B98FDF}" type="presOf" srcId="{0E8127DD-8E81-43DD-8120-7E55B0F251AF}" destId="{629E0773-34CA-4EFD-9453-3DD7D683F345}" srcOrd="0" destOrd="0" presId="urn:microsoft.com/office/officeart/2005/8/layout/hProcess9"/>
    <dgm:cxn modelId="{1D2ADAB1-D0D6-4A48-92ED-DD4C04A69DDA}" type="presOf" srcId="{F8AABDEB-1C95-477B-B6C1-BD5C96F9EF3F}" destId="{13FE5E53-4C67-4054-989C-D7EEA2ED862E}" srcOrd="0" destOrd="0" presId="urn:microsoft.com/office/officeart/2005/8/layout/hProcess9"/>
    <dgm:cxn modelId="{1A4421C8-75BB-4671-B577-5D937BD68557}" srcId="{51342165-A7ED-46EB-BA89-91794F960A33}" destId="{96C81690-2916-4059-931F-9C8CFBAE4512}" srcOrd="5" destOrd="0" parTransId="{F08048F6-A751-4AC3-BBC7-FBB67E394CEC}" sibTransId="{042EF99A-B392-4685-969B-60AE9B3D458A}"/>
    <dgm:cxn modelId="{A2ADDE89-8845-4EC8-8B1C-9BA6CF51F962}" srcId="{51342165-A7ED-46EB-BA89-91794F960A33}" destId="{8D12A374-A18B-4A3F-BC42-654C1518BE4A}" srcOrd="4" destOrd="0" parTransId="{8C35A8F0-4F05-4E37-99B4-6E1F31F824EC}" sibTransId="{94E91E19-522F-43BB-A5C7-43A4CFCABC46}"/>
    <dgm:cxn modelId="{D7600BEE-41E0-4367-ABB4-339D00766631}" type="presOf" srcId="{96C81690-2916-4059-931F-9C8CFBAE4512}" destId="{3BE1BE49-B686-4E66-B8F2-2122CCFE39E7}" srcOrd="0" destOrd="0" presId="urn:microsoft.com/office/officeart/2005/8/layout/hProcess9"/>
    <dgm:cxn modelId="{19DAE77E-C521-465B-B336-E548758E7B04}" type="presParOf" srcId="{E18031F0-D7C7-4EF5-95BD-A5FBF6EB4B21}" destId="{8457414B-6A84-4E3C-8AA0-10E4F6E37E34}" srcOrd="0" destOrd="0" presId="urn:microsoft.com/office/officeart/2005/8/layout/hProcess9"/>
    <dgm:cxn modelId="{02E4B3E6-A9D7-4ABC-99C6-E32DE388C757}" type="presParOf" srcId="{E18031F0-D7C7-4EF5-95BD-A5FBF6EB4B21}" destId="{09E3028D-2F64-4096-B641-F08B3FD180D1}" srcOrd="1" destOrd="0" presId="urn:microsoft.com/office/officeart/2005/8/layout/hProcess9"/>
    <dgm:cxn modelId="{AF60CEAB-63FA-4BEB-B9B8-3B19B1CEE577}" type="presParOf" srcId="{09E3028D-2F64-4096-B641-F08B3FD180D1}" destId="{06631886-4828-4EB7-A96E-D1C6FBE486D0}" srcOrd="0" destOrd="0" presId="urn:microsoft.com/office/officeart/2005/8/layout/hProcess9"/>
    <dgm:cxn modelId="{8C09AA05-FDF4-4490-B6DF-7E2E7BAAA0E8}" type="presParOf" srcId="{09E3028D-2F64-4096-B641-F08B3FD180D1}" destId="{FA93DDBA-1974-4FBB-9C25-2656B8829DC7}" srcOrd="1" destOrd="0" presId="urn:microsoft.com/office/officeart/2005/8/layout/hProcess9"/>
    <dgm:cxn modelId="{3C7909EB-F85C-414E-B72B-B9CCB8E054CA}" type="presParOf" srcId="{09E3028D-2F64-4096-B641-F08B3FD180D1}" destId="{629E0773-34CA-4EFD-9453-3DD7D683F345}" srcOrd="2" destOrd="0" presId="urn:microsoft.com/office/officeart/2005/8/layout/hProcess9"/>
    <dgm:cxn modelId="{CF25DC4F-B1DE-4D33-851A-6AEF95DDD42B}" type="presParOf" srcId="{09E3028D-2F64-4096-B641-F08B3FD180D1}" destId="{22F35579-36F8-45FB-8134-93CDD722DA17}" srcOrd="3" destOrd="0" presId="urn:microsoft.com/office/officeart/2005/8/layout/hProcess9"/>
    <dgm:cxn modelId="{58A545E2-1AD7-4914-9B1E-4A24EE1D9DF5}" type="presParOf" srcId="{09E3028D-2F64-4096-B641-F08B3FD180D1}" destId="{13FE5E53-4C67-4054-989C-D7EEA2ED862E}" srcOrd="4" destOrd="0" presId="urn:microsoft.com/office/officeart/2005/8/layout/hProcess9"/>
    <dgm:cxn modelId="{6C43A0B4-01D8-4DE8-9F6F-D5C2D6B97DF4}" type="presParOf" srcId="{09E3028D-2F64-4096-B641-F08B3FD180D1}" destId="{F56F610E-345E-4667-91A4-A2892071CEA1}" srcOrd="5" destOrd="0" presId="urn:microsoft.com/office/officeart/2005/8/layout/hProcess9"/>
    <dgm:cxn modelId="{620AA3B1-F076-4561-8B3D-D71B76DAE989}" type="presParOf" srcId="{09E3028D-2F64-4096-B641-F08B3FD180D1}" destId="{E13B7B4E-0DDB-43FC-9C91-7C36F1B55108}" srcOrd="6" destOrd="0" presId="urn:microsoft.com/office/officeart/2005/8/layout/hProcess9"/>
    <dgm:cxn modelId="{0A01E2F0-3266-40A5-AD75-19192264B9BE}" type="presParOf" srcId="{09E3028D-2F64-4096-B641-F08B3FD180D1}" destId="{961D684A-A3DC-4BBD-BC75-35D1A22C6E0B}" srcOrd="7" destOrd="0" presId="urn:microsoft.com/office/officeart/2005/8/layout/hProcess9"/>
    <dgm:cxn modelId="{E1BD3437-A504-4DE0-808D-2C95DA2E4841}" type="presParOf" srcId="{09E3028D-2F64-4096-B641-F08B3FD180D1}" destId="{539A235B-653C-46D7-952C-F0EEE81D2F0C}" srcOrd="8" destOrd="0" presId="urn:microsoft.com/office/officeart/2005/8/layout/hProcess9"/>
    <dgm:cxn modelId="{C67B1DDB-85A8-4A33-9F29-50750F250F1B}" type="presParOf" srcId="{09E3028D-2F64-4096-B641-F08B3FD180D1}" destId="{C179E4AF-D0BD-41DE-A816-9D0AF4128EAF}" srcOrd="9" destOrd="0" presId="urn:microsoft.com/office/officeart/2005/8/layout/hProcess9"/>
    <dgm:cxn modelId="{C297425C-CBF7-4467-9A50-874A602A8195}" type="presParOf" srcId="{09E3028D-2F64-4096-B641-F08B3FD180D1}" destId="{3BE1BE49-B686-4E66-B8F2-2122CCFE39E7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D6E9D8-AA05-4A5D-BF98-D52473216570}">
      <dsp:nvSpPr>
        <dsp:cNvPr id="0" name=""/>
        <dsp:cNvSpPr/>
      </dsp:nvSpPr>
      <dsp:spPr>
        <a:xfrm>
          <a:off x="6520994" y="3876532"/>
          <a:ext cx="91440" cy="64861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4861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1CA580-C5AA-457E-838E-4E37B0EF7AEF}">
      <dsp:nvSpPr>
        <dsp:cNvPr id="0" name=""/>
        <dsp:cNvSpPr/>
      </dsp:nvSpPr>
      <dsp:spPr>
        <a:xfrm>
          <a:off x="4522360" y="1811734"/>
          <a:ext cx="2044354" cy="648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2014"/>
              </a:lnTo>
              <a:lnTo>
                <a:pt x="2044354" y="442014"/>
              </a:lnTo>
              <a:lnTo>
                <a:pt x="2044354" y="64861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FB57F2-1950-4CB2-B2E0-C7477F99A2AE}">
      <dsp:nvSpPr>
        <dsp:cNvPr id="0" name=""/>
        <dsp:cNvSpPr/>
      </dsp:nvSpPr>
      <dsp:spPr>
        <a:xfrm>
          <a:off x="2478005" y="3876532"/>
          <a:ext cx="1362903" cy="648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2014"/>
              </a:lnTo>
              <a:lnTo>
                <a:pt x="1362903" y="442014"/>
              </a:lnTo>
              <a:lnTo>
                <a:pt x="1362903" y="64861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98D0E4-08D2-4B28-9A40-22846AF6F646}">
      <dsp:nvSpPr>
        <dsp:cNvPr id="0" name=""/>
        <dsp:cNvSpPr/>
      </dsp:nvSpPr>
      <dsp:spPr>
        <a:xfrm>
          <a:off x="1115102" y="3876532"/>
          <a:ext cx="1362903" cy="648617"/>
        </a:xfrm>
        <a:custGeom>
          <a:avLst/>
          <a:gdLst/>
          <a:ahLst/>
          <a:cxnLst/>
          <a:rect l="0" t="0" r="0" b="0"/>
          <a:pathLst>
            <a:path>
              <a:moveTo>
                <a:pt x="1362903" y="0"/>
              </a:moveTo>
              <a:lnTo>
                <a:pt x="1362903" y="442014"/>
              </a:lnTo>
              <a:lnTo>
                <a:pt x="0" y="442014"/>
              </a:lnTo>
              <a:lnTo>
                <a:pt x="0" y="64861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3A6DC1-8425-4EA7-BC00-0382E0F8579B}">
      <dsp:nvSpPr>
        <dsp:cNvPr id="0" name=""/>
        <dsp:cNvSpPr/>
      </dsp:nvSpPr>
      <dsp:spPr>
        <a:xfrm>
          <a:off x="2478005" y="1811734"/>
          <a:ext cx="2044354" cy="648617"/>
        </a:xfrm>
        <a:custGeom>
          <a:avLst/>
          <a:gdLst/>
          <a:ahLst/>
          <a:cxnLst/>
          <a:rect l="0" t="0" r="0" b="0"/>
          <a:pathLst>
            <a:path>
              <a:moveTo>
                <a:pt x="2044354" y="0"/>
              </a:moveTo>
              <a:lnTo>
                <a:pt x="2044354" y="442014"/>
              </a:lnTo>
              <a:lnTo>
                <a:pt x="0" y="442014"/>
              </a:lnTo>
              <a:lnTo>
                <a:pt x="0" y="64861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7B104A-72D9-41C6-A60C-29C37AD5A705}">
      <dsp:nvSpPr>
        <dsp:cNvPr id="0" name=""/>
        <dsp:cNvSpPr/>
      </dsp:nvSpPr>
      <dsp:spPr>
        <a:xfrm>
          <a:off x="3407257" y="395554"/>
          <a:ext cx="2230205" cy="14161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DF835C-A047-4B1D-A4C8-DD949C617E62}">
      <dsp:nvSpPr>
        <dsp:cNvPr id="0" name=""/>
        <dsp:cNvSpPr/>
      </dsp:nvSpPr>
      <dsp:spPr>
        <a:xfrm>
          <a:off x="3655058" y="630964"/>
          <a:ext cx="2230205" cy="14161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Осмысление произведения</a:t>
          </a:r>
          <a:endParaRPr lang="ru-RU" sz="1900" kern="1200" dirty="0"/>
        </a:p>
      </dsp:txBody>
      <dsp:txXfrm>
        <a:off x="3696536" y="672442"/>
        <a:ext cx="2147249" cy="1333224"/>
      </dsp:txXfrm>
    </dsp:sp>
    <dsp:sp modelId="{81E79126-79BC-429B-935C-95127B6C73F3}">
      <dsp:nvSpPr>
        <dsp:cNvPr id="0" name=""/>
        <dsp:cNvSpPr/>
      </dsp:nvSpPr>
      <dsp:spPr>
        <a:xfrm>
          <a:off x="1362903" y="2460352"/>
          <a:ext cx="2230205" cy="14161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A7A8D5-C883-4F18-A28C-0820DF50C6CE}">
      <dsp:nvSpPr>
        <dsp:cNvPr id="0" name=""/>
        <dsp:cNvSpPr/>
      </dsp:nvSpPr>
      <dsp:spPr>
        <a:xfrm>
          <a:off x="1610703" y="2695763"/>
          <a:ext cx="2230205" cy="14161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Осмысление художественной формы</a:t>
          </a:r>
          <a:endParaRPr lang="ru-RU" sz="1900" kern="1200" dirty="0"/>
        </a:p>
      </dsp:txBody>
      <dsp:txXfrm>
        <a:off x="1652181" y="2737241"/>
        <a:ext cx="2147249" cy="1333224"/>
      </dsp:txXfrm>
    </dsp:sp>
    <dsp:sp modelId="{0210CEA7-DDB9-4B15-9CD2-DFE86CFE318A}">
      <dsp:nvSpPr>
        <dsp:cNvPr id="0" name=""/>
        <dsp:cNvSpPr/>
      </dsp:nvSpPr>
      <dsp:spPr>
        <a:xfrm>
          <a:off x="0" y="4525150"/>
          <a:ext cx="2230205" cy="14161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26DA53-9AFB-499E-BD2E-3A6FC4148109}">
      <dsp:nvSpPr>
        <dsp:cNvPr id="0" name=""/>
        <dsp:cNvSpPr/>
      </dsp:nvSpPr>
      <dsp:spPr>
        <a:xfrm>
          <a:off x="247800" y="4760561"/>
          <a:ext cx="2230205" cy="14161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Осмысление роли изобразительно-выразительных средств</a:t>
          </a:r>
          <a:endParaRPr lang="ru-RU" sz="1900" kern="1200" dirty="0"/>
        </a:p>
      </dsp:txBody>
      <dsp:txXfrm>
        <a:off x="289278" y="4802039"/>
        <a:ext cx="2147249" cy="1333224"/>
      </dsp:txXfrm>
    </dsp:sp>
    <dsp:sp modelId="{EB20F802-E500-4DA4-87F5-BF9981D503A5}">
      <dsp:nvSpPr>
        <dsp:cNvPr id="0" name=""/>
        <dsp:cNvSpPr/>
      </dsp:nvSpPr>
      <dsp:spPr>
        <a:xfrm>
          <a:off x="2725806" y="4525150"/>
          <a:ext cx="2230205" cy="14161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EDDD40-1143-444D-BAA8-919798C81397}">
      <dsp:nvSpPr>
        <dsp:cNvPr id="0" name=""/>
        <dsp:cNvSpPr/>
      </dsp:nvSpPr>
      <dsp:spPr>
        <a:xfrm>
          <a:off x="2973606" y="4760561"/>
          <a:ext cx="2230205" cy="14161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Осмысление особенностей композиции</a:t>
          </a:r>
          <a:endParaRPr lang="ru-RU" sz="1900" kern="1200" dirty="0"/>
        </a:p>
      </dsp:txBody>
      <dsp:txXfrm>
        <a:off x="3015084" y="4802039"/>
        <a:ext cx="2147249" cy="1333224"/>
      </dsp:txXfrm>
    </dsp:sp>
    <dsp:sp modelId="{1FDBF117-DD23-42D3-9EA9-99EC59EC4EA9}">
      <dsp:nvSpPr>
        <dsp:cNvPr id="0" name=""/>
        <dsp:cNvSpPr/>
      </dsp:nvSpPr>
      <dsp:spPr>
        <a:xfrm>
          <a:off x="5451612" y="2460352"/>
          <a:ext cx="2230205" cy="14161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80DC18-BDD0-405D-9FE1-4FACA5603FC8}">
      <dsp:nvSpPr>
        <dsp:cNvPr id="0" name=""/>
        <dsp:cNvSpPr/>
      </dsp:nvSpPr>
      <dsp:spPr>
        <a:xfrm>
          <a:off x="5699412" y="2695763"/>
          <a:ext cx="2230205" cy="14161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Осмысление содержания</a:t>
          </a:r>
          <a:endParaRPr lang="ru-RU" sz="1900" kern="1200" dirty="0"/>
        </a:p>
      </dsp:txBody>
      <dsp:txXfrm>
        <a:off x="5740890" y="2737241"/>
        <a:ext cx="2147249" cy="1333224"/>
      </dsp:txXfrm>
    </dsp:sp>
    <dsp:sp modelId="{180A4547-0A91-4DB6-A3D2-0434A5031284}">
      <dsp:nvSpPr>
        <dsp:cNvPr id="0" name=""/>
        <dsp:cNvSpPr/>
      </dsp:nvSpPr>
      <dsp:spPr>
        <a:xfrm>
          <a:off x="5451612" y="4525150"/>
          <a:ext cx="2230205" cy="14161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3E95CF-E935-4465-AE7E-716E33B4EE1F}">
      <dsp:nvSpPr>
        <dsp:cNvPr id="0" name=""/>
        <dsp:cNvSpPr/>
      </dsp:nvSpPr>
      <dsp:spPr>
        <a:xfrm>
          <a:off x="5699412" y="4760561"/>
          <a:ext cx="2230205" cy="14161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Концептуальный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Аналитический 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Репродуктивный</a:t>
          </a:r>
        </a:p>
      </dsp:txBody>
      <dsp:txXfrm>
        <a:off x="5740890" y="4802039"/>
        <a:ext cx="2147249" cy="133322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46FD96-32C4-4BA5-A782-80D44F1B543F}">
      <dsp:nvSpPr>
        <dsp:cNvPr id="0" name=""/>
        <dsp:cNvSpPr/>
      </dsp:nvSpPr>
      <dsp:spPr>
        <a:xfrm>
          <a:off x="750097" y="1143008"/>
          <a:ext cx="3429024" cy="3429024"/>
        </a:xfrm>
        <a:prstGeom prst="ellipse">
          <a:avLst/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2097F4-9069-482A-833F-2E2B9199C312}">
      <dsp:nvSpPr>
        <dsp:cNvPr id="0" name=""/>
        <dsp:cNvSpPr/>
      </dsp:nvSpPr>
      <dsp:spPr>
        <a:xfrm>
          <a:off x="1435902" y="1828812"/>
          <a:ext cx="2057414" cy="20574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9F9E1E-9AF8-4B25-A582-BE1476722250}">
      <dsp:nvSpPr>
        <dsp:cNvPr id="0" name=""/>
        <dsp:cNvSpPr/>
      </dsp:nvSpPr>
      <dsp:spPr>
        <a:xfrm>
          <a:off x="2121707" y="2514617"/>
          <a:ext cx="685804" cy="685804"/>
        </a:xfrm>
        <a:prstGeom prst="ellipse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73187A-192F-4E91-8091-5885FAE871F9}">
      <dsp:nvSpPr>
        <dsp:cNvPr id="0" name=""/>
        <dsp:cNvSpPr/>
      </dsp:nvSpPr>
      <dsp:spPr>
        <a:xfrm>
          <a:off x="4786347" y="0"/>
          <a:ext cx="2643211" cy="10001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2286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1 класс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Первичное представление </a:t>
          </a:r>
          <a:endParaRPr lang="ru-RU" sz="1800" kern="1200" dirty="0"/>
        </a:p>
      </dsp:txBody>
      <dsp:txXfrm>
        <a:off x="4786347" y="0"/>
        <a:ext cx="2643211" cy="1000132"/>
      </dsp:txXfrm>
    </dsp:sp>
    <dsp:sp modelId="{07B652D7-4676-4FD6-8586-8F28DE27C4FA}">
      <dsp:nvSpPr>
        <dsp:cNvPr id="0" name=""/>
        <dsp:cNvSpPr/>
      </dsp:nvSpPr>
      <dsp:spPr>
        <a:xfrm>
          <a:off x="4321997" y="500065"/>
          <a:ext cx="42862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ACA0F6-83D6-424B-8C50-787B66C75890}">
      <dsp:nvSpPr>
        <dsp:cNvPr id="0" name=""/>
        <dsp:cNvSpPr/>
      </dsp:nvSpPr>
      <dsp:spPr>
        <a:xfrm rot="5400000">
          <a:off x="2214005" y="751242"/>
          <a:ext cx="2356882" cy="1855673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3CDEAA-D028-446E-AAF5-27AC603FF408}">
      <dsp:nvSpPr>
        <dsp:cNvPr id="0" name=""/>
        <dsp:cNvSpPr/>
      </dsp:nvSpPr>
      <dsp:spPr>
        <a:xfrm>
          <a:off x="4679190" y="1000131"/>
          <a:ext cx="2857525" cy="10001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2286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2 класс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Практическое  использование</a:t>
          </a:r>
        </a:p>
      </dsp:txBody>
      <dsp:txXfrm>
        <a:off x="4679190" y="1000131"/>
        <a:ext cx="2857525" cy="1000132"/>
      </dsp:txXfrm>
    </dsp:sp>
    <dsp:sp modelId="{85C73A37-8BC9-4E09-9F26-5CBA2794BAB5}">
      <dsp:nvSpPr>
        <dsp:cNvPr id="0" name=""/>
        <dsp:cNvSpPr/>
      </dsp:nvSpPr>
      <dsp:spPr>
        <a:xfrm>
          <a:off x="4321997" y="1500197"/>
          <a:ext cx="42862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4836B8-A866-450B-A6C6-58A637633862}">
      <dsp:nvSpPr>
        <dsp:cNvPr id="0" name=""/>
        <dsp:cNvSpPr/>
      </dsp:nvSpPr>
      <dsp:spPr>
        <a:xfrm rot="5400000">
          <a:off x="2719900" y="1735771"/>
          <a:ext cx="1836585" cy="136418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DF47B51-9889-4C24-8BDB-091E56F3609C}">
      <dsp:nvSpPr>
        <dsp:cNvPr id="0" name=""/>
        <dsp:cNvSpPr/>
      </dsp:nvSpPr>
      <dsp:spPr>
        <a:xfrm>
          <a:off x="4750634" y="2000264"/>
          <a:ext cx="2857525" cy="10001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2286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3 класс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Анализ самого термина и обнаружение данного приема в текстах</a:t>
          </a:r>
        </a:p>
      </dsp:txBody>
      <dsp:txXfrm>
        <a:off x="4750634" y="2000264"/>
        <a:ext cx="2857525" cy="1000132"/>
      </dsp:txXfrm>
    </dsp:sp>
    <dsp:sp modelId="{8EA07A82-E3C9-4BF6-8F7D-4AE9114227D2}">
      <dsp:nvSpPr>
        <dsp:cNvPr id="0" name=""/>
        <dsp:cNvSpPr/>
      </dsp:nvSpPr>
      <dsp:spPr>
        <a:xfrm>
          <a:off x="4321997" y="2500330"/>
          <a:ext cx="42862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0BD5F1-B995-4E39-A6E8-8738CD4AFF6C}">
      <dsp:nvSpPr>
        <dsp:cNvPr id="0" name=""/>
        <dsp:cNvSpPr/>
      </dsp:nvSpPr>
      <dsp:spPr>
        <a:xfrm rot="5400000">
          <a:off x="3226424" y="2719501"/>
          <a:ext cx="1312173" cy="872686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1">
  <dgm:title val=""/>
  <dgm:desc val=""/>
  <dgm:catLst>
    <dgm:cat type="relationship" pri="25000"/>
    <dgm:cat type="convert" pri="2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equ" val="0">
            <dgm:constrLst/>
          </dgm:if>
          <dgm:if name="Name4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r" for="ch" forName="line1" refType="l" refFor="ch" refForName="text1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5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4432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6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86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717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7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29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662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25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r" for="ch" forName="text4" refType="w"/>
              <dgm:constr type="t" for="ch" forName="text4" refType="b" refFor="ch" refForName="text3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852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8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r" for="ch" forName="text1" refType="w"/>
              <dgm:constr type="ctrY" for="ch" forName="text1" refType="h" fact="0.13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r" for="ch" forName="text2" refType="w"/>
              <dgm:constr type="ctrY" for="ch" forName="text2" refType="h" fact="0.27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498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r" for="ch" forName="text3" refType="w"/>
              <dgm:constr type="ctrY" for="ch" forName="text3" refType="h" fact="0.41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394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r" for="ch" forName="text4" refType="w"/>
              <dgm:constr type="ctrY" for="ch" forName="text4" refType="h" fact="0.547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46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r" for="ch" forName="text5" refType="w"/>
              <dgm:constr type="ctrY" for="ch" forName="text5" refType="h" fact="0.68"/>
              <dgm:constr type="l" for="ch" forName="line5" refType="w" fact="0.625"/>
              <dgm:constr type="ctrY" for="ch" forName="line5" refType="ctrY" refFor="ch" refForName="text5"/>
              <dgm:constr type="w" for="ch" forName="line5" refType="w" fact="0.075"/>
              <dgm:constr type="h" for="ch" forName="line5"/>
              <dgm:constr type="l" for="ch" forName="d5" refType="w" fact="0.49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9"/>
        </dgm:choose>
      </dgm:if>
      <dgm:else name="Name10">
        <dgm:choose name="Name11">
          <dgm:if name="Name12" axis="ch" ptType="node" func="cnt" op="equ" val="0">
            <dgm:constrLst/>
          </dgm:if>
          <dgm:if name="Name13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14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5567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15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14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282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16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0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337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74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l" for="ch" forName="text4"/>
              <dgm:constr type="t" for="ch" forName="text4" refType="b" refFor="ch" refForName="text3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147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17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l" for="ch" forName="text1"/>
              <dgm:constr type="ctrY" for="ch" forName="text1" refType="h" fact="0.13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l" for="ch" forName="text2"/>
              <dgm:constr type="ctrY" for="ch" forName="text2" refType="h" fact="0.27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502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l" for="ch" forName="text3"/>
              <dgm:constr type="ctrY" for="ch" forName="text3" refType="h" fact="0.41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606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l" for="ch" forName="text4"/>
              <dgm:constr type="ctrY" for="ch" forName="text4" refType="h" fact="0.547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54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l" for="ch" forName="text5"/>
              <dgm:constr type="ctrY" for="ch" forName="text5" refType="h" fact="0.68"/>
              <dgm:constr type="l" for="ch" forName="line5" refType="r" refFor="ch" refForName="text5"/>
              <dgm:constr type="ctrY" for="ch" forName="line5" refType="ctrY" refFor="ch" refForName="text5"/>
              <dgm:constr type="r" for="ch" forName="line5" refType="w" fact="0.375"/>
              <dgm:constr type="h" for="ch" forName="line5"/>
              <dgm:constr type="r" for="ch" forName="d5" refType="w" fact="0.50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18"/>
        </dgm:choose>
      </dgm:else>
    </dgm:choose>
    <dgm:ruleLst/>
    <dgm:forEach name="Name19" axis="ch" ptType="node" cnt="1">
      <dgm:layoutNode name="circle1" styleLbl="l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text1" styleLbl="revTx">
        <dgm:varLst>
          <dgm:bulletEnabled val="1"/>
        </dgm:varLst>
        <dgm:choose name="Name20">
          <dgm:if name="Name21" func="var" arg="dir" op="equ" val="norm">
            <dgm:choose name="Name22">
              <dgm:if name="Name2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4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25">
            <dgm:choose name="Name26">
              <dgm:if name="Name2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8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29">
          <dgm:if name="Name30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31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1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1" styleLbl="callout">
        <dgm:alg type="sp"/>
        <dgm:choose name="Name32">
          <dgm:if name="Name33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34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35" axis="ch" ptType="node" st="2" cnt="1">
      <dgm:layoutNode name="circle2" styleLbl="lnNode1">
        <dgm:alg type="sp"/>
        <dgm:shape xmlns:r="http://schemas.openxmlformats.org/officeDocument/2006/relationships" type="ellipse" r:blip="" zOrderOff="-5">
          <dgm:adjLst/>
        </dgm:shape>
        <dgm:presOf/>
        <dgm:constrLst/>
        <dgm:ruleLst/>
      </dgm:layoutNode>
      <dgm:layoutNode name="text2" styleLbl="revTx">
        <dgm:varLst>
          <dgm:bulletEnabled val="1"/>
        </dgm:varLst>
        <dgm:choose name="Name36">
          <dgm:if name="Name37" func="var" arg="dir" op="equ" val="norm">
            <dgm:choose name="Name38">
              <dgm:if name="Name3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0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41">
            <dgm:choose name="Name42">
              <dgm:if name="Name4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4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45">
          <dgm:if name="Name46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47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2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2" styleLbl="callout">
        <dgm:alg type="sp"/>
        <dgm:choose name="Name48">
          <dgm:if name="Name49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50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51" axis="ch" ptType="node" st="3" cnt="1">
      <dgm:layoutNode name="circle3" styleLbl="lnNode1">
        <dgm:alg type="sp"/>
        <dgm:shape xmlns:r="http://schemas.openxmlformats.org/officeDocument/2006/relationships" type="ellipse" r:blip="" zOrderOff="-10">
          <dgm:adjLst/>
        </dgm:shape>
        <dgm:presOf/>
        <dgm:constrLst/>
        <dgm:ruleLst/>
      </dgm:layoutNode>
      <dgm:layoutNode name="text3" styleLbl="revTx">
        <dgm:varLst>
          <dgm:bulletEnabled val="1"/>
        </dgm:varLst>
        <dgm:choose name="Name52">
          <dgm:if name="Name53" func="var" arg="dir" op="equ" val="norm">
            <dgm:choose name="Name54">
              <dgm:if name="Name5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56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57">
            <dgm:choose name="Name58">
              <dgm:if name="Name5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60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61">
          <dgm:if name="Name62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63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3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3" styleLbl="callout">
        <dgm:alg type="sp"/>
        <dgm:choose name="Name64">
          <dgm:if name="Name65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66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67" axis="ch" ptType="node" st="4" cnt="1">
      <dgm:layoutNode name="circle4" styleLbl="lnNode1">
        <dgm:alg type="sp"/>
        <dgm:shape xmlns:r="http://schemas.openxmlformats.org/officeDocument/2006/relationships" type="ellipse" r:blip="" zOrderOff="-15">
          <dgm:adjLst/>
        </dgm:shape>
        <dgm:presOf/>
        <dgm:constrLst/>
        <dgm:ruleLst/>
      </dgm:layoutNode>
      <dgm:layoutNode name="text4" styleLbl="revTx">
        <dgm:varLst>
          <dgm:bulletEnabled val="1"/>
        </dgm:varLst>
        <dgm:choose name="Name68">
          <dgm:if name="Name69" func="var" arg="dir" op="equ" val="norm">
            <dgm:choose name="Name70">
              <dgm:if name="Name7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2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73">
            <dgm:choose name="Name74">
              <dgm:if name="Name7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6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77">
          <dgm:if name="Name78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79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4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4" styleLbl="callout">
        <dgm:alg type="sp"/>
        <dgm:choose name="Name80">
          <dgm:if name="Name81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82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83" axis="ch" ptType="node" st="5" cnt="1">
      <dgm:layoutNode name="circle5" styleLbl="lnNode1">
        <dgm:alg type="sp"/>
        <dgm:shape xmlns:r="http://schemas.openxmlformats.org/officeDocument/2006/relationships" type="ellipse" r:blip="" zOrderOff="-20">
          <dgm:adjLst/>
        </dgm:shape>
        <dgm:presOf/>
        <dgm:constrLst/>
        <dgm:ruleLst/>
      </dgm:layoutNode>
      <dgm:layoutNode name="text5" styleLbl="revTx">
        <dgm:varLst>
          <dgm:bulletEnabled val="1"/>
        </dgm:varLst>
        <dgm:choose name="Name84">
          <dgm:if name="Name85" func="var" arg="dir" op="equ" val="norm">
            <dgm:choose name="Name86">
              <dgm:if name="Name8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88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89">
            <dgm:choose name="Name90">
              <dgm:if name="Name9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92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93">
          <dgm:if name="Name94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95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5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5" styleLbl="callout">
        <dgm:alg type="sp"/>
        <dgm:choose name="Name96">
          <dgm:if name="Name97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98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2F79B6-6D4E-4B23-AF43-06ED3EB07E32}" type="datetimeFigureOut">
              <a:rPr lang="ru-RU" smtClean="0"/>
              <a:pPr/>
              <a:t>24.12.2014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6E489C-3C89-499A-8C1F-6AB4C01D76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494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489C-3C89-499A-8C1F-6AB4C01D762F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246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489C-3C89-499A-8C1F-6AB4C01D762F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246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489C-3C89-499A-8C1F-6AB4C01D762F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246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489C-3C89-499A-8C1F-6AB4C01D762F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246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489C-3C89-499A-8C1F-6AB4C01D762F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246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489C-3C89-499A-8C1F-6AB4C01D762F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246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489C-3C89-499A-8C1F-6AB4C01D762F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246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489C-3C89-499A-8C1F-6AB4C01D762F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246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489C-3C89-499A-8C1F-6AB4C01D762F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246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489C-3C89-499A-8C1F-6AB4C01D762F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246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489C-3C89-499A-8C1F-6AB4C01D762F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246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489C-3C89-499A-8C1F-6AB4C01D762F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246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489C-3C89-499A-8C1F-6AB4C01D762F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246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489C-3C89-499A-8C1F-6AB4C01D762F}" type="slidenum">
              <a:rPr lang="ru-RU" smtClean="0">
                <a:solidFill>
                  <a:prstClr val="black"/>
                </a:solidFill>
              </a:rPr>
              <a:pPr/>
              <a:t>27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246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489C-3C89-499A-8C1F-6AB4C01D762F}" type="slidenum">
              <a:rPr lang="ru-RU" smtClean="0">
                <a:solidFill>
                  <a:prstClr val="black"/>
                </a:solidFill>
              </a:rPr>
              <a:pPr/>
              <a:t>28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2464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489C-3C89-499A-8C1F-6AB4C01D762F}" type="slidenum">
              <a:rPr lang="ru-RU" smtClean="0">
                <a:solidFill>
                  <a:prstClr val="black"/>
                </a:solidFill>
              </a:rPr>
              <a:pPr/>
              <a:t>29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246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489C-3C89-499A-8C1F-6AB4C01D762F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246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489C-3C89-499A-8C1F-6AB4C01D762F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246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489C-3C89-499A-8C1F-6AB4C01D762F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246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489C-3C89-499A-8C1F-6AB4C01D762F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246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489C-3C89-499A-8C1F-6AB4C01D762F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246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489C-3C89-499A-8C1F-6AB4C01D762F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246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489C-3C89-499A-8C1F-6AB4C01D762F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246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489C-3C89-499A-8C1F-6AB4C01D762F}" type="slidenum">
              <a:rPr lang="ru-RU" smtClean="0">
                <a:solidFill>
                  <a:prstClr val="black"/>
                </a:solidFill>
              </a:rPr>
              <a:pPr/>
              <a:t>11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24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5631E-F422-4FC5-AAEF-C8FB81824AC8}" type="datetimeFigureOut">
              <a:rPr lang="ru-RU" smtClean="0"/>
              <a:pPr/>
              <a:t>24.12.2014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BEB5-7C95-41CB-9161-2949332FCC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push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5631E-F422-4FC5-AAEF-C8FB81824AC8}" type="datetimeFigureOut">
              <a:rPr lang="ru-RU" smtClean="0"/>
              <a:pPr/>
              <a:t>24.12.2014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BEB5-7C95-41CB-9161-2949332FCC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5631E-F422-4FC5-AAEF-C8FB81824AC8}" type="datetimeFigureOut">
              <a:rPr lang="ru-RU" smtClean="0"/>
              <a:pPr/>
              <a:t>24.12.2014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BEB5-7C95-41CB-9161-2949332FCC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5631E-F422-4FC5-AAEF-C8FB81824AC8}" type="datetimeFigureOut">
              <a:rPr lang="ru-RU" smtClean="0"/>
              <a:pPr/>
              <a:t>24.12.2014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BEB5-7C95-41CB-9161-2949332FCC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push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5631E-F422-4FC5-AAEF-C8FB81824AC8}" type="datetimeFigureOut">
              <a:rPr lang="ru-RU" smtClean="0"/>
              <a:pPr/>
              <a:t>24.12.2014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BEB5-7C95-41CB-9161-2949332FCC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5631E-F422-4FC5-AAEF-C8FB81824AC8}" type="datetimeFigureOut">
              <a:rPr lang="ru-RU" smtClean="0"/>
              <a:pPr/>
              <a:t>24.12.2014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BEB5-7C95-41CB-9161-2949332FCC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5631E-F422-4FC5-AAEF-C8FB81824AC8}" type="datetimeFigureOut">
              <a:rPr lang="ru-RU" smtClean="0"/>
              <a:pPr/>
              <a:t>24.12.2014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BEB5-7C95-41CB-9161-2949332FCC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5631E-F422-4FC5-AAEF-C8FB81824AC8}" type="datetimeFigureOut">
              <a:rPr lang="ru-RU" smtClean="0"/>
              <a:pPr/>
              <a:t>24.12.2014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BEB5-7C95-41CB-9161-2949332FCC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5631E-F422-4FC5-AAEF-C8FB81824AC8}" type="datetimeFigureOut">
              <a:rPr lang="ru-RU" smtClean="0"/>
              <a:pPr/>
              <a:t>24.12.2014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BEB5-7C95-41CB-9161-2949332FCC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5631E-F422-4FC5-AAEF-C8FB81824AC8}" type="datetimeFigureOut">
              <a:rPr lang="ru-RU" smtClean="0"/>
              <a:pPr/>
              <a:t>24.12.2014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BEB5-7C95-41CB-9161-2949332FCC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5631E-F422-4FC5-AAEF-C8FB81824AC8}" type="datetimeFigureOut">
              <a:rPr lang="ru-RU" smtClean="0"/>
              <a:pPr/>
              <a:t>24.12.2014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BEB5-7C95-41CB-9161-2949332FCC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D5631E-F422-4FC5-AAEF-C8FB81824AC8}" type="datetimeFigureOut">
              <a:rPr lang="ru-RU" smtClean="0"/>
              <a:pPr/>
              <a:t>24.12.2014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1FBEB5-7C95-41CB-9161-2949332FCC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10000">
    <p:push dir="r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emf"/><Relationship Id="rId5" Type="http://schemas.openxmlformats.org/officeDocument/2006/relationships/image" Target="../media/image24.emf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emf"/><Relationship Id="rId5" Type="http://schemas.openxmlformats.org/officeDocument/2006/relationships/image" Target="../media/image26.emf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.tiff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2.png"/><Relationship Id="rId9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.tiff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2.png"/><Relationship Id="rId9" Type="http://schemas.microsoft.com/office/2007/relationships/diagramDrawing" Target="../diagrams/drawing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1.tiff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2.png"/><Relationship Id="rId9" Type="http://schemas.microsoft.com/office/2007/relationships/diagramDrawing" Target="../diagrams/drawing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1.tiff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1.tiff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1.tiff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2.png"/><Relationship Id="rId9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1.tiff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2.png"/><Relationship Id="rId9" Type="http://schemas.openxmlformats.org/officeDocument/2006/relationships/image" Target="../media/image5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4.png"/><Relationship Id="rId9" Type="http://schemas.microsoft.com/office/2007/relationships/diagramDrawing" Target="../diagrams/drawing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4.xml"/><Relationship Id="rId12" Type="http://schemas.openxmlformats.org/officeDocument/2006/relationships/image" Target="../media/image64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4.xml"/><Relationship Id="rId11" Type="http://schemas.openxmlformats.org/officeDocument/2006/relationships/image" Target="../media/image63.png"/><Relationship Id="rId5" Type="http://schemas.openxmlformats.org/officeDocument/2006/relationships/diagramData" Target="../diagrams/data4.xml"/><Relationship Id="rId10" Type="http://schemas.openxmlformats.org/officeDocument/2006/relationships/image" Target="../media/image62.png"/><Relationship Id="rId4" Type="http://schemas.openxmlformats.org/officeDocument/2006/relationships/image" Target="../media/image4.png"/><Relationship Id="rId9" Type="http://schemas.microsoft.com/office/2007/relationships/diagramDrawing" Target="../diagrams/drawing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.tiff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.tiff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emf"/><Relationship Id="rId5" Type="http://schemas.openxmlformats.org/officeDocument/2006/relationships/image" Target="../media/image17.emf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7" Type="http://schemas.openxmlformats.org/officeDocument/2006/relationships/image" Target="../media/image23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emf"/><Relationship Id="rId5" Type="http://schemas.openxmlformats.org/officeDocument/2006/relationships/image" Target="../media/image21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63688" y="980728"/>
            <a:ext cx="5112568" cy="25202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+mj-lt"/>
            </a:endParaRPr>
          </a:p>
        </p:txBody>
      </p:sp>
      <p:pic>
        <p:nvPicPr>
          <p:cNvPr id="5" name="Рисунок 4" descr="podval_1.tif"/>
          <p:cNvPicPr>
            <a:picLocks noChangeAspect="1"/>
          </p:cNvPicPr>
          <p:nvPr/>
        </p:nvPicPr>
        <p:blipFill rotWithShape="1">
          <a:blip r:embed="rId2" cstate="print"/>
          <a:srcRect l="2655" t="1380" r="22544" b="342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-2604" y="1714489"/>
            <a:ext cx="6932058" cy="214313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+mj-lt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6892" y="1857364"/>
            <a:ext cx="6931372" cy="184520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5000" rIns="90000" bIns="45000">
            <a:spAutoFit/>
          </a:bodyPr>
          <a:lstStyle/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sz="38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Концептуальные положения</a:t>
            </a:r>
          </a:p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sz="38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предмета «Литературное чтение»</a:t>
            </a:r>
            <a:endParaRPr lang="ru-RU" sz="38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-7938" y="5949280"/>
            <a:ext cx="9151938" cy="5397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36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latin typeface="+mj-lt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13" y="5733255"/>
            <a:ext cx="1523851" cy="100726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954162" y="6026150"/>
            <a:ext cx="6498158" cy="39865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5000" rIns="90000" bIns="45000">
            <a:spAutoFit/>
          </a:bodyPr>
          <a:lstStyle/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sz="2000" dirty="0">
                <a:solidFill>
                  <a:srgbClr val="310482"/>
                </a:solidFill>
                <a:latin typeface="+mj-lt"/>
                <a:cs typeface="Arial" pitchFamily="34" charset="0"/>
              </a:rPr>
              <a:t>ИЗДАТЕЛЬСТВО «АКАДЕМКНИГА/УЧЕБНИК»</a:t>
            </a:r>
          </a:p>
        </p:txBody>
      </p:sp>
      <p:pic>
        <p:nvPicPr>
          <p:cNvPr id="15" name="Рисунок 10" descr="3kl_Lit_Uch1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69188" y="2022444"/>
            <a:ext cx="1357322" cy="1729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08388" y="3167739"/>
            <a:ext cx="1360800" cy="1902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1"/>
          <p:cNvPicPr>
            <a:picLocks noChangeAspect="1" noChangeArrowheads="1"/>
          </p:cNvPicPr>
          <p:nvPr/>
        </p:nvPicPr>
        <p:blipFill>
          <a:blip r:embed="rId6"/>
          <a:srcRect l="44408" t="18036" r="24651" b="25652"/>
          <a:stretch>
            <a:fillRect/>
          </a:stretch>
        </p:blipFill>
        <p:spPr bwMode="auto">
          <a:xfrm>
            <a:off x="5900606" y="4840280"/>
            <a:ext cx="124240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394" y="3637412"/>
            <a:ext cx="1384212" cy="1907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6056" y="4546068"/>
            <a:ext cx="1245441" cy="165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0472" y="3989012"/>
            <a:ext cx="1384212" cy="1907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Рисунок 44" descr="podval_1.tif"/>
          <p:cNvPicPr>
            <a:picLocks noChangeAspect="1"/>
          </p:cNvPicPr>
          <p:nvPr/>
        </p:nvPicPr>
        <p:blipFill>
          <a:blip r:embed="rId3" cstate="print"/>
          <a:srcRect l="26275" t="3189" r="15705" b="696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Rectangle 7"/>
          <p:cNvSpPr>
            <a:spLocks noChangeArrowheads="1"/>
          </p:cNvSpPr>
          <p:nvPr/>
        </p:nvSpPr>
        <p:spPr bwMode="auto">
          <a:xfrm flipH="1">
            <a:off x="111273" y="1169368"/>
            <a:ext cx="489534" cy="568863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eaVert" wrap="square" lIns="90000" tIns="45000" rIns="90000" bIns="45000" anchor="b">
            <a:spAutoFit/>
          </a:bodyPr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sz="2000" dirty="0" smtClean="0">
                <a:solidFill>
                  <a:srgbClr val="FFFFFF"/>
                </a:solidFill>
                <a:cs typeface="Arial" pitchFamily="34" charset="0"/>
              </a:rPr>
              <a:t>ИЗДАТЕЛЬСТВО	АКАДЕМКНИГА/УЧЕБНИК</a:t>
            </a:r>
            <a:endParaRPr lang="ru-RU" sz="2000" dirty="0">
              <a:solidFill>
                <a:srgbClr val="FFFFFF"/>
              </a:solidFill>
              <a:cs typeface="Arial" pitchFamily="34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flipH="1">
            <a:off x="2339752" y="1556792"/>
            <a:ext cx="468052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1547664" y="332656"/>
            <a:ext cx="6323638" cy="120032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3600" i="1" dirty="0">
                <a:solidFill>
                  <a:srgbClr val="002060"/>
                </a:solidFill>
                <a:cs typeface="Tahoma" pitchFamily="32" charset="0"/>
              </a:rPr>
              <a:t>Предметные задачи:</a:t>
            </a:r>
          </a:p>
          <a:p>
            <a:pPr algn="ctr"/>
            <a:r>
              <a:rPr lang="ru-RU" sz="3600" i="1" dirty="0">
                <a:solidFill>
                  <a:srgbClr val="002060"/>
                </a:solidFill>
                <a:cs typeface="Tahoma" pitchFamily="32" charset="0"/>
              </a:rPr>
              <a:t>духовно-нравственная</a:t>
            </a: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2699792" y="412943"/>
            <a:ext cx="3888432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" y="1781608"/>
            <a:ext cx="3800475" cy="506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459" y="1562100"/>
            <a:ext cx="3914775" cy="529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8055" y="139884"/>
            <a:ext cx="1495930" cy="2061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077374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Рисунок 44" descr="podval_1.tif"/>
          <p:cNvPicPr>
            <a:picLocks noChangeAspect="1"/>
          </p:cNvPicPr>
          <p:nvPr/>
        </p:nvPicPr>
        <p:blipFill>
          <a:blip r:embed="rId3" cstate="print"/>
          <a:srcRect l="26275" t="3189" r="15705" b="696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Rectangle 7"/>
          <p:cNvSpPr>
            <a:spLocks noChangeArrowheads="1"/>
          </p:cNvSpPr>
          <p:nvPr/>
        </p:nvSpPr>
        <p:spPr bwMode="auto">
          <a:xfrm flipH="1">
            <a:off x="111273" y="1169368"/>
            <a:ext cx="489534" cy="568863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eaVert" wrap="square" lIns="90000" tIns="45000" rIns="90000" bIns="45000" anchor="b">
            <a:spAutoFit/>
          </a:bodyPr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sz="2000" dirty="0" smtClean="0">
                <a:solidFill>
                  <a:srgbClr val="FFFFFF"/>
                </a:solidFill>
                <a:cs typeface="Arial" pitchFamily="34" charset="0"/>
              </a:rPr>
              <a:t>ИЗДАТЕЛЬСТВО	АКАДЕМКНИГА/УЧЕБНИК</a:t>
            </a:r>
            <a:endParaRPr lang="ru-RU" sz="2000" dirty="0">
              <a:solidFill>
                <a:srgbClr val="FFFFFF"/>
              </a:solidFill>
              <a:cs typeface="Arial" pitchFamily="34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flipH="1">
            <a:off x="2339752" y="1556792"/>
            <a:ext cx="468052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1547664" y="332656"/>
            <a:ext cx="6323638" cy="120032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3600" i="1" dirty="0">
                <a:solidFill>
                  <a:srgbClr val="002060"/>
                </a:solidFill>
                <a:cs typeface="Tahoma" pitchFamily="32" charset="0"/>
              </a:rPr>
              <a:t>Предметные задачи:</a:t>
            </a:r>
          </a:p>
          <a:p>
            <a:pPr algn="ctr"/>
            <a:r>
              <a:rPr lang="ru-RU" sz="3600" i="1" dirty="0">
                <a:solidFill>
                  <a:srgbClr val="002060"/>
                </a:solidFill>
                <a:cs typeface="Tahoma" pitchFamily="32" charset="0"/>
              </a:rPr>
              <a:t>духовно-нравственная</a:t>
            </a: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2699792" y="412943"/>
            <a:ext cx="3888432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404" y="1532985"/>
            <a:ext cx="3914775" cy="531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483" y="1489858"/>
            <a:ext cx="3990975" cy="535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8281" y="0"/>
            <a:ext cx="1594668" cy="215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077374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Рисунок 44" descr="podval_1.tif"/>
          <p:cNvPicPr>
            <a:picLocks noChangeAspect="1"/>
          </p:cNvPicPr>
          <p:nvPr/>
        </p:nvPicPr>
        <p:blipFill>
          <a:blip r:embed="rId3" cstate="print"/>
          <a:srcRect l="26275" t="3189" r="15705" b="696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Rectangle 7"/>
          <p:cNvSpPr>
            <a:spLocks noChangeArrowheads="1"/>
          </p:cNvSpPr>
          <p:nvPr/>
        </p:nvSpPr>
        <p:spPr bwMode="auto">
          <a:xfrm flipH="1">
            <a:off x="111273" y="1169368"/>
            <a:ext cx="489534" cy="568863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eaVert" wrap="square" lIns="90000" tIns="45000" rIns="90000" bIns="45000" anchor="b">
            <a:spAutoFit/>
          </a:bodyPr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sz="2000" dirty="0" smtClean="0">
                <a:solidFill>
                  <a:srgbClr val="FFFFFF"/>
                </a:solidFill>
                <a:cs typeface="Arial" pitchFamily="34" charset="0"/>
              </a:rPr>
              <a:t>ИЗДАТЕЛЬСТВО	АКАДЕМКНИГА/УЧЕБНИК</a:t>
            </a:r>
            <a:endParaRPr lang="ru-RU" sz="2000" dirty="0">
              <a:solidFill>
                <a:srgbClr val="FFFFFF"/>
              </a:solidFill>
              <a:cs typeface="Arial" pitchFamily="34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flipH="1">
            <a:off x="2339752" y="1556792"/>
            <a:ext cx="468052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1547664" y="332656"/>
            <a:ext cx="6323638" cy="120032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002060"/>
                </a:solidFill>
                <a:cs typeface="Tahoma" pitchFamily="32" charset="0"/>
              </a:rPr>
              <a:t>Предметные задачи:</a:t>
            </a:r>
          </a:p>
          <a:p>
            <a:pPr algn="ctr"/>
            <a:r>
              <a:rPr lang="ru-RU" sz="3600" i="1" dirty="0" smtClean="0">
                <a:solidFill>
                  <a:srgbClr val="002060"/>
                </a:solidFill>
                <a:cs typeface="Tahoma" pitchFamily="32" charset="0"/>
              </a:rPr>
              <a:t>духовно-нравственная</a:t>
            </a:r>
            <a:endParaRPr lang="ru-RU" sz="3600" i="1" dirty="0">
              <a:solidFill>
                <a:srgbClr val="002060"/>
              </a:solidFill>
              <a:cs typeface="Tahoma" pitchFamily="32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2699792" y="412943"/>
            <a:ext cx="3888432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1285852" y="2214554"/>
            <a:ext cx="7286676" cy="2643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ru-RU" sz="2800" b="1" dirty="0" smtClean="0">
                <a:solidFill>
                  <a:srgbClr val="002060"/>
                </a:solidFill>
                <a:cs typeface="Tahoma" pitchFamily="32" charset="0"/>
              </a:rPr>
              <a:t>Вопросы, цель которых – опереться на опыт ребенка, побуждать школьника каждый раз все эстетические и нравственные ситуации примерять на себя, формировать опыт переживаний, опыт «примерок».</a:t>
            </a:r>
          </a:p>
        </p:txBody>
      </p: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57290" y="2285992"/>
            <a:ext cx="714273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Oval 7"/>
          <p:cNvSpPr>
            <a:spLocks noChangeArrowheads="1"/>
          </p:cNvSpPr>
          <p:nvPr/>
        </p:nvSpPr>
        <p:spPr bwMode="auto">
          <a:xfrm>
            <a:off x="1643042" y="3071810"/>
            <a:ext cx="6286544" cy="714380"/>
          </a:xfrm>
          <a:prstGeom prst="ellipse">
            <a:avLst/>
          </a:prstGeom>
          <a:solidFill>
            <a:schemeClr val="accent1">
              <a:alpha val="0"/>
            </a:schemeClr>
          </a:solidFill>
          <a:ln w="41275">
            <a:solidFill>
              <a:srgbClr val="000080"/>
            </a:solidFill>
            <a:round/>
            <a:headEnd/>
            <a:tailEnd/>
          </a:ln>
        </p:spPr>
        <p:txBody>
          <a:bodyPr wrap="none" lIns="100794" tIns="50397" rIns="100794" bIns="50397" anchor="ctr"/>
          <a:lstStyle/>
          <a:p>
            <a:pPr>
              <a:tabLst>
                <a:tab pos="341313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57290" y="3571876"/>
            <a:ext cx="6765893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85918" y="4429132"/>
            <a:ext cx="7286676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0658538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Рисунок 44" descr="podval_1.tif"/>
          <p:cNvPicPr>
            <a:picLocks noChangeAspect="1"/>
          </p:cNvPicPr>
          <p:nvPr/>
        </p:nvPicPr>
        <p:blipFill>
          <a:blip r:embed="rId3" cstate="print"/>
          <a:srcRect l="26275" t="3189" r="15705" b="696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Rectangle 7"/>
          <p:cNvSpPr>
            <a:spLocks noChangeArrowheads="1"/>
          </p:cNvSpPr>
          <p:nvPr/>
        </p:nvSpPr>
        <p:spPr bwMode="auto">
          <a:xfrm flipH="1">
            <a:off x="111273" y="1169368"/>
            <a:ext cx="489534" cy="568863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eaVert" wrap="square" lIns="90000" tIns="45000" rIns="90000" bIns="45000" anchor="b">
            <a:spAutoFit/>
          </a:bodyPr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sz="2000" dirty="0" smtClean="0">
                <a:solidFill>
                  <a:srgbClr val="FFFFFF"/>
                </a:solidFill>
                <a:cs typeface="Arial" pitchFamily="34" charset="0"/>
              </a:rPr>
              <a:t>ИЗДАТЕЛЬСТВО	АКАДЕМКНИГА/УЧЕБНИК</a:t>
            </a:r>
            <a:endParaRPr lang="ru-RU" sz="2000" dirty="0">
              <a:solidFill>
                <a:srgbClr val="FFFFFF"/>
              </a:solidFill>
              <a:cs typeface="Arial" pitchFamily="34" charset="0"/>
            </a:endParaRPr>
          </a:p>
        </p:txBody>
      </p:sp>
      <p:pic>
        <p:nvPicPr>
          <p:cNvPr id="24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71302" y="230188"/>
            <a:ext cx="1025048" cy="9391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25" name="Прямая соединительная линия 24"/>
          <p:cNvCxnSpPr/>
          <p:nvPr/>
        </p:nvCxnSpPr>
        <p:spPr>
          <a:xfrm flipH="1">
            <a:off x="2339752" y="1556792"/>
            <a:ext cx="468052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1547664" y="332656"/>
            <a:ext cx="6323638" cy="120032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002060"/>
                </a:solidFill>
                <a:cs typeface="Tahoma" pitchFamily="32" charset="0"/>
              </a:rPr>
              <a:t>Предметные задачи:</a:t>
            </a:r>
          </a:p>
          <a:p>
            <a:pPr algn="ctr"/>
            <a:r>
              <a:rPr lang="ru-RU" sz="3600" i="1" dirty="0" smtClean="0">
                <a:solidFill>
                  <a:srgbClr val="002060"/>
                </a:solidFill>
                <a:cs typeface="Tahoma" pitchFamily="32" charset="0"/>
              </a:rPr>
              <a:t>духовно-эстетическая</a:t>
            </a:r>
            <a:endParaRPr lang="ru-RU" sz="3600" i="1" dirty="0">
              <a:solidFill>
                <a:srgbClr val="002060"/>
              </a:solidFill>
              <a:cs typeface="Tahoma" pitchFamily="32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2699792" y="412943"/>
            <a:ext cx="3888432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0" name="Овал 9"/>
          <p:cNvSpPr/>
          <p:nvPr/>
        </p:nvSpPr>
        <p:spPr>
          <a:xfrm>
            <a:off x="1071538" y="4286256"/>
            <a:ext cx="4000528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От формирования умения видеть красоту целого </a:t>
            </a:r>
            <a:endParaRPr lang="ru-RU" sz="2000" b="1" dirty="0"/>
          </a:p>
        </p:txBody>
      </p:sp>
      <p:sp>
        <p:nvSpPr>
          <p:cNvPr id="11" name="Овал 10"/>
          <p:cNvSpPr/>
          <p:nvPr/>
        </p:nvSpPr>
        <p:spPr>
          <a:xfrm>
            <a:off x="4572000" y="2071678"/>
            <a:ext cx="4000528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До воспитания чуткости к отдельной детали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29058" y="3429000"/>
            <a:ext cx="283845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42976" y="1714488"/>
            <a:ext cx="2809875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14678" y="2143116"/>
            <a:ext cx="3590129" cy="4714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714876" y="1857362"/>
            <a:ext cx="4008087" cy="500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14348" y="352425"/>
            <a:ext cx="4581525" cy="650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514850" y="214290"/>
            <a:ext cx="462915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Прямоугольник 18"/>
          <p:cNvSpPr/>
          <p:nvPr/>
        </p:nvSpPr>
        <p:spPr>
          <a:xfrm>
            <a:off x="5214942" y="3286124"/>
            <a:ext cx="3929058" cy="3571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 algn="just" fontAlgn="base">
              <a:spcBef>
                <a:spcPct val="20000"/>
              </a:spcBef>
              <a:spcAft>
                <a:spcPct val="0"/>
              </a:spcAft>
            </a:pPr>
            <a:endParaRPr lang="ru-RU" sz="2800" b="1" dirty="0" smtClean="0">
              <a:solidFill>
                <a:srgbClr val="002060"/>
              </a:solidFill>
              <a:cs typeface="Tahoma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658538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  <p:bldP spid="11" grpId="0" build="p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Рисунок 44" descr="podval_1.tif"/>
          <p:cNvPicPr>
            <a:picLocks noChangeAspect="1"/>
          </p:cNvPicPr>
          <p:nvPr/>
        </p:nvPicPr>
        <p:blipFill>
          <a:blip r:embed="rId3" cstate="print"/>
          <a:srcRect l="26275" t="3189" r="15705" b="696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Rectangle 7"/>
          <p:cNvSpPr>
            <a:spLocks noChangeArrowheads="1"/>
          </p:cNvSpPr>
          <p:nvPr/>
        </p:nvSpPr>
        <p:spPr bwMode="auto">
          <a:xfrm flipH="1">
            <a:off x="111273" y="1169368"/>
            <a:ext cx="489534" cy="568863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eaVert" wrap="square" lIns="90000" tIns="45000" rIns="90000" bIns="45000" anchor="b">
            <a:spAutoFit/>
          </a:bodyPr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sz="2000" dirty="0" smtClean="0">
                <a:solidFill>
                  <a:srgbClr val="FFFFFF"/>
                </a:solidFill>
                <a:cs typeface="Arial" pitchFamily="34" charset="0"/>
              </a:rPr>
              <a:t>ИЗДАТЕЛЬСТВО	АКАДЕМКНИГА/УЧЕБНИК</a:t>
            </a:r>
            <a:endParaRPr lang="ru-RU" sz="2000" dirty="0">
              <a:solidFill>
                <a:srgbClr val="FFFFFF"/>
              </a:solidFill>
              <a:cs typeface="Arial" pitchFamily="34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flipH="1">
            <a:off x="2339752" y="1556792"/>
            <a:ext cx="468052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1547664" y="332656"/>
            <a:ext cx="6323638" cy="120032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002060"/>
                </a:solidFill>
                <a:cs typeface="Tahoma" pitchFamily="32" charset="0"/>
              </a:rPr>
              <a:t>Предметные задачи:</a:t>
            </a:r>
          </a:p>
          <a:p>
            <a:pPr algn="ctr"/>
            <a:r>
              <a:rPr lang="ru-RU" sz="3600" i="1" dirty="0" smtClean="0">
                <a:solidFill>
                  <a:srgbClr val="002060"/>
                </a:solidFill>
                <a:cs typeface="Tahoma" pitchFamily="32" charset="0"/>
              </a:rPr>
              <a:t>литературоведческая</a:t>
            </a:r>
            <a:endParaRPr lang="ru-RU" sz="3600" i="1" dirty="0">
              <a:solidFill>
                <a:srgbClr val="002060"/>
              </a:solidFill>
              <a:cs typeface="Tahoma" pitchFamily="32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2699792" y="412943"/>
            <a:ext cx="3888432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3" name="Овал 12"/>
          <p:cNvSpPr/>
          <p:nvPr/>
        </p:nvSpPr>
        <p:spPr>
          <a:xfrm>
            <a:off x="928662" y="3643314"/>
            <a:ext cx="5000660" cy="235745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От формирования умения различать способы построения картин мира  в художественных произведениях (роды,  виды, жанры литературы)</a:t>
            </a:r>
            <a:endParaRPr lang="ru-RU" sz="2000" b="1" dirty="0"/>
          </a:p>
        </p:txBody>
      </p:sp>
      <p:sp>
        <p:nvSpPr>
          <p:cNvPr id="11" name="Овал 10"/>
          <p:cNvSpPr/>
          <p:nvPr/>
        </p:nvSpPr>
        <p:spPr>
          <a:xfrm>
            <a:off x="4214810" y="1785926"/>
            <a:ext cx="4929190" cy="221457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До развития понимания с помощью каких именно средств выразительности достигается  желаемый эмоциональный эффект (художественные приемы)</a:t>
            </a:r>
          </a:p>
        </p:txBody>
      </p:sp>
      <p:sp>
        <p:nvSpPr>
          <p:cNvPr id="14" name="Стрелка вниз 13"/>
          <p:cNvSpPr/>
          <p:nvPr/>
        </p:nvSpPr>
        <p:spPr>
          <a:xfrm>
            <a:off x="7358082" y="4214818"/>
            <a:ext cx="28575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5500694" y="4929198"/>
            <a:ext cx="364330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Сравнение, олицетворение,</a:t>
            </a:r>
          </a:p>
          <a:p>
            <a:r>
              <a:rPr lang="ru-RU" sz="2000" dirty="0" smtClean="0"/>
              <a:t>гипербола (называем преувеличением), </a:t>
            </a:r>
          </a:p>
          <a:p>
            <a:r>
              <a:rPr lang="ru-RU" sz="2000" dirty="0" smtClean="0"/>
              <a:t>звукопись, контраст, повтор, </a:t>
            </a:r>
          </a:p>
          <a:p>
            <a:r>
              <a:rPr lang="ru-RU" sz="2000" dirty="0" smtClean="0"/>
              <a:t>разные типы рифмы</a:t>
            </a:r>
            <a:endParaRPr lang="ru-RU" sz="2000" dirty="0"/>
          </a:p>
        </p:txBody>
      </p:sp>
      <p:sp>
        <p:nvSpPr>
          <p:cNvPr id="17" name="Стрелка вверх 16"/>
          <p:cNvSpPr/>
          <p:nvPr/>
        </p:nvSpPr>
        <p:spPr>
          <a:xfrm>
            <a:off x="1857356" y="2928934"/>
            <a:ext cx="214314" cy="7858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785786" y="1571612"/>
            <a:ext cx="38576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Малые фольклорные жанры, сказка о животных, басня, волшебная сказка, бытовая сказка, рассказ ...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20658538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 animBg="1"/>
      <p:bldP spid="11" grpId="0" build="p" animBg="1"/>
      <p:bldP spid="14" grpId="0" animBg="1"/>
      <p:bldP spid="15" grpId="0" build="p"/>
      <p:bldP spid="17" grpId="0" animBg="1"/>
      <p:bldP spid="18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Рисунок 44" descr="podval_1.tif"/>
          <p:cNvPicPr>
            <a:picLocks noChangeAspect="1"/>
          </p:cNvPicPr>
          <p:nvPr/>
        </p:nvPicPr>
        <p:blipFill>
          <a:blip r:embed="rId3" cstate="print"/>
          <a:srcRect l="26275" t="3189" r="15705" b="696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Rectangle 7"/>
          <p:cNvSpPr>
            <a:spLocks noChangeArrowheads="1"/>
          </p:cNvSpPr>
          <p:nvPr/>
        </p:nvSpPr>
        <p:spPr bwMode="auto">
          <a:xfrm flipH="1">
            <a:off x="111273" y="1169368"/>
            <a:ext cx="489534" cy="568863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eaVert" wrap="square" lIns="90000" tIns="45000" rIns="90000" bIns="45000" anchor="b">
            <a:spAutoFit/>
          </a:bodyPr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sz="2000" dirty="0" smtClean="0">
                <a:solidFill>
                  <a:srgbClr val="FFFFFF"/>
                </a:solidFill>
                <a:cs typeface="Arial" pitchFamily="34" charset="0"/>
              </a:rPr>
              <a:t>ИЗДАТЕЛЬСТВО	АКАДЕМКНИГА/УЧЕБНИК</a:t>
            </a:r>
            <a:endParaRPr lang="ru-RU" sz="2000" dirty="0">
              <a:solidFill>
                <a:srgbClr val="FFFFFF"/>
              </a:solidFill>
              <a:cs typeface="Arial" pitchFamily="34" charset="0"/>
            </a:endParaRPr>
          </a:p>
        </p:txBody>
      </p:sp>
      <p:graphicFrame>
        <p:nvGraphicFramePr>
          <p:cNvPr id="15" name="Схема 14"/>
          <p:cNvGraphicFramePr/>
          <p:nvPr/>
        </p:nvGraphicFramePr>
        <p:xfrm>
          <a:off x="1000100" y="500042"/>
          <a:ext cx="7929618" cy="6572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20658538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Рисунок 44" descr="podval_1.tif"/>
          <p:cNvPicPr>
            <a:picLocks noChangeAspect="1"/>
          </p:cNvPicPr>
          <p:nvPr/>
        </p:nvPicPr>
        <p:blipFill>
          <a:blip r:embed="rId3" cstate="print"/>
          <a:srcRect l="26275" t="3189" r="15705" b="696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Rectangle 7"/>
          <p:cNvSpPr>
            <a:spLocks noChangeArrowheads="1"/>
          </p:cNvSpPr>
          <p:nvPr/>
        </p:nvSpPr>
        <p:spPr bwMode="auto">
          <a:xfrm flipH="1">
            <a:off x="111273" y="1169368"/>
            <a:ext cx="489534" cy="568863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eaVert" wrap="square" lIns="90000" tIns="45000" rIns="90000" bIns="45000" anchor="b">
            <a:spAutoFit/>
          </a:bodyPr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sz="2000" dirty="0" smtClean="0">
                <a:solidFill>
                  <a:srgbClr val="FFFFFF"/>
                </a:solidFill>
                <a:cs typeface="Arial" pitchFamily="34" charset="0"/>
              </a:rPr>
              <a:t>ИЗДАТЕЛЬСТВО	АКАДЕМКНИГА/УЧЕБНИК</a:t>
            </a:r>
            <a:endParaRPr lang="ru-RU" sz="2000" dirty="0">
              <a:solidFill>
                <a:srgbClr val="FFFFFF"/>
              </a:solidFill>
              <a:cs typeface="Arial" pitchFamily="34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flipH="1">
            <a:off x="2339752" y="1556792"/>
            <a:ext cx="468052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1547664" y="332656"/>
            <a:ext cx="6323638" cy="120032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002060"/>
                </a:solidFill>
                <a:cs typeface="Tahoma" pitchFamily="32" charset="0"/>
              </a:rPr>
              <a:t>Предметные задачи:</a:t>
            </a:r>
          </a:p>
          <a:p>
            <a:pPr algn="ctr"/>
            <a:r>
              <a:rPr lang="ru-RU" sz="3600" i="1" dirty="0" smtClean="0">
                <a:solidFill>
                  <a:srgbClr val="002060"/>
                </a:solidFill>
                <a:cs typeface="Tahoma" pitchFamily="32" charset="0"/>
              </a:rPr>
              <a:t>литературоведческая</a:t>
            </a:r>
            <a:endParaRPr lang="ru-RU" sz="3600" i="1" dirty="0">
              <a:solidFill>
                <a:srgbClr val="002060"/>
              </a:solidFill>
              <a:cs typeface="Tahoma" pitchFamily="32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2699792" y="412943"/>
            <a:ext cx="3888432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graphicFrame>
        <p:nvGraphicFramePr>
          <p:cNvPr id="14" name="Схема 13"/>
          <p:cNvGraphicFramePr/>
          <p:nvPr/>
        </p:nvGraphicFramePr>
        <p:xfrm>
          <a:off x="1142976" y="1857364"/>
          <a:ext cx="7786742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214942" y="5929330"/>
            <a:ext cx="39290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smtClean="0">
                <a:solidFill>
                  <a:srgbClr val="002060"/>
                </a:solidFill>
                <a:cs typeface="Tahoma" pitchFamily="32" charset="0"/>
              </a:rPr>
              <a:t>Олицетворение</a:t>
            </a:r>
          </a:p>
        </p:txBody>
      </p:sp>
    </p:spTree>
    <p:extLst>
      <p:ext uri="{BB962C8B-B14F-4D97-AF65-F5344CB8AC3E}">
        <p14:creationId xmlns:p14="http://schemas.microsoft.com/office/powerpoint/2010/main" val="120658538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Рисунок 44" descr="podval_1.tif"/>
          <p:cNvPicPr>
            <a:picLocks noChangeAspect="1"/>
          </p:cNvPicPr>
          <p:nvPr/>
        </p:nvPicPr>
        <p:blipFill>
          <a:blip r:embed="rId3" cstate="print"/>
          <a:srcRect l="26275" t="3189" r="15705" b="696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Rectangle 7"/>
          <p:cNvSpPr>
            <a:spLocks noChangeArrowheads="1"/>
          </p:cNvSpPr>
          <p:nvPr/>
        </p:nvSpPr>
        <p:spPr bwMode="auto">
          <a:xfrm flipH="1">
            <a:off x="111273" y="1169368"/>
            <a:ext cx="489534" cy="568863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eaVert" wrap="square" lIns="90000" tIns="45000" rIns="90000" bIns="45000" anchor="b">
            <a:spAutoFit/>
          </a:bodyPr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sz="2000" dirty="0" smtClean="0">
                <a:solidFill>
                  <a:srgbClr val="FFFFFF"/>
                </a:solidFill>
                <a:cs typeface="Arial" pitchFamily="34" charset="0"/>
              </a:rPr>
              <a:t>ИЗДАТЕЛЬСТВО	АКАДЕМКНИГА/УЧЕБНИК</a:t>
            </a:r>
            <a:endParaRPr lang="ru-RU" sz="2000" dirty="0">
              <a:solidFill>
                <a:srgbClr val="FFFFFF"/>
              </a:solidFill>
              <a:cs typeface="Arial" pitchFamily="34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flipH="1">
            <a:off x="2285984" y="1000108"/>
            <a:ext cx="468052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1547664" y="332656"/>
            <a:ext cx="6323638" cy="64633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002060"/>
                </a:solidFill>
                <a:cs typeface="Tahoma" pitchFamily="32" charset="0"/>
              </a:rPr>
              <a:t>Олицетворение    1 класс</a:t>
            </a:r>
            <a:endParaRPr lang="ru-RU" sz="3600" i="1" dirty="0">
              <a:solidFill>
                <a:srgbClr val="002060"/>
              </a:solidFill>
              <a:cs typeface="Tahoma" pitchFamily="32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2699792" y="412943"/>
            <a:ext cx="3888432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1785926"/>
            <a:ext cx="4387622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57356" y="1857364"/>
            <a:ext cx="4276585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868" y="1785926"/>
            <a:ext cx="3947902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357786" y="1714877"/>
            <a:ext cx="3786214" cy="5143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0658538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Рисунок 44" descr="podval_1.tif"/>
          <p:cNvPicPr>
            <a:picLocks noChangeAspect="1"/>
          </p:cNvPicPr>
          <p:nvPr/>
        </p:nvPicPr>
        <p:blipFill>
          <a:blip r:embed="rId3" cstate="print"/>
          <a:srcRect l="26275" t="3189" r="15705" b="696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Rectangle 7"/>
          <p:cNvSpPr>
            <a:spLocks noChangeArrowheads="1"/>
          </p:cNvSpPr>
          <p:nvPr/>
        </p:nvSpPr>
        <p:spPr bwMode="auto">
          <a:xfrm flipH="1">
            <a:off x="111273" y="1169368"/>
            <a:ext cx="489534" cy="568863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eaVert" wrap="square" lIns="90000" tIns="45000" rIns="90000" bIns="45000" anchor="b">
            <a:spAutoFit/>
          </a:bodyPr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sz="2000" dirty="0" smtClean="0">
                <a:solidFill>
                  <a:srgbClr val="FFFFFF"/>
                </a:solidFill>
                <a:cs typeface="Arial" pitchFamily="34" charset="0"/>
              </a:rPr>
              <a:t>ИЗДАТЕЛЬСТВО	АКАДЕМКНИГА/УЧЕБНИК</a:t>
            </a:r>
            <a:endParaRPr lang="ru-RU" sz="2000" dirty="0">
              <a:solidFill>
                <a:srgbClr val="FFFFFF"/>
              </a:solidFill>
              <a:cs typeface="Arial" pitchFamily="34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flipH="1">
            <a:off x="2285984" y="1000108"/>
            <a:ext cx="468052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1547664" y="332656"/>
            <a:ext cx="6323638" cy="64633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002060"/>
                </a:solidFill>
                <a:cs typeface="Tahoma" pitchFamily="32" charset="0"/>
              </a:rPr>
              <a:t>Олицетворение    2 класс</a:t>
            </a:r>
            <a:endParaRPr lang="ru-RU" sz="3600" i="1" dirty="0">
              <a:solidFill>
                <a:srgbClr val="002060"/>
              </a:solidFill>
              <a:cs typeface="Tahoma" pitchFamily="32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2699792" y="412943"/>
            <a:ext cx="3888432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662" y="1357298"/>
            <a:ext cx="4364164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29190" y="1571612"/>
            <a:ext cx="4243207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57224" y="1142984"/>
            <a:ext cx="4500594" cy="2047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43438" y="3500438"/>
            <a:ext cx="4760277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Oval 7"/>
          <p:cNvSpPr>
            <a:spLocks noChangeArrowheads="1"/>
          </p:cNvSpPr>
          <p:nvPr/>
        </p:nvSpPr>
        <p:spPr bwMode="auto">
          <a:xfrm>
            <a:off x="4643438" y="5786454"/>
            <a:ext cx="4500562" cy="1071546"/>
          </a:xfrm>
          <a:prstGeom prst="ellipse">
            <a:avLst/>
          </a:prstGeom>
          <a:solidFill>
            <a:schemeClr val="accent1">
              <a:alpha val="0"/>
            </a:schemeClr>
          </a:solidFill>
          <a:ln w="41275">
            <a:solidFill>
              <a:srgbClr val="000080"/>
            </a:solidFill>
            <a:round/>
            <a:headEnd/>
            <a:tailEnd/>
          </a:ln>
        </p:spPr>
        <p:txBody>
          <a:bodyPr wrap="none" lIns="100794" tIns="50397" rIns="100794" bIns="50397" anchor="ctr"/>
          <a:lstStyle/>
          <a:p>
            <a:pPr>
              <a:tabLst>
                <a:tab pos="341313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0658538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Рисунок 44" descr="podval_1.tif"/>
          <p:cNvPicPr>
            <a:picLocks noChangeAspect="1"/>
          </p:cNvPicPr>
          <p:nvPr/>
        </p:nvPicPr>
        <p:blipFill>
          <a:blip r:embed="rId3" cstate="print"/>
          <a:srcRect l="26275" t="3189" r="15705" b="696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Rectangle 7"/>
          <p:cNvSpPr>
            <a:spLocks noChangeArrowheads="1"/>
          </p:cNvSpPr>
          <p:nvPr/>
        </p:nvSpPr>
        <p:spPr bwMode="auto">
          <a:xfrm flipH="1">
            <a:off x="111273" y="1169368"/>
            <a:ext cx="489534" cy="568863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eaVert" wrap="square" lIns="90000" tIns="45000" rIns="90000" bIns="45000" anchor="b">
            <a:spAutoFit/>
          </a:bodyPr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sz="2000" dirty="0" smtClean="0">
                <a:solidFill>
                  <a:srgbClr val="FFFFFF"/>
                </a:solidFill>
                <a:cs typeface="Arial" pitchFamily="34" charset="0"/>
              </a:rPr>
              <a:t>ИЗДАТЕЛЬСТВО	АКАДЕМКНИГА/УЧЕБНИК</a:t>
            </a:r>
            <a:endParaRPr lang="ru-RU" sz="2000" dirty="0">
              <a:solidFill>
                <a:srgbClr val="FFFFFF"/>
              </a:solidFill>
              <a:cs typeface="Arial" pitchFamily="34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flipH="1">
            <a:off x="2285984" y="1071546"/>
            <a:ext cx="468052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1547664" y="332656"/>
            <a:ext cx="6323638" cy="64633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002060"/>
                </a:solidFill>
                <a:cs typeface="Tahoma" pitchFamily="32" charset="0"/>
              </a:rPr>
              <a:t>Олицетворение  3 класс</a:t>
            </a:r>
            <a:endParaRPr lang="ru-RU" sz="3600" i="1" dirty="0">
              <a:solidFill>
                <a:srgbClr val="002060"/>
              </a:solidFill>
              <a:cs typeface="Tahoma" pitchFamily="32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2699792" y="412943"/>
            <a:ext cx="3888432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3" y="1071546"/>
            <a:ext cx="6246349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43042" y="1142984"/>
            <a:ext cx="6870146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85786" y="928670"/>
            <a:ext cx="4572032" cy="5856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Oval 7"/>
          <p:cNvSpPr>
            <a:spLocks noChangeArrowheads="1"/>
          </p:cNvSpPr>
          <p:nvPr/>
        </p:nvSpPr>
        <p:spPr bwMode="auto">
          <a:xfrm>
            <a:off x="928662" y="4714884"/>
            <a:ext cx="4127500" cy="1000132"/>
          </a:xfrm>
          <a:prstGeom prst="ellipse">
            <a:avLst/>
          </a:prstGeom>
          <a:solidFill>
            <a:schemeClr val="accent1">
              <a:alpha val="0"/>
            </a:schemeClr>
          </a:solidFill>
          <a:ln w="41275">
            <a:solidFill>
              <a:srgbClr val="000080"/>
            </a:solidFill>
            <a:round/>
            <a:headEnd/>
            <a:tailEnd/>
          </a:ln>
        </p:spPr>
        <p:txBody>
          <a:bodyPr wrap="none" lIns="100794" tIns="50397" rIns="100794" bIns="50397" anchor="ctr"/>
          <a:lstStyle/>
          <a:p>
            <a:pPr>
              <a:tabLst>
                <a:tab pos="341313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311500" y="1285860"/>
            <a:ext cx="3832500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Oval 7"/>
          <p:cNvSpPr>
            <a:spLocks noChangeArrowheads="1"/>
          </p:cNvSpPr>
          <p:nvPr/>
        </p:nvSpPr>
        <p:spPr bwMode="auto">
          <a:xfrm>
            <a:off x="5286380" y="3857628"/>
            <a:ext cx="3857620" cy="928694"/>
          </a:xfrm>
          <a:prstGeom prst="ellipse">
            <a:avLst/>
          </a:prstGeom>
          <a:solidFill>
            <a:schemeClr val="accent1">
              <a:alpha val="0"/>
            </a:schemeClr>
          </a:solidFill>
          <a:ln w="41275">
            <a:solidFill>
              <a:srgbClr val="000080"/>
            </a:solidFill>
            <a:round/>
            <a:headEnd/>
            <a:tailEnd/>
          </a:ln>
        </p:spPr>
        <p:txBody>
          <a:bodyPr wrap="none" lIns="100794" tIns="50397" rIns="100794" bIns="50397" anchor="ctr"/>
          <a:lstStyle/>
          <a:p>
            <a:pPr>
              <a:tabLst>
                <a:tab pos="341313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/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57224" y="1071546"/>
            <a:ext cx="5947394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Oval 7"/>
          <p:cNvSpPr>
            <a:spLocks noChangeArrowheads="1"/>
          </p:cNvSpPr>
          <p:nvPr/>
        </p:nvSpPr>
        <p:spPr bwMode="auto">
          <a:xfrm>
            <a:off x="857224" y="1071546"/>
            <a:ext cx="5786478" cy="2000264"/>
          </a:xfrm>
          <a:prstGeom prst="ellipse">
            <a:avLst/>
          </a:prstGeom>
          <a:solidFill>
            <a:schemeClr val="accent1">
              <a:alpha val="0"/>
            </a:schemeClr>
          </a:solidFill>
          <a:ln w="41275">
            <a:solidFill>
              <a:srgbClr val="000080"/>
            </a:solidFill>
            <a:round/>
            <a:headEnd/>
            <a:tailEnd/>
          </a:ln>
        </p:spPr>
        <p:txBody>
          <a:bodyPr wrap="none" lIns="100794" tIns="50397" rIns="100794" bIns="50397" anchor="ctr"/>
          <a:lstStyle/>
          <a:p>
            <a:pPr>
              <a:tabLst>
                <a:tab pos="341313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0658538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Рисунок 45" descr="podval_1.tif"/>
          <p:cNvPicPr>
            <a:picLocks noChangeAspect="1"/>
          </p:cNvPicPr>
          <p:nvPr/>
        </p:nvPicPr>
        <p:blipFill>
          <a:blip r:embed="rId2" cstate="print"/>
          <a:srcRect l="26275" t="3189" r="15705" b="6963"/>
          <a:stretch>
            <a:fillRect/>
          </a:stretch>
        </p:blipFill>
        <p:spPr>
          <a:xfrm>
            <a:off x="0" y="500042"/>
            <a:ext cx="9144000" cy="6858000"/>
          </a:xfrm>
          <a:prstGeom prst="rect">
            <a:avLst/>
          </a:prstGeom>
        </p:spPr>
      </p:pic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Rectangle 7"/>
          <p:cNvSpPr>
            <a:spLocks noChangeArrowheads="1"/>
          </p:cNvSpPr>
          <p:nvPr/>
        </p:nvSpPr>
        <p:spPr bwMode="auto">
          <a:xfrm flipH="1">
            <a:off x="111273" y="1169368"/>
            <a:ext cx="489534" cy="568863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eaVert" wrap="square" lIns="90000" tIns="45000" rIns="90000" bIns="45000" anchor="b">
            <a:spAutoFit/>
          </a:bodyPr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sz="2000" dirty="0" smtClean="0">
                <a:solidFill>
                  <a:srgbClr val="FFFFFF"/>
                </a:solidFill>
                <a:cs typeface="Arial" pitchFamily="34" charset="0"/>
              </a:rPr>
              <a:t>ИЗДАТЕЛЬСТВО	АКАДЕМКНИГА/УЧЕБНИК</a:t>
            </a:r>
            <a:endParaRPr lang="ru-RU" sz="2000" dirty="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2214546" y="1214422"/>
            <a:ext cx="5286412" cy="142876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 w="38100" cmpd="thickThin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00CC"/>
                </a:solidFill>
              </a:rPr>
              <a:t>Литературное чтение</a:t>
            </a:r>
            <a:endParaRPr lang="ru-RU" sz="4000" b="1" dirty="0">
              <a:solidFill>
                <a:srgbClr val="0000CC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71538" y="629647"/>
            <a:ext cx="80724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CC"/>
                </a:solidFill>
              </a:rPr>
              <a:t>Базовый предмет начальной школы</a:t>
            </a:r>
            <a:endParaRPr lang="ru-RU" sz="3200" b="1" dirty="0">
              <a:solidFill>
                <a:srgbClr val="0000CC"/>
              </a:solidFill>
            </a:endParaRPr>
          </a:p>
        </p:txBody>
      </p:sp>
      <p:sp>
        <p:nvSpPr>
          <p:cNvPr id="30" name="Стрелка вниз 29"/>
          <p:cNvSpPr/>
          <p:nvPr/>
        </p:nvSpPr>
        <p:spPr>
          <a:xfrm>
            <a:off x="1357290" y="1428736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низ 32"/>
          <p:cNvSpPr/>
          <p:nvPr/>
        </p:nvSpPr>
        <p:spPr>
          <a:xfrm>
            <a:off x="7715272" y="1428736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42910" y="2428868"/>
            <a:ext cx="2571768" cy="264320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00CC"/>
                </a:solidFill>
              </a:rPr>
              <a:t>Формирование позитивного и целостного мировосприятия, воспитание нравственного, ответственного сознания</a:t>
            </a: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572264" y="2428868"/>
            <a:ext cx="2571736" cy="250033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00CC"/>
                </a:solidFill>
              </a:rPr>
              <a:t>Формирование функциональной грамотности, результативность обучения в целом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071802" y="2786058"/>
            <a:ext cx="3714776" cy="3571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sz="2400" b="1" dirty="0" smtClean="0"/>
              <a:t>Метапредметная цель </a:t>
            </a:r>
            <a:r>
              <a:rPr lang="ru-RU" sz="2000" b="1" dirty="0" smtClean="0"/>
              <a:t>– формирование грамотного читателя</a:t>
            </a:r>
            <a:r>
              <a:rPr lang="ru-RU" dirty="0" smtClean="0"/>
              <a:t>:</a:t>
            </a:r>
          </a:p>
          <a:p>
            <a:r>
              <a:rPr lang="ru-RU" dirty="0" smtClean="0"/>
              <a:t>	</a:t>
            </a:r>
            <a:r>
              <a:rPr lang="ru-RU" sz="2000" dirty="0" smtClean="0"/>
              <a:t>самостоятельно выбирать книги и пользоваться библиотекой</a:t>
            </a:r>
          </a:p>
          <a:p>
            <a:r>
              <a:rPr lang="ru-RU" sz="2000" dirty="0" smtClean="0"/>
              <a:t>	использовать свою читательскую деятельность как средство  самообразования</a:t>
            </a:r>
          </a:p>
          <a:p>
            <a:pPr algn="ctr"/>
            <a:endParaRPr lang="ru-RU" dirty="0"/>
          </a:p>
        </p:txBody>
      </p:sp>
      <p:sp>
        <p:nvSpPr>
          <p:cNvPr id="40" name="Стрелка вправо 39"/>
          <p:cNvSpPr/>
          <p:nvPr/>
        </p:nvSpPr>
        <p:spPr>
          <a:xfrm>
            <a:off x="3286116" y="4143380"/>
            <a:ext cx="357190" cy="214314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трелка вправо 41"/>
          <p:cNvSpPr/>
          <p:nvPr/>
        </p:nvSpPr>
        <p:spPr>
          <a:xfrm>
            <a:off x="3357554" y="5072074"/>
            <a:ext cx="357190" cy="214314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928662" y="6143620"/>
            <a:ext cx="7715304" cy="71438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00CC"/>
                </a:solidFill>
              </a:rPr>
              <a:t>Предметные задачи</a:t>
            </a:r>
            <a:endParaRPr lang="ru-RU" sz="28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53560"/>
      </p:ext>
    </p:extLst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allAtOnce" animBg="1"/>
      <p:bldP spid="29" grpId="0" build="allAtOnce"/>
      <p:bldP spid="30" grpId="0" animBg="1"/>
      <p:bldP spid="33" grpId="0" animBg="1"/>
      <p:bldP spid="34" grpId="0" build="p" animBg="1"/>
      <p:bldP spid="35" grpId="0" build="p" animBg="1"/>
      <p:bldP spid="36" grpId="0" build="p" animBg="1"/>
      <p:bldP spid="40" grpId="0" animBg="1"/>
      <p:bldP spid="42" grpId="0" animBg="1"/>
      <p:bldP spid="52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Рисунок 44" descr="podval_1.tif"/>
          <p:cNvPicPr>
            <a:picLocks noChangeAspect="1"/>
          </p:cNvPicPr>
          <p:nvPr/>
        </p:nvPicPr>
        <p:blipFill>
          <a:blip r:embed="rId3" cstate="print"/>
          <a:srcRect l="26275" t="3189" r="15705" b="696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Rectangle 7"/>
          <p:cNvSpPr>
            <a:spLocks noChangeArrowheads="1"/>
          </p:cNvSpPr>
          <p:nvPr/>
        </p:nvSpPr>
        <p:spPr bwMode="auto">
          <a:xfrm flipH="1">
            <a:off x="111273" y="1169368"/>
            <a:ext cx="489534" cy="568863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eaVert" wrap="square" lIns="90000" tIns="45000" rIns="90000" bIns="45000" anchor="b">
            <a:spAutoFit/>
          </a:bodyPr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sz="2000" dirty="0" smtClean="0">
                <a:solidFill>
                  <a:srgbClr val="FFFFFF"/>
                </a:solidFill>
                <a:cs typeface="Arial" pitchFamily="34" charset="0"/>
              </a:rPr>
              <a:t>ИЗДАТЕЛЬСТВО	АКАДЕМКНИГА/УЧЕБНИК</a:t>
            </a:r>
            <a:endParaRPr lang="ru-RU" sz="2000" dirty="0">
              <a:solidFill>
                <a:srgbClr val="FFFFFF"/>
              </a:solidFill>
              <a:cs typeface="Arial" pitchFamily="34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flipH="1">
            <a:off x="2285984" y="1000108"/>
            <a:ext cx="468052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1547664" y="332656"/>
            <a:ext cx="6323638" cy="64633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002060"/>
                </a:solidFill>
                <a:cs typeface="Tahoma" pitchFamily="32" charset="0"/>
              </a:rPr>
              <a:t>Контраст     2 класс</a:t>
            </a:r>
            <a:endParaRPr lang="ru-RU" sz="3600" i="1" dirty="0">
              <a:solidFill>
                <a:srgbClr val="002060"/>
              </a:solidFill>
              <a:cs typeface="Tahoma" pitchFamily="32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2699792" y="412943"/>
            <a:ext cx="3888432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4" name="Стрелка вправо 13"/>
          <p:cNvSpPr/>
          <p:nvPr/>
        </p:nvSpPr>
        <p:spPr>
          <a:xfrm>
            <a:off x="857224" y="1285860"/>
            <a:ext cx="928694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214546" y="1285860"/>
            <a:ext cx="6715172" cy="785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ru-RU" sz="2000" b="1" dirty="0" smtClean="0">
                <a:solidFill>
                  <a:srgbClr val="002060"/>
                </a:solidFill>
                <a:cs typeface="Tahoma" pitchFamily="32" charset="0"/>
              </a:rPr>
              <a:t>Через сравнение противоположных по настроению частей текста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1000108"/>
            <a:ext cx="4086959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4" y="1000108"/>
            <a:ext cx="4103793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15009" y="3924939"/>
            <a:ext cx="4528991" cy="2933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14348" y="1000108"/>
            <a:ext cx="3975382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643438" y="1000107"/>
            <a:ext cx="4500562" cy="3184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Прямоугольник 20"/>
          <p:cNvSpPr/>
          <p:nvPr/>
        </p:nvSpPr>
        <p:spPr>
          <a:xfrm>
            <a:off x="857224" y="4429132"/>
            <a:ext cx="3786214" cy="20717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ru-RU" sz="2800" b="1" dirty="0" smtClean="0">
              <a:solidFill>
                <a:srgbClr val="002060"/>
              </a:solidFill>
              <a:cs typeface="Tahoma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658538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build="p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Рисунок 44" descr="podval_1.tif"/>
          <p:cNvPicPr>
            <a:picLocks noChangeAspect="1"/>
          </p:cNvPicPr>
          <p:nvPr/>
        </p:nvPicPr>
        <p:blipFill>
          <a:blip r:embed="rId3" cstate="print"/>
          <a:srcRect l="26275" t="3189" r="15705" b="696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Rectangle 7"/>
          <p:cNvSpPr>
            <a:spLocks noChangeArrowheads="1"/>
          </p:cNvSpPr>
          <p:nvPr/>
        </p:nvSpPr>
        <p:spPr bwMode="auto">
          <a:xfrm flipH="1">
            <a:off x="111273" y="1169368"/>
            <a:ext cx="489534" cy="568863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eaVert" wrap="square" lIns="90000" tIns="45000" rIns="90000" bIns="45000" anchor="b">
            <a:spAutoFit/>
          </a:bodyPr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sz="2000" dirty="0" smtClean="0">
                <a:solidFill>
                  <a:srgbClr val="FFFFFF"/>
                </a:solidFill>
                <a:cs typeface="Arial" pitchFamily="34" charset="0"/>
              </a:rPr>
              <a:t>ИЗДАТЕЛЬСТВО	АКАДЕМКНИГА/УЧЕБНИК</a:t>
            </a:r>
            <a:endParaRPr lang="ru-RU" sz="2000" dirty="0">
              <a:solidFill>
                <a:srgbClr val="FFFFFF"/>
              </a:solidFill>
              <a:cs typeface="Arial" pitchFamily="34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flipH="1">
            <a:off x="2285984" y="1000108"/>
            <a:ext cx="468052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1547664" y="332656"/>
            <a:ext cx="6323638" cy="64633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002060"/>
                </a:solidFill>
                <a:cs typeface="Tahoma" pitchFamily="32" charset="0"/>
              </a:rPr>
              <a:t>Контраст     2 класс</a:t>
            </a:r>
            <a:endParaRPr lang="ru-RU" sz="3600" i="1" dirty="0">
              <a:solidFill>
                <a:srgbClr val="002060"/>
              </a:solidFill>
              <a:cs typeface="Tahoma" pitchFamily="32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2699792" y="412943"/>
            <a:ext cx="3888432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4" name="Стрелка вправо 13"/>
          <p:cNvSpPr/>
          <p:nvPr/>
        </p:nvSpPr>
        <p:spPr>
          <a:xfrm>
            <a:off x="857224" y="1285860"/>
            <a:ext cx="928694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214546" y="1285860"/>
            <a:ext cx="6715172" cy="785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ru-RU" sz="2000" b="1" dirty="0" smtClean="0">
                <a:solidFill>
                  <a:srgbClr val="002060"/>
                </a:solidFill>
                <a:cs typeface="Tahoma" pitchFamily="32" charset="0"/>
              </a:rPr>
              <a:t>Через противопоставление внешности и голоса героев текста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5" y="1928802"/>
            <a:ext cx="4998925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29058" y="2571744"/>
            <a:ext cx="4259128" cy="428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0658538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Рисунок 44" descr="podval_1.tif"/>
          <p:cNvPicPr>
            <a:picLocks noChangeAspect="1"/>
          </p:cNvPicPr>
          <p:nvPr/>
        </p:nvPicPr>
        <p:blipFill>
          <a:blip r:embed="rId3" cstate="print"/>
          <a:srcRect l="26275" t="3189" r="15705" b="696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Rectangle 7"/>
          <p:cNvSpPr>
            <a:spLocks noChangeArrowheads="1"/>
          </p:cNvSpPr>
          <p:nvPr/>
        </p:nvSpPr>
        <p:spPr bwMode="auto">
          <a:xfrm flipH="1">
            <a:off x="111273" y="1169368"/>
            <a:ext cx="489534" cy="568863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eaVert" wrap="square" lIns="90000" tIns="45000" rIns="90000" bIns="45000" anchor="b">
            <a:spAutoFit/>
          </a:bodyPr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sz="2000" dirty="0" smtClean="0">
                <a:solidFill>
                  <a:srgbClr val="FFFFFF"/>
                </a:solidFill>
                <a:cs typeface="Arial" pitchFamily="34" charset="0"/>
              </a:rPr>
              <a:t>ИЗДАТЕЛЬСТВО	АКАДЕМКНИГА/УЧЕБНИК</a:t>
            </a:r>
            <a:endParaRPr lang="ru-RU" sz="2000" dirty="0">
              <a:solidFill>
                <a:srgbClr val="FFFFFF"/>
              </a:solidFill>
              <a:cs typeface="Arial" pitchFamily="34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flipH="1">
            <a:off x="2285984" y="1000108"/>
            <a:ext cx="468052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1547664" y="332656"/>
            <a:ext cx="6323638" cy="64633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002060"/>
                </a:solidFill>
                <a:cs typeface="Tahoma" pitchFamily="32" charset="0"/>
              </a:rPr>
              <a:t>Контраст     3 класс</a:t>
            </a:r>
            <a:endParaRPr lang="ru-RU" sz="3600" i="1" dirty="0">
              <a:solidFill>
                <a:srgbClr val="002060"/>
              </a:solidFill>
              <a:cs typeface="Tahoma" pitchFamily="32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2699792" y="412943"/>
            <a:ext cx="3888432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4" name="Стрелка вправо 13"/>
          <p:cNvSpPr/>
          <p:nvPr/>
        </p:nvSpPr>
        <p:spPr>
          <a:xfrm>
            <a:off x="857224" y="1285860"/>
            <a:ext cx="928694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214546" y="1285860"/>
            <a:ext cx="3143272" cy="357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ru-RU" sz="2000" b="1" dirty="0" smtClean="0">
                <a:solidFill>
                  <a:srgbClr val="002060"/>
                </a:solidFill>
                <a:cs typeface="Tahoma" pitchFamily="32" charset="0"/>
              </a:rPr>
              <a:t>Через анализ текстов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1643050"/>
            <a:ext cx="4732523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71538" y="2928933"/>
            <a:ext cx="4857784" cy="3647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81622" y="1785926"/>
            <a:ext cx="5362378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Oval 7"/>
          <p:cNvSpPr>
            <a:spLocks noChangeArrowheads="1"/>
          </p:cNvSpPr>
          <p:nvPr/>
        </p:nvSpPr>
        <p:spPr bwMode="auto">
          <a:xfrm>
            <a:off x="4214810" y="2357430"/>
            <a:ext cx="4929190" cy="857256"/>
          </a:xfrm>
          <a:prstGeom prst="ellipse">
            <a:avLst/>
          </a:prstGeom>
          <a:solidFill>
            <a:schemeClr val="accent1">
              <a:alpha val="0"/>
            </a:schemeClr>
          </a:solidFill>
          <a:ln w="41275">
            <a:solidFill>
              <a:srgbClr val="000080"/>
            </a:solidFill>
            <a:round/>
            <a:headEnd/>
            <a:tailEnd/>
          </a:ln>
        </p:spPr>
        <p:txBody>
          <a:bodyPr wrap="none" lIns="100794" tIns="50397" rIns="100794" bIns="50397" anchor="ctr"/>
          <a:lstStyle/>
          <a:p>
            <a:pPr>
              <a:tabLst>
                <a:tab pos="341313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0658538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build="p" animBg="1"/>
      <p:bldP spid="2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Рисунок 45" descr="podval_1.tif"/>
          <p:cNvPicPr>
            <a:picLocks noChangeAspect="1"/>
          </p:cNvPicPr>
          <p:nvPr/>
        </p:nvPicPr>
        <p:blipFill>
          <a:blip r:embed="rId2" cstate="print"/>
          <a:srcRect l="26275" t="3189" r="15705" b="6963"/>
          <a:stretch>
            <a:fillRect/>
          </a:stretch>
        </p:blipFill>
        <p:spPr>
          <a:xfrm>
            <a:off x="0" y="500042"/>
            <a:ext cx="9144000" cy="6858000"/>
          </a:xfrm>
          <a:prstGeom prst="rect">
            <a:avLst/>
          </a:prstGeom>
        </p:spPr>
      </p:pic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Rectangle 7"/>
          <p:cNvSpPr>
            <a:spLocks noChangeArrowheads="1"/>
          </p:cNvSpPr>
          <p:nvPr/>
        </p:nvSpPr>
        <p:spPr bwMode="auto">
          <a:xfrm flipH="1">
            <a:off x="111273" y="1169368"/>
            <a:ext cx="489534" cy="568863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eaVert" wrap="square" lIns="90000" tIns="45000" rIns="90000" bIns="45000" anchor="b">
            <a:spAutoFit/>
          </a:bodyPr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sz="2000" dirty="0" smtClean="0">
                <a:solidFill>
                  <a:srgbClr val="FFFFFF"/>
                </a:solidFill>
                <a:cs typeface="Arial" pitchFamily="34" charset="0"/>
              </a:rPr>
              <a:t>ИЗДАТЕЛЬСТВО	АКАДЕМКНИГА/УЧЕБНИК</a:t>
            </a:r>
            <a:endParaRPr lang="ru-RU" sz="2000" dirty="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2" name="Группа 44"/>
          <p:cNvGrpSpPr/>
          <p:nvPr/>
        </p:nvGrpSpPr>
        <p:grpSpPr>
          <a:xfrm>
            <a:off x="8100392" y="-171400"/>
            <a:ext cx="936104" cy="1488455"/>
            <a:chOff x="7236296" y="41429"/>
            <a:chExt cx="936104" cy="1488455"/>
          </a:xfrm>
        </p:grpSpPr>
        <p:sp>
          <p:nvSpPr>
            <p:cNvPr id="41" name="Прямоугольник 40"/>
            <p:cNvSpPr/>
            <p:nvPr/>
          </p:nvSpPr>
          <p:spPr>
            <a:xfrm>
              <a:off x="7812360" y="1006664"/>
              <a:ext cx="360040" cy="523220"/>
            </a:xfrm>
            <a:prstGeom prst="rect">
              <a:avLst/>
            </a:prstGeom>
            <a:solidFill>
              <a:schemeClr val="accent6">
                <a:alpha val="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anchor="ctr">
              <a:spAutoFit/>
            </a:bodyPr>
            <a:lstStyle/>
            <a:p>
              <a:pPr algn="just"/>
              <a:r>
                <a:rPr lang="ru-RU" sz="2800" dirty="0" smtClean="0">
                  <a:solidFill>
                    <a:srgbClr val="002060"/>
                  </a:solidFill>
                  <a:cs typeface="Tahoma" pitchFamily="32" charset="0"/>
                </a:rPr>
                <a:t>?</a:t>
              </a:r>
              <a:endParaRPr lang="ru-RU" sz="2800" dirty="0">
                <a:solidFill>
                  <a:srgbClr val="002060"/>
                </a:solidFill>
                <a:cs typeface="Tahoma" pitchFamily="32" charset="0"/>
              </a:endParaRPr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7236296" y="476672"/>
              <a:ext cx="360040" cy="101566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anchor="ctr">
              <a:spAutoFit/>
            </a:bodyPr>
            <a:lstStyle/>
            <a:p>
              <a:pPr algn="just"/>
              <a:r>
                <a:rPr lang="ru-RU" sz="6000" b="1" dirty="0" smtClean="0">
                  <a:solidFill>
                    <a:srgbClr val="002060"/>
                  </a:solidFill>
                  <a:cs typeface="Tahoma" pitchFamily="32" charset="0"/>
                </a:rPr>
                <a:t>?</a:t>
              </a:r>
              <a:endParaRPr lang="ru-RU" sz="6000" b="1" dirty="0">
                <a:solidFill>
                  <a:srgbClr val="002060"/>
                </a:solidFill>
                <a:cs typeface="Tahoma" pitchFamily="32" charset="0"/>
              </a:endParaRPr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7452320" y="41429"/>
              <a:ext cx="360040" cy="144655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anchor="ctr">
              <a:spAutoFit/>
            </a:bodyPr>
            <a:lstStyle/>
            <a:p>
              <a:pPr algn="just"/>
              <a:r>
                <a:rPr lang="ru-RU" sz="8800" dirty="0" smtClean="0">
                  <a:solidFill>
                    <a:srgbClr val="002060"/>
                  </a:solidFill>
                  <a:cs typeface="Tahoma" pitchFamily="32" charset="0"/>
                </a:rPr>
                <a:t>?</a:t>
              </a:r>
              <a:endParaRPr lang="ru-RU" sz="8800" dirty="0">
                <a:solidFill>
                  <a:srgbClr val="002060"/>
                </a:solidFill>
                <a:cs typeface="Tahoma" pitchFamily="32" charset="0"/>
              </a:endParaRPr>
            </a:p>
          </p:txBody>
        </p:sp>
      </p:grpSp>
      <p:cxnSp>
        <p:nvCxnSpPr>
          <p:cNvPr id="27" name="Прямая соединительная линия 26"/>
          <p:cNvCxnSpPr/>
          <p:nvPr/>
        </p:nvCxnSpPr>
        <p:spPr>
          <a:xfrm flipH="1">
            <a:off x="2699792" y="412943"/>
            <a:ext cx="3888432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>
            <a:off x="2339752" y="1556792"/>
            <a:ext cx="468052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1547664" y="332656"/>
            <a:ext cx="6323638" cy="120032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002060"/>
                </a:solidFill>
                <a:cs typeface="Tahoma" pitchFamily="32" charset="0"/>
              </a:rPr>
              <a:t>Поэтапное формирование  понятия «рифма»</a:t>
            </a:r>
            <a:endParaRPr lang="ru-RU" sz="3600" i="1" dirty="0">
              <a:solidFill>
                <a:srgbClr val="002060"/>
              </a:solidFill>
              <a:cs typeface="Tahoma" pitchFamily="32" charset="0"/>
            </a:endParaRPr>
          </a:p>
        </p:txBody>
      </p:sp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928670"/>
            <a:ext cx="1360800" cy="1902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4" name="Схема 33"/>
          <p:cNvGraphicFramePr/>
          <p:nvPr/>
        </p:nvGraphicFramePr>
        <p:xfrm>
          <a:off x="785786" y="2714620"/>
          <a:ext cx="8143932" cy="3429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4315356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Рисунок 45" descr="podval_1.tif"/>
          <p:cNvPicPr>
            <a:picLocks noChangeAspect="1"/>
          </p:cNvPicPr>
          <p:nvPr/>
        </p:nvPicPr>
        <p:blipFill>
          <a:blip r:embed="rId2" cstate="print"/>
          <a:srcRect l="26275" t="3189" r="15705" b="6963"/>
          <a:stretch>
            <a:fillRect/>
          </a:stretch>
        </p:blipFill>
        <p:spPr>
          <a:xfrm>
            <a:off x="0" y="500042"/>
            <a:ext cx="9144000" cy="6858000"/>
          </a:xfrm>
          <a:prstGeom prst="rect">
            <a:avLst/>
          </a:prstGeom>
        </p:spPr>
      </p:pic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Rectangle 7"/>
          <p:cNvSpPr>
            <a:spLocks noChangeArrowheads="1"/>
          </p:cNvSpPr>
          <p:nvPr/>
        </p:nvSpPr>
        <p:spPr bwMode="auto">
          <a:xfrm flipH="1">
            <a:off x="111273" y="1169368"/>
            <a:ext cx="489534" cy="568863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eaVert" wrap="square" lIns="90000" tIns="45000" rIns="90000" bIns="45000" anchor="b">
            <a:spAutoFit/>
          </a:bodyPr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sz="2000" dirty="0" smtClean="0">
                <a:solidFill>
                  <a:srgbClr val="FFFFFF"/>
                </a:solidFill>
                <a:cs typeface="Arial" pitchFamily="34" charset="0"/>
              </a:rPr>
              <a:t>ИЗДАТЕЛЬСТВО	АКАДЕМКНИГА/УЧЕБНИК</a:t>
            </a:r>
            <a:endParaRPr lang="ru-RU" sz="2000" dirty="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2" name="Группа 44"/>
          <p:cNvGrpSpPr/>
          <p:nvPr/>
        </p:nvGrpSpPr>
        <p:grpSpPr>
          <a:xfrm>
            <a:off x="8100392" y="-171400"/>
            <a:ext cx="936104" cy="1488455"/>
            <a:chOff x="7236296" y="41429"/>
            <a:chExt cx="936104" cy="1488455"/>
          </a:xfrm>
        </p:grpSpPr>
        <p:sp>
          <p:nvSpPr>
            <p:cNvPr id="41" name="Прямоугольник 40"/>
            <p:cNvSpPr/>
            <p:nvPr/>
          </p:nvSpPr>
          <p:spPr>
            <a:xfrm>
              <a:off x="7812360" y="1006664"/>
              <a:ext cx="360040" cy="523220"/>
            </a:xfrm>
            <a:prstGeom prst="rect">
              <a:avLst/>
            </a:prstGeom>
            <a:solidFill>
              <a:schemeClr val="accent6">
                <a:alpha val="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anchor="ctr">
              <a:spAutoFit/>
            </a:bodyPr>
            <a:lstStyle/>
            <a:p>
              <a:pPr algn="just"/>
              <a:r>
                <a:rPr lang="ru-RU" sz="2800" dirty="0" smtClean="0">
                  <a:solidFill>
                    <a:srgbClr val="002060"/>
                  </a:solidFill>
                  <a:cs typeface="Tahoma" pitchFamily="32" charset="0"/>
                </a:rPr>
                <a:t>?</a:t>
              </a:r>
              <a:endParaRPr lang="ru-RU" sz="2800" dirty="0">
                <a:solidFill>
                  <a:srgbClr val="002060"/>
                </a:solidFill>
                <a:cs typeface="Tahoma" pitchFamily="32" charset="0"/>
              </a:endParaRPr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7236296" y="476672"/>
              <a:ext cx="360040" cy="101566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anchor="ctr">
              <a:spAutoFit/>
            </a:bodyPr>
            <a:lstStyle/>
            <a:p>
              <a:pPr algn="just"/>
              <a:r>
                <a:rPr lang="ru-RU" sz="6000" b="1" dirty="0" smtClean="0">
                  <a:solidFill>
                    <a:srgbClr val="002060"/>
                  </a:solidFill>
                  <a:cs typeface="Tahoma" pitchFamily="32" charset="0"/>
                </a:rPr>
                <a:t>?</a:t>
              </a:r>
              <a:endParaRPr lang="ru-RU" sz="6000" b="1" dirty="0">
                <a:solidFill>
                  <a:srgbClr val="002060"/>
                </a:solidFill>
                <a:cs typeface="Tahoma" pitchFamily="32" charset="0"/>
              </a:endParaRPr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7452320" y="41429"/>
              <a:ext cx="360040" cy="144655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anchor="ctr">
              <a:spAutoFit/>
            </a:bodyPr>
            <a:lstStyle/>
            <a:p>
              <a:pPr algn="just"/>
              <a:r>
                <a:rPr lang="ru-RU" sz="8800" dirty="0" smtClean="0">
                  <a:solidFill>
                    <a:srgbClr val="002060"/>
                  </a:solidFill>
                  <a:cs typeface="Tahoma" pitchFamily="32" charset="0"/>
                </a:rPr>
                <a:t>?</a:t>
              </a:r>
              <a:endParaRPr lang="ru-RU" sz="8800" dirty="0">
                <a:solidFill>
                  <a:srgbClr val="002060"/>
                </a:solidFill>
                <a:cs typeface="Tahoma" pitchFamily="32" charset="0"/>
              </a:endParaRPr>
            </a:p>
          </p:txBody>
        </p:sp>
      </p:grpSp>
      <p:cxnSp>
        <p:nvCxnSpPr>
          <p:cNvPr id="27" name="Прямая соединительная линия 26"/>
          <p:cNvCxnSpPr/>
          <p:nvPr/>
        </p:nvCxnSpPr>
        <p:spPr>
          <a:xfrm flipH="1">
            <a:off x="2699792" y="412943"/>
            <a:ext cx="3888432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>
            <a:off x="2339752" y="1556792"/>
            <a:ext cx="468052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1547664" y="332656"/>
            <a:ext cx="6323638" cy="120032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002060"/>
                </a:solidFill>
                <a:cs typeface="Tahoma" pitchFamily="32" charset="0"/>
              </a:rPr>
              <a:t>Поэтапное формирование  понятия «рифма»</a:t>
            </a:r>
            <a:endParaRPr lang="ru-RU" sz="3600" i="1" dirty="0">
              <a:solidFill>
                <a:srgbClr val="002060"/>
              </a:solidFill>
              <a:cs typeface="Tahoma" pitchFamily="32" charset="0"/>
            </a:endParaRPr>
          </a:p>
        </p:txBody>
      </p:sp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928670"/>
            <a:ext cx="1360800" cy="1902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4" name="Схема 33"/>
          <p:cNvGraphicFramePr/>
          <p:nvPr/>
        </p:nvGraphicFramePr>
        <p:xfrm>
          <a:off x="571472" y="3428976"/>
          <a:ext cx="8572528" cy="3429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786050" y="1643050"/>
            <a:ext cx="1857388" cy="2412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786314" y="1643050"/>
            <a:ext cx="1785950" cy="242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643702" y="1643050"/>
            <a:ext cx="1714511" cy="2438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315356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Рисунок 45" descr="podval_1.tif"/>
          <p:cNvPicPr>
            <a:picLocks noChangeAspect="1"/>
          </p:cNvPicPr>
          <p:nvPr/>
        </p:nvPicPr>
        <p:blipFill>
          <a:blip r:embed="rId2" cstate="print"/>
          <a:srcRect l="26275" t="3189" r="15705" b="6963"/>
          <a:stretch>
            <a:fillRect/>
          </a:stretch>
        </p:blipFill>
        <p:spPr>
          <a:xfrm>
            <a:off x="0" y="500042"/>
            <a:ext cx="9144000" cy="6858000"/>
          </a:xfrm>
          <a:prstGeom prst="rect">
            <a:avLst/>
          </a:prstGeom>
        </p:spPr>
      </p:pic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Rectangle 7"/>
          <p:cNvSpPr>
            <a:spLocks noChangeArrowheads="1"/>
          </p:cNvSpPr>
          <p:nvPr/>
        </p:nvSpPr>
        <p:spPr bwMode="auto">
          <a:xfrm flipH="1">
            <a:off x="111273" y="1169368"/>
            <a:ext cx="489534" cy="568863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eaVert" wrap="square" lIns="90000" tIns="45000" rIns="90000" bIns="45000" anchor="b">
            <a:spAutoFit/>
          </a:bodyPr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sz="2000" dirty="0" smtClean="0">
                <a:solidFill>
                  <a:srgbClr val="FFFFFF"/>
                </a:solidFill>
                <a:cs typeface="Arial" pitchFamily="34" charset="0"/>
              </a:rPr>
              <a:t>ИЗДАТЕЛЬСТВО	АКАДЕМКНИГА/УЧЕБНИК</a:t>
            </a:r>
            <a:endParaRPr lang="ru-RU" sz="2000" dirty="0">
              <a:solidFill>
                <a:srgbClr val="FFFFFF"/>
              </a:solidFill>
              <a:cs typeface="Arial" pitchFamily="34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2699792" y="412943"/>
            <a:ext cx="3888432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>
            <a:off x="2339752" y="1556792"/>
            <a:ext cx="468052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1547664" y="332656"/>
            <a:ext cx="6323638" cy="120032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002060"/>
                </a:solidFill>
                <a:cs typeface="Tahoma" pitchFamily="32" charset="0"/>
              </a:rPr>
              <a:t>Поэтапное формирование  понятия «рифма»</a:t>
            </a:r>
            <a:endParaRPr lang="ru-RU" sz="3600" i="1" dirty="0">
              <a:solidFill>
                <a:srgbClr val="002060"/>
              </a:solidFill>
              <a:cs typeface="Tahoma" pitchFamily="32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2095500"/>
            <a:ext cx="46482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14744" y="2071678"/>
            <a:ext cx="4619625" cy="527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Oval 7"/>
          <p:cNvSpPr>
            <a:spLocks noChangeArrowheads="1"/>
          </p:cNvSpPr>
          <p:nvPr/>
        </p:nvSpPr>
        <p:spPr bwMode="auto">
          <a:xfrm>
            <a:off x="4000496" y="4714884"/>
            <a:ext cx="4357718" cy="857256"/>
          </a:xfrm>
          <a:prstGeom prst="ellipse">
            <a:avLst/>
          </a:prstGeom>
          <a:solidFill>
            <a:schemeClr val="accent1">
              <a:alpha val="0"/>
            </a:schemeClr>
          </a:solidFill>
          <a:ln w="41275">
            <a:solidFill>
              <a:srgbClr val="000080"/>
            </a:solidFill>
            <a:round/>
            <a:headEnd/>
            <a:tailEnd/>
          </a:ln>
        </p:spPr>
        <p:txBody>
          <a:bodyPr wrap="none" lIns="100794" tIns="50397" rIns="100794" bIns="50397" anchor="ctr"/>
          <a:lstStyle/>
          <a:p>
            <a:pPr>
              <a:tabLst>
                <a:tab pos="341313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/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00100" y="1643050"/>
            <a:ext cx="4467225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315356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Рисунок 45" descr="podval_1.tif"/>
          <p:cNvPicPr>
            <a:picLocks noChangeAspect="1"/>
          </p:cNvPicPr>
          <p:nvPr/>
        </p:nvPicPr>
        <p:blipFill>
          <a:blip r:embed="rId2" cstate="print"/>
          <a:srcRect l="26275" t="3189" r="15705" b="6963"/>
          <a:stretch>
            <a:fillRect/>
          </a:stretch>
        </p:blipFill>
        <p:spPr>
          <a:xfrm>
            <a:off x="0" y="500042"/>
            <a:ext cx="9144000" cy="6858000"/>
          </a:xfrm>
          <a:prstGeom prst="rect">
            <a:avLst/>
          </a:prstGeom>
        </p:spPr>
      </p:pic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Rectangle 7"/>
          <p:cNvSpPr>
            <a:spLocks noChangeArrowheads="1"/>
          </p:cNvSpPr>
          <p:nvPr/>
        </p:nvSpPr>
        <p:spPr bwMode="auto">
          <a:xfrm flipH="1">
            <a:off x="111273" y="1169368"/>
            <a:ext cx="489534" cy="568863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eaVert" wrap="square" lIns="90000" tIns="45000" rIns="90000" bIns="45000" anchor="b">
            <a:spAutoFit/>
          </a:bodyPr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sz="2000" dirty="0" smtClean="0">
                <a:solidFill>
                  <a:srgbClr val="FFFFFF"/>
                </a:solidFill>
                <a:cs typeface="Arial" pitchFamily="34" charset="0"/>
              </a:rPr>
              <a:t>ИЗДАТЕЛЬСТВО	АКАДЕМКНИГА/УЧЕБНИК</a:t>
            </a:r>
            <a:endParaRPr lang="ru-RU" sz="2000" dirty="0">
              <a:solidFill>
                <a:srgbClr val="FFFFFF"/>
              </a:solidFill>
              <a:cs typeface="Arial" pitchFamily="34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0"/>
            <a:ext cx="4229100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3926" y="928670"/>
            <a:ext cx="4860074" cy="618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09" y="1333500"/>
            <a:ext cx="4868611" cy="5810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315356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Рисунок 44" descr="podval_1.tif"/>
          <p:cNvPicPr>
            <a:picLocks noChangeAspect="1"/>
          </p:cNvPicPr>
          <p:nvPr/>
        </p:nvPicPr>
        <p:blipFill>
          <a:blip r:embed="rId3" cstate="print"/>
          <a:srcRect l="26275" t="3189" r="15705" b="696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Rectangle 7"/>
          <p:cNvSpPr>
            <a:spLocks noChangeArrowheads="1"/>
          </p:cNvSpPr>
          <p:nvPr/>
        </p:nvSpPr>
        <p:spPr bwMode="auto">
          <a:xfrm flipH="1">
            <a:off x="111273" y="1169368"/>
            <a:ext cx="489534" cy="568863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eaVert" wrap="square" lIns="90000" tIns="45000" rIns="90000" bIns="45000" anchor="b">
            <a:spAutoFit/>
          </a:bodyPr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sz="2000" dirty="0" smtClean="0">
                <a:solidFill>
                  <a:srgbClr val="FFFFFF"/>
                </a:solidFill>
                <a:cs typeface="Arial" pitchFamily="34" charset="0"/>
              </a:rPr>
              <a:t>ИЗДАТЕЛЬСТВО	АКАДЕМКНИГА/УЧЕБНИК</a:t>
            </a:r>
            <a:endParaRPr lang="ru-RU" sz="2000" dirty="0">
              <a:solidFill>
                <a:srgbClr val="FFFFFF"/>
              </a:solidFill>
              <a:cs typeface="Arial" pitchFamily="34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flipH="1">
            <a:off x="2339752" y="1556792"/>
            <a:ext cx="468052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1187624" y="332656"/>
            <a:ext cx="7848872" cy="120032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002060"/>
                </a:solidFill>
                <a:cs typeface="Tahoma" pitchFamily="32" charset="0"/>
              </a:rPr>
              <a:t>Формирование первоначальных представлений о мифе</a:t>
            </a:r>
            <a:endParaRPr lang="ru-RU" sz="3600" i="1" dirty="0">
              <a:solidFill>
                <a:srgbClr val="002060"/>
              </a:solidFill>
              <a:cs typeface="Tahoma" pitchFamily="32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2699792" y="412943"/>
            <a:ext cx="3888432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971600" y="1916832"/>
            <a:ext cx="8064896" cy="432048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КАК О СПОСОБЕ ВЗАИМООТНОШЕНИЙ ЧЕЛОВЕКА И ПРИРОДЫ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60567" y="2564904"/>
            <a:ext cx="8064896" cy="4176464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indent="457200"/>
            <a:r>
              <a:rPr lang="ru-RU" sz="2000" dirty="0" smtClean="0">
                <a:solidFill>
                  <a:schemeClr val="accent4"/>
                </a:solidFill>
              </a:rPr>
              <a:t>Понимание природы загадки как древнего способа шифровать важнейшие сведения о Природе.</a:t>
            </a:r>
          </a:p>
          <a:p>
            <a:pPr indent="457200"/>
            <a:r>
              <a:rPr lang="ru-RU" sz="2000" dirty="0" smtClean="0">
                <a:solidFill>
                  <a:schemeClr val="accent4"/>
                </a:solidFill>
              </a:rPr>
              <a:t>Понимание природы считалки как древнего способа скрыть результат счета, используя зашифрованные слова.</a:t>
            </a:r>
          </a:p>
          <a:p>
            <a:pPr indent="457200"/>
            <a:r>
              <a:rPr lang="ru-RU" sz="2000" dirty="0" smtClean="0">
                <a:solidFill>
                  <a:schemeClr val="accent4"/>
                </a:solidFill>
              </a:rPr>
              <a:t>Воспоминание о </a:t>
            </a:r>
            <a:r>
              <a:rPr lang="ru-RU" sz="2000" dirty="0" err="1" smtClean="0">
                <a:solidFill>
                  <a:schemeClr val="accent4"/>
                </a:solidFill>
              </a:rPr>
              <a:t>закличке</a:t>
            </a:r>
            <a:r>
              <a:rPr lang="ru-RU" sz="2000" dirty="0" smtClean="0">
                <a:solidFill>
                  <a:schemeClr val="accent4"/>
                </a:solidFill>
              </a:rPr>
              <a:t> как о способе уговаривать Природу и договариваться с ней.</a:t>
            </a:r>
          </a:p>
          <a:p>
            <a:pPr indent="457200" algn="just"/>
            <a:r>
              <a:rPr lang="ru-RU" sz="2000" dirty="0" smtClean="0">
                <a:solidFill>
                  <a:schemeClr val="accent4"/>
                </a:solidFill>
              </a:rPr>
              <a:t>Формирование </a:t>
            </a:r>
            <a:r>
              <a:rPr lang="ru-RU" sz="2000" dirty="0">
                <a:solidFill>
                  <a:schemeClr val="accent4"/>
                </a:solidFill>
              </a:rPr>
              <a:t>начальных представлений о мифе как о древней картине мира, в которой вся жизнь воспринимается через призму противопоставления реального (земного) и чудесного (волшебного), как борьба двух начал (жизни и смерти, добра и зла, света и тьмы, востока и запада, лета и зимы и т. д.). Волшебное и земное пространство в сказках. Волшебные числа и логика их получения (3, 4, 7, 12, 10, 40</a:t>
            </a:r>
            <a:r>
              <a:rPr lang="ru-RU" sz="2000" dirty="0" smtClean="0">
                <a:solidFill>
                  <a:schemeClr val="accent4"/>
                </a:solidFill>
              </a:rPr>
              <a:t>).</a:t>
            </a:r>
          </a:p>
          <a:p>
            <a:pPr algn="ctr"/>
            <a:endParaRPr lang="ru-RU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86882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Рисунок 44" descr="podval_1.tif"/>
          <p:cNvPicPr>
            <a:picLocks noChangeAspect="1"/>
          </p:cNvPicPr>
          <p:nvPr/>
        </p:nvPicPr>
        <p:blipFill>
          <a:blip r:embed="rId3" cstate="print"/>
          <a:srcRect l="26275" t="3189" r="15705" b="696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Rectangle 7"/>
          <p:cNvSpPr>
            <a:spLocks noChangeArrowheads="1"/>
          </p:cNvSpPr>
          <p:nvPr/>
        </p:nvSpPr>
        <p:spPr bwMode="auto">
          <a:xfrm flipH="1">
            <a:off x="111273" y="1169368"/>
            <a:ext cx="489534" cy="568863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eaVert" wrap="square" lIns="90000" tIns="45000" rIns="90000" bIns="45000" anchor="b">
            <a:spAutoFit/>
          </a:bodyPr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sz="2000" dirty="0" smtClean="0">
                <a:solidFill>
                  <a:srgbClr val="FFFFFF"/>
                </a:solidFill>
                <a:cs typeface="Arial" pitchFamily="34" charset="0"/>
              </a:rPr>
              <a:t>ИЗДАТЕЛЬСТВО	АКАДЕМКНИГА/УЧЕБНИК</a:t>
            </a:r>
            <a:endParaRPr lang="ru-RU" sz="2000" dirty="0">
              <a:solidFill>
                <a:srgbClr val="FFFFFF"/>
              </a:solidFill>
              <a:cs typeface="Arial" pitchFamily="34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flipH="1">
            <a:off x="2339752" y="1556792"/>
            <a:ext cx="468052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1187624" y="332656"/>
            <a:ext cx="7848872" cy="120032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002060"/>
                </a:solidFill>
                <a:cs typeface="Tahoma" pitchFamily="32" charset="0"/>
              </a:rPr>
              <a:t>Формирование первоначальных представлений о мифе</a:t>
            </a:r>
            <a:endParaRPr lang="ru-RU" sz="3600" i="1" dirty="0">
              <a:solidFill>
                <a:srgbClr val="002060"/>
              </a:solidFill>
              <a:cs typeface="Tahoma" pitchFamily="32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2699792" y="412943"/>
            <a:ext cx="3888432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953344" y="1615505"/>
            <a:ext cx="8064896" cy="432048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КАК О СПОСОБЕ ВЗАИМООТНОШЕНИЙ ЧЕЛОВЕКА И ПРИРОДЫ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27584" y="2204864"/>
            <a:ext cx="8316416" cy="4653136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indent="457200" algn="just"/>
            <a:r>
              <a:rPr lang="ru-RU" sz="2000" dirty="0" smtClean="0">
                <a:solidFill>
                  <a:srgbClr val="8064A2"/>
                </a:solidFill>
              </a:rPr>
              <a:t>Понимание </a:t>
            </a:r>
            <a:r>
              <a:rPr lang="ru-RU" sz="2000" dirty="0">
                <a:solidFill>
                  <a:srgbClr val="8064A2"/>
                </a:solidFill>
              </a:rPr>
              <a:t>некоторых особенностей сказки о животных: формирование представления о животных прародителях (тотемах), которые действуют в волшебной сказке; о животных проказниках (</a:t>
            </a:r>
            <a:r>
              <a:rPr lang="ru-RU" sz="2000" dirty="0" err="1">
                <a:solidFill>
                  <a:srgbClr val="8064A2"/>
                </a:solidFill>
              </a:rPr>
              <a:t>трикстерах</a:t>
            </a:r>
            <a:r>
              <a:rPr lang="ru-RU" sz="2000" dirty="0">
                <a:solidFill>
                  <a:srgbClr val="8064A2"/>
                </a:solidFill>
              </a:rPr>
              <a:t>), об иерархии животных в русской традиции; о существовании других иерархий животных в других национальных традициях. </a:t>
            </a:r>
          </a:p>
          <a:p>
            <a:pPr indent="457200" algn="just"/>
            <a:r>
              <a:rPr lang="ru-RU" sz="2000" dirty="0">
                <a:solidFill>
                  <a:srgbClr val="8064A2"/>
                </a:solidFill>
              </a:rPr>
              <a:t>Формирование представлений о древнем обряде посвящения в мир взрослых и об отражении этого обряда в волшебной сказке (любой герой волшебной сказки, прежде чем станет настоящим героем, непременно проходит через испытания, выполняет трудные задания). Развитие представлений о герое волшебной сказки (изначальная социальная беззащитность и физическая </a:t>
            </a:r>
            <a:r>
              <a:rPr lang="ru-RU" sz="2000" dirty="0" err="1">
                <a:solidFill>
                  <a:srgbClr val="8064A2"/>
                </a:solidFill>
              </a:rPr>
              <a:t>ущемленность</a:t>
            </a:r>
            <a:r>
              <a:rPr lang="ru-RU" sz="2000" dirty="0">
                <a:solidFill>
                  <a:srgbClr val="8064A2"/>
                </a:solidFill>
              </a:rPr>
              <a:t> героя; избранность его волшебным миром, помощь волшебного мира, чудесное превращение героя из беззащитного и несчастного в богатого и счастливого).</a:t>
            </a:r>
          </a:p>
          <a:p>
            <a:endParaRPr lang="ru-RU" dirty="0" smtClean="0">
              <a:solidFill>
                <a:srgbClr val="8064A2"/>
              </a:solidFill>
            </a:endParaRPr>
          </a:p>
          <a:p>
            <a:pPr algn="ctr"/>
            <a:endParaRPr lang="ru-RU" dirty="0">
              <a:solidFill>
                <a:srgbClr val="8064A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312944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Рисунок 44" descr="podval_1.tif"/>
          <p:cNvPicPr>
            <a:picLocks noChangeAspect="1"/>
          </p:cNvPicPr>
          <p:nvPr/>
        </p:nvPicPr>
        <p:blipFill>
          <a:blip r:embed="rId3" cstate="print"/>
          <a:srcRect l="26275" t="3189" r="15705" b="696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Rectangle 7"/>
          <p:cNvSpPr>
            <a:spLocks noChangeArrowheads="1"/>
          </p:cNvSpPr>
          <p:nvPr/>
        </p:nvSpPr>
        <p:spPr bwMode="auto">
          <a:xfrm flipH="1">
            <a:off x="111273" y="1169368"/>
            <a:ext cx="489534" cy="568863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eaVert" wrap="square" lIns="90000" tIns="45000" rIns="90000" bIns="45000" anchor="b">
            <a:spAutoFit/>
          </a:bodyPr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sz="2000" dirty="0" smtClean="0">
                <a:solidFill>
                  <a:srgbClr val="FFFFFF"/>
                </a:solidFill>
                <a:cs typeface="Arial" pitchFamily="34" charset="0"/>
              </a:rPr>
              <a:t>ИЗДАТЕЛЬСТВО	АКАДЕМКНИГА/УЧЕБНИК</a:t>
            </a:r>
            <a:endParaRPr lang="ru-RU" sz="2000" dirty="0">
              <a:solidFill>
                <a:srgbClr val="FFFFFF"/>
              </a:solidFill>
              <a:cs typeface="Arial" pitchFamily="34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flipH="1">
            <a:off x="2339752" y="1556792"/>
            <a:ext cx="468052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1187624" y="332656"/>
            <a:ext cx="7848872" cy="120032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002060"/>
                </a:solidFill>
                <a:cs typeface="Tahoma" pitchFamily="32" charset="0"/>
              </a:rPr>
              <a:t>Формирование первоначальных представлений о мифе</a:t>
            </a:r>
            <a:endParaRPr lang="ru-RU" sz="3600" i="1" dirty="0">
              <a:solidFill>
                <a:srgbClr val="002060"/>
              </a:solidFill>
              <a:cs typeface="Tahoma" pitchFamily="32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2699792" y="412943"/>
            <a:ext cx="3888432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953344" y="1831529"/>
            <a:ext cx="8064896" cy="432048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КАК О СПОСОБЕ ВЗАИМООТНОШЕНИЙ ЧЕЛОВЕКА И ПРИРОДЫ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27584" y="2780928"/>
            <a:ext cx="8316416" cy="3456384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indent="457200" algn="just"/>
            <a:r>
              <a:rPr lang="ru-RU" sz="2000" dirty="0" smtClean="0">
                <a:solidFill>
                  <a:srgbClr val="8064A2"/>
                </a:solidFill>
              </a:rPr>
              <a:t>Формирование </a:t>
            </a:r>
            <a:r>
              <a:rPr lang="ru-RU" sz="2000" dirty="0">
                <a:solidFill>
                  <a:srgbClr val="8064A2"/>
                </a:solidFill>
              </a:rPr>
              <a:t>начальных представлений о взаимосвязи мифологии, фольклора и истории на материале фольклорных текстов (волшебной сказки и былины): мифологические представления о времени как о сезонном круге начинают обрастать конкретно-историческими чертами (географическими подробностями, предметным миром эпохи письменного периода). Эволюция былинного героя (Святогор — часть стихии; Илья — часть мира, общины; Садко — часть общины-гильдии купцов Новгорода Великого)</a:t>
            </a:r>
          </a:p>
          <a:p>
            <a:pPr algn="ctr"/>
            <a:endParaRPr lang="ru-RU" dirty="0">
              <a:solidFill>
                <a:srgbClr val="8064A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87674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Рисунок 44" descr="podval_1.tif"/>
          <p:cNvPicPr>
            <a:picLocks noChangeAspect="1"/>
          </p:cNvPicPr>
          <p:nvPr/>
        </p:nvPicPr>
        <p:blipFill>
          <a:blip r:embed="rId3" cstate="print"/>
          <a:srcRect l="26275" t="3189" r="15705" b="696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Rectangle 7"/>
          <p:cNvSpPr>
            <a:spLocks noChangeArrowheads="1"/>
          </p:cNvSpPr>
          <p:nvPr/>
        </p:nvSpPr>
        <p:spPr bwMode="auto">
          <a:xfrm flipH="1">
            <a:off x="111273" y="1169368"/>
            <a:ext cx="489534" cy="568863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eaVert" wrap="square" lIns="90000" tIns="45000" rIns="90000" bIns="45000" anchor="b">
            <a:spAutoFit/>
          </a:bodyPr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sz="2000" dirty="0" smtClean="0">
                <a:solidFill>
                  <a:srgbClr val="FFFFFF"/>
                </a:solidFill>
                <a:cs typeface="Arial" pitchFamily="34" charset="0"/>
              </a:rPr>
              <a:t>ИЗДАТЕЛЬСТВО	АКАДЕМКНИГА/УЧЕБНИК</a:t>
            </a:r>
            <a:endParaRPr lang="ru-RU" sz="2000" dirty="0">
              <a:solidFill>
                <a:srgbClr val="FFFFFF"/>
              </a:solidFill>
              <a:cs typeface="Arial" pitchFamily="34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flipH="1">
            <a:off x="2285984" y="1142984"/>
            <a:ext cx="468052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1547664" y="332656"/>
            <a:ext cx="6323638" cy="64633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002060"/>
                </a:solidFill>
                <a:cs typeface="Tahoma" pitchFamily="32" charset="0"/>
              </a:rPr>
              <a:t>Предметные задачи</a:t>
            </a:r>
            <a:endParaRPr lang="ru-RU" sz="3600" i="1" dirty="0">
              <a:solidFill>
                <a:srgbClr val="002060"/>
              </a:solidFill>
              <a:cs typeface="Tahoma" pitchFamily="32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2699792" y="412943"/>
            <a:ext cx="3888432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1285852" y="2214554"/>
            <a:ext cx="4286280" cy="5715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ru-RU" sz="2800" b="1" dirty="0" smtClean="0">
                <a:solidFill>
                  <a:srgbClr val="002060"/>
                </a:solidFill>
                <a:cs typeface="Tahoma" pitchFamily="32" charset="0"/>
              </a:rPr>
              <a:t>Духовно-нравственная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214546" y="3214686"/>
            <a:ext cx="4286280" cy="5715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ru-RU" sz="2800" b="1" dirty="0" smtClean="0">
                <a:solidFill>
                  <a:srgbClr val="002060"/>
                </a:solidFill>
                <a:cs typeface="Tahoma" pitchFamily="32" charset="0"/>
              </a:rPr>
              <a:t>Духовно-эстетическая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143240" y="4214818"/>
            <a:ext cx="4286280" cy="5715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ru-RU" sz="2800" b="1" dirty="0" smtClean="0">
                <a:solidFill>
                  <a:srgbClr val="002060"/>
                </a:solidFill>
                <a:cs typeface="Tahoma" pitchFamily="32" charset="0"/>
              </a:rPr>
              <a:t>Литературоведческая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071934" y="5214950"/>
            <a:ext cx="4286280" cy="5715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ru-RU" sz="2800" b="1" dirty="0" smtClean="0">
                <a:solidFill>
                  <a:srgbClr val="002060"/>
                </a:solidFill>
                <a:cs typeface="Tahoma" pitchFamily="32" charset="0"/>
              </a:rPr>
              <a:t>Библиографическая </a:t>
            </a:r>
          </a:p>
        </p:txBody>
      </p:sp>
      <p:grpSp>
        <p:nvGrpSpPr>
          <p:cNvPr id="16" name="Группа 52"/>
          <p:cNvGrpSpPr/>
          <p:nvPr/>
        </p:nvGrpSpPr>
        <p:grpSpPr>
          <a:xfrm>
            <a:off x="785786" y="2285992"/>
            <a:ext cx="529019" cy="418285"/>
            <a:chOff x="-3481012" y="551875"/>
            <a:chExt cx="2695289" cy="2131109"/>
          </a:xfrm>
        </p:grpSpPr>
        <p:sp>
          <p:nvSpPr>
            <p:cNvPr id="17" name="Нашивка 16"/>
            <p:cNvSpPr/>
            <p:nvPr/>
          </p:nvSpPr>
          <p:spPr>
            <a:xfrm>
              <a:off x="-2916832" y="551875"/>
              <a:ext cx="2131109" cy="2131109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8" name="Нашивка 17"/>
            <p:cNvSpPr/>
            <p:nvPr/>
          </p:nvSpPr>
          <p:spPr>
            <a:xfrm>
              <a:off x="-3481012" y="904632"/>
              <a:ext cx="1425594" cy="1425594"/>
            </a:xfrm>
            <a:prstGeom prst="chevron">
              <a:avLst/>
            </a:prstGeom>
            <a:solidFill>
              <a:schemeClr val="accent6"/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Группа 52"/>
          <p:cNvGrpSpPr/>
          <p:nvPr/>
        </p:nvGrpSpPr>
        <p:grpSpPr>
          <a:xfrm>
            <a:off x="1571604" y="3286124"/>
            <a:ext cx="529019" cy="418285"/>
            <a:chOff x="-3481012" y="551875"/>
            <a:chExt cx="2695289" cy="2131109"/>
          </a:xfrm>
        </p:grpSpPr>
        <p:sp>
          <p:nvSpPr>
            <p:cNvPr id="20" name="Нашивка 19"/>
            <p:cNvSpPr/>
            <p:nvPr/>
          </p:nvSpPr>
          <p:spPr>
            <a:xfrm>
              <a:off x="-2916832" y="551875"/>
              <a:ext cx="2131109" cy="2131109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1" name="Нашивка 20"/>
            <p:cNvSpPr/>
            <p:nvPr/>
          </p:nvSpPr>
          <p:spPr>
            <a:xfrm>
              <a:off x="-3481012" y="904632"/>
              <a:ext cx="1425594" cy="1425594"/>
            </a:xfrm>
            <a:prstGeom prst="chevron">
              <a:avLst/>
            </a:prstGeom>
            <a:solidFill>
              <a:schemeClr val="accent6"/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Группа 52"/>
          <p:cNvGrpSpPr/>
          <p:nvPr/>
        </p:nvGrpSpPr>
        <p:grpSpPr>
          <a:xfrm>
            <a:off x="2500298" y="4286256"/>
            <a:ext cx="529019" cy="418285"/>
            <a:chOff x="-3481012" y="551875"/>
            <a:chExt cx="2695289" cy="2131109"/>
          </a:xfrm>
        </p:grpSpPr>
        <p:sp>
          <p:nvSpPr>
            <p:cNvPr id="23" name="Нашивка 22"/>
            <p:cNvSpPr/>
            <p:nvPr/>
          </p:nvSpPr>
          <p:spPr>
            <a:xfrm>
              <a:off x="-2916832" y="551875"/>
              <a:ext cx="2131109" cy="2131109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8" name="Нашивка 27"/>
            <p:cNvSpPr/>
            <p:nvPr/>
          </p:nvSpPr>
          <p:spPr>
            <a:xfrm>
              <a:off x="-3481012" y="904632"/>
              <a:ext cx="1425594" cy="1425594"/>
            </a:xfrm>
            <a:prstGeom prst="chevron">
              <a:avLst/>
            </a:prstGeom>
            <a:solidFill>
              <a:schemeClr val="accent6"/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Группа 52"/>
          <p:cNvGrpSpPr/>
          <p:nvPr/>
        </p:nvGrpSpPr>
        <p:grpSpPr>
          <a:xfrm>
            <a:off x="3500430" y="5286388"/>
            <a:ext cx="529019" cy="418285"/>
            <a:chOff x="-3481012" y="551875"/>
            <a:chExt cx="2695289" cy="2131109"/>
          </a:xfrm>
        </p:grpSpPr>
        <p:sp>
          <p:nvSpPr>
            <p:cNvPr id="30" name="Нашивка 29"/>
            <p:cNvSpPr/>
            <p:nvPr/>
          </p:nvSpPr>
          <p:spPr>
            <a:xfrm>
              <a:off x="-2916832" y="551875"/>
              <a:ext cx="2131109" cy="2131109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3" name="Нашивка 32"/>
            <p:cNvSpPr/>
            <p:nvPr/>
          </p:nvSpPr>
          <p:spPr>
            <a:xfrm>
              <a:off x="-3481012" y="904632"/>
              <a:ext cx="1425594" cy="1425594"/>
            </a:xfrm>
            <a:prstGeom prst="chevron">
              <a:avLst/>
            </a:prstGeom>
            <a:solidFill>
              <a:schemeClr val="accent6"/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pic>
        <p:nvPicPr>
          <p:cNvPr id="34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62" y="104970"/>
            <a:ext cx="1285884" cy="1889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HeroicExtremeRightFacing"/>
            <a:lightRig rig="threePt" dir="t"/>
          </a:scene3d>
          <a:sp3d z="38100" extrusionH="114300"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658538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Рисунок 44" descr="podval_1.tif"/>
          <p:cNvPicPr>
            <a:picLocks noChangeAspect="1"/>
          </p:cNvPicPr>
          <p:nvPr/>
        </p:nvPicPr>
        <p:blipFill>
          <a:blip r:embed="rId3" cstate="print"/>
          <a:srcRect l="26275" t="3189" r="15705" b="696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Rectangle 7"/>
          <p:cNvSpPr>
            <a:spLocks noChangeArrowheads="1"/>
          </p:cNvSpPr>
          <p:nvPr/>
        </p:nvSpPr>
        <p:spPr bwMode="auto">
          <a:xfrm flipH="1">
            <a:off x="111273" y="1169368"/>
            <a:ext cx="489534" cy="568863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eaVert" wrap="square" lIns="90000" tIns="45000" rIns="90000" bIns="45000" anchor="b">
            <a:spAutoFit/>
          </a:bodyPr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sz="2000" dirty="0" smtClean="0">
                <a:solidFill>
                  <a:srgbClr val="FFFFFF"/>
                </a:solidFill>
                <a:cs typeface="Arial" pitchFamily="34" charset="0"/>
              </a:rPr>
              <a:t>ИЗДАТЕЛЬСТВО	АКАДЕМКНИГА/УЧЕБНИК</a:t>
            </a:r>
            <a:endParaRPr lang="ru-RU" sz="2000" dirty="0">
              <a:solidFill>
                <a:srgbClr val="FFFFFF"/>
              </a:solidFill>
              <a:cs typeface="Arial" pitchFamily="34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flipH="1">
            <a:off x="2339752" y="1556792"/>
            <a:ext cx="468052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1547664" y="332656"/>
            <a:ext cx="6323638" cy="120032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002060"/>
                </a:solidFill>
                <a:cs typeface="Tahoma" pitchFamily="32" charset="0"/>
              </a:rPr>
              <a:t>Предметные задачи:</a:t>
            </a:r>
          </a:p>
          <a:p>
            <a:pPr algn="ctr"/>
            <a:r>
              <a:rPr lang="ru-RU" sz="3600" i="1" dirty="0" smtClean="0">
                <a:solidFill>
                  <a:srgbClr val="002060"/>
                </a:solidFill>
                <a:cs typeface="Tahoma" pitchFamily="32" charset="0"/>
              </a:rPr>
              <a:t>библиографическая</a:t>
            </a:r>
            <a:endParaRPr lang="ru-RU" sz="3600" i="1" dirty="0">
              <a:solidFill>
                <a:srgbClr val="002060"/>
              </a:solidFill>
              <a:cs typeface="Tahoma" pitchFamily="32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2699792" y="412943"/>
            <a:ext cx="3888432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714348" y="1714488"/>
            <a:ext cx="7286676" cy="22145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ru-RU" sz="2800" b="1" dirty="0" smtClean="0">
                <a:solidFill>
                  <a:srgbClr val="00B050"/>
                </a:solidFill>
                <a:cs typeface="Tahoma" pitchFamily="32" charset="0"/>
              </a:rPr>
              <a:t>1 класс</a:t>
            </a:r>
          </a:p>
          <a:p>
            <a:r>
              <a:rPr lang="ru-RU" sz="2400" b="1" dirty="0" smtClean="0">
                <a:solidFill>
                  <a:srgbClr val="002060"/>
                </a:solidFill>
                <a:cs typeface="Tahoma" pitchFamily="32" charset="0"/>
              </a:rPr>
              <a:t>Формирование умения находить в книге страницу «Содержание» или «Оглавление», умения ориентироваться в них, находя нужное произведение.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285952" y="1571612"/>
            <a:ext cx="6858048" cy="4643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ru-RU" sz="2800" b="1" dirty="0" smtClean="0">
                <a:solidFill>
                  <a:srgbClr val="0070C0"/>
                </a:solidFill>
                <a:cs typeface="Tahoma" pitchFamily="32" charset="0"/>
              </a:rPr>
              <a:t>2 класс</a:t>
            </a:r>
          </a:p>
          <a:p>
            <a:r>
              <a:rPr lang="ru-RU" sz="2400" b="1" dirty="0" smtClean="0">
                <a:solidFill>
                  <a:srgbClr val="002060"/>
                </a:solidFill>
                <a:cs typeface="Tahoma" pitchFamily="32" charset="0"/>
              </a:rPr>
              <a:t>Выход за рамки учебника: привлечение текстов хрестоматии, а также книг из домашней и школьной библиотек к работе на уроках. Знакомство с детскими журналами и другими периодическими изданиями, словарями и справочниками. Работа с элементами книги: содержательность обложки книги и детского журнала, рубрики детских журналов, страница «Содержание»,  иллюстрации. Толковый словарь.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85786" y="2143116"/>
            <a:ext cx="8001056" cy="40719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ru-RU" sz="2800" b="1" dirty="0" smtClean="0">
                <a:solidFill>
                  <a:srgbClr val="FFC000"/>
                </a:solidFill>
                <a:cs typeface="Tahoma" pitchFamily="32" charset="0"/>
              </a:rPr>
              <a:t>3 класс</a:t>
            </a:r>
          </a:p>
          <a:p>
            <a:r>
              <a:rPr lang="ru-RU" sz="2400" b="1" dirty="0" smtClean="0">
                <a:solidFill>
                  <a:srgbClr val="002060"/>
                </a:solidFill>
                <a:cs typeface="Tahoma" pitchFamily="32" charset="0"/>
              </a:rPr>
              <a:t>Формирование представлений о жанровом, тематическом и монографическом сборнике. Формирвание умений составлять разные сборники. Понятие «Избранное». Составление сборника избранных произведений любимого писателя или поэта. Воспитание потребности пользоваться библиотекой и выбирать книги в соответствии с рекомендованным списком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85786" y="1571612"/>
            <a:ext cx="8153456" cy="5000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ru-RU" sz="2800" b="1" dirty="0" smtClean="0">
                <a:solidFill>
                  <a:srgbClr val="FF0000"/>
                </a:solidFill>
                <a:cs typeface="Tahoma" pitchFamily="32" charset="0"/>
              </a:rPr>
              <a:t>4 класс</a:t>
            </a:r>
          </a:p>
          <a:p>
            <a:r>
              <a:rPr lang="ru-RU" sz="2400" b="1" dirty="0" smtClean="0">
                <a:solidFill>
                  <a:srgbClr val="002060"/>
                </a:solidFill>
                <a:cs typeface="Tahoma" pitchFamily="32" charset="0"/>
              </a:rPr>
              <a:t>Дальнейшее формирование умений ориентироваться в книге по ее элементам («Содержание» и «Оглавление» книги, титульный лист, аннотация, сведения о художниках – иллюстраторах</a:t>
            </a:r>
          </a:p>
          <a:p>
            <a:r>
              <a:rPr lang="ru-RU" sz="2400" b="1" dirty="0" smtClean="0">
                <a:solidFill>
                  <a:srgbClr val="002060"/>
                </a:solidFill>
                <a:cs typeface="Tahoma" pitchFamily="32" charset="0"/>
              </a:rPr>
              <a:t>книги). Формирование умений составлять аннотацию на отдельное произведение и сборник произведений.</a:t>
            </a:r>
          </a:p>
          <a:p>
            <a:r>
              <a:rPr lang="ru-RU" sz="2400" b="1" dirty="0" smtClean="0">
                <a:solidFill>
                  <a:srgbClr val="002060"/>
                </a:solidFill>
                <a:cs typeface="Tahoma" pitchFamily="32" charset="0"/>
              </a:rPr>
              <a:t>Использование толкового, фразеологического и этимологического учебных словарей для уточнения значений и происхождения слов и выражений, встречающихся на страницах литературных произведений.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85786" y="1500174"/>
            <a:ext cx="8358214" cy="5357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ru-RU" sz="2800" b="1" dirty="0" smtClean="0">
                <a:solidFill>
                  <a:srgbClr val="FF0000"/>
                </a:solidFill>
                <a:cs typeface="Tahoma" pitchFamily="32" charset="0"/>
              </a:rPr>
              <a:t>4 класс</a:t>
            </a:r>
          </a:p>
          <a:p>
            <a:r>
              <a:rPr lang="ru-RU" sz="2400" b="1" dirty="0" smtClean="0">
                <a:solidFill>
                  <a:srgbClr val="002060"/>
                </a:solidFill>
                <a:cs typeface="Tahoma" pitchFamily="32" charset="0"/>
              </a:rPr>
              <a:t>Формирование умения выбирать книги в библиотеке на основе рекомендованного списка.</a:t>
            </a:r>
          </a:p>
          <a:p>
            <a:r>
              <a:rPr lang="ru-RU" sz="2400" b="1" dirty="0" smtClean="0">
                <a:solidFill>
                  <a:srgbClr val="002060"/>
                </a:solidFill>
                <a:cs typeface="Tahoma" pitchFamily="32" charset="0"/>
              </a:rPr>
              <a:t>Биография автора художественного произведения. Начальные представления о творческой биографии писателя (поэта, художника):</a:t>
            </a:r>
          </a:p>
          <a:p>
            <a:r>
              <a:rPr lang="ru-RU" sz="2400" b="1" dirty="0" smtClean="0">
                <a:solidFill>
                  <a:srgbClr val="002060"/>
                </a:solidFill>
                <a:cs typeface="Tahoma" pitchFamily="32" charset="0"/>
              </a:rPr>
              <a:t>а) роль конкретных жизненных впечатлений и наблюдений в создании художественного произведения; б) участие воображения и фантазии в создании произведений; в) диалоги с современным московским детским писателем и современными художниками (авторами иллюстраций к учебнику); детские вопросы к авторам и ответы на них.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14348" y="1500174"/>
            <a:ext cx="8429652" cy="5357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ru-RU" sz="2800" b="1" dirty="0" smtClean="0">
                <a:solidFill>
                  <a:srgbClr val="FF0000"/>
                </a:solidFill>
                <a:cs typeface="Tahoma" pitchFamily="32" charset="0"/>
              </a:rPr>
              <a:t>4 класс</a:t>
            </a:r>
          </a:p>
          <a:p>
            <a:r>
              <a:rPr lang="ru-RU" sz="2400" b="1" dirty="0" smtClean="0">
                <a:solidFill>
                  <a:srgbClr val="002060"/>
                </a:solidFill>
                <a:cs typeface="Tahoma" pitchFamily="32" charset="0"/>
              </a:rPr>
              <a:t>Представление о библиографическом словаре (без использования термина). Использование биографических сведений</a:t>
            </a:r>
            <a:r>
              <a:rPr lang="ru-RU" sz="2400" dirty="0" smtClean="0"/>
              <a:t> </a:t>
            </a:r>
            <a:r>
              <a:rPr lang="ru-RU" sz="2400" b="1" dirty="0" smtClean="0">
                <a:solidFill>
                  <a:srgbClr val="002060"/>
                </a:solidFill>
                <a:cs typeface="Tahoma" pitchFamily="32" charset="0"/>
              </a:rPr>
              <a:t>об авторе для составления небольшого сообщения о творчестве писателя или поэта.</a:t>
            </a:r>
          </a:p>
        </p:txBody>
      </p:sp>
    </p:spTree>
    <p:extLst>
      <p:ext uri="{BB962C8B-B14F-4D97-AF65-F5344CB8AC3E}">
        <p14:creationId xmlns:p14="http://schemas.microsoft.com/office/powerpoint/2010/main" val="120658538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3" grpId="0" build="p" animBg="1"/>
      <p:bldP spid="14" grpId="0" build="p" animBg="1"/>
      <p:bldP spid="15" grpId="0" build="p" animBg="1"/>
      <p:bldP spid="16" grpId="0" build="p" animBg="1"/>
      <p:bldP spid="17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Рисунок 44" descr="podval_1.tif"/>
          <p:cNvPicPr>
            <a:picLocks noChangeAspect="1"/>
          </p:cNvPicPr>
          <p:nvPr/>
        </p:nvPicPr>
        <p:blipFill>
          <a:blip r:embed="rId3" cstate="print"/>
          <a:srcRect l="26275" t="3189" r="15705" b="696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Rectangle 7"/>
          <p:cNvSpPr>
            <a:spLocks noChangeArrowheads="1"/>
          </p:cNvSpPr>
          <p:nvPr/>
        </p:nvSpPr>
        <p:spPr bwMode="auto">
          <a:xfrm flipH="1">
            <a:off x="111273" y="1169368"/>
            <a:ext cx="489534" cy="568863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eaVert" wrap="square" lIns="90000" tIns="45000" rIns="90000" bIns="45000" anchor="b">
            <a:spAutoFit/>
          </a:bodyPr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sz="2000" dirty="0" smtClean="0">
                <a:solidFill>
                  <a:srgbClr val="FFFFFF"/>
                </a:solidFill>
                <a:cs typeface="Arial" pitchFamily="34" charset="0"/>
              </a:rPr>
              <a:t>ИЗДАТЕЛЬСТВО	АКАДЕМКНИГА/УЧЕБНИК</a:t>
            </a:r>
            <a:endParaRPr lang="ru-RU" sz="2000" dirty="0">
              <a:solidFill>
                <a:srgbClr val="FFFFFF"/>
              </a:solidFill>
              <a:cs typeface="Arial" pitchFamily="34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flipH="1">
            <a:off x="2339752" y="1556792"/>
            <a:ext cx="468052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1547664" y="332656"/>
            <a:ext cx="6323638" cy="120032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002060"/>
                </a:solidFill>
                <a:cs typeface="Tahoma" pitchFamily="32" charset="0"/>
              </a:rPr>
              <a:t>Предметные задачи:</a:t>
            </a:r>
          </a:p>
          <a:p>
            <a:pPr algn="ctr"/>
            <a:r>
              <a:rPr lang="ru-RU" sz="3600" i="1" dirty="0" smtClean="0">
                <a:solidFill>
                  <a:srgbClr val="002060"/>
                </a:solidFill>
                <a:cs typeface="Tahoma" pitchFamily="32" charset="0"/>
              </a:rPr>
              <a:t>духовно-нравственная</a:t>
            </a:r>
            <a:endParaRPr lang="ru-RU" sz="3600" i="1" dirty="0">
              <a:solidFill>
                <a:srgbClr val="002060"/>
              </a:solidFill>
              <a:cs typeface="Tahoma" pitchFamily="32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2699792" y="412943"/>
            <a:ext cx="3888432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00166" y="1714488"/>
            <a:ext cx="3500462" cy="3781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Овал 12"/>
          <p:cNvSpPr/>
          <p:nvPr/>
        </p:nvSpPr>
        <p:spPr>
          <a:xfrm>
            <a:off x="1000100" y="5286388"/>
            <a:ext cx="4786346" cy="1285884"/>
          </a:xfrm>
          <a:prstGeom prst="ellips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От  развития умения понимать нравственный смысл целого</a:t>
            </a:r>
          </a:p>
        </p:txBody>
      </p:sp>
      <p:sp>
        <p:nvSpPr>
          <p:cNvPr id="14" name="Овал 13"/>
          <p:cNvSpPr/>
          <p:nvPr/>
        </p:nvSpPr>
        <p:spPr>
          <a:xfrm>
            <a:off x="4714844" y="1500174"/>
            <a:ext cx="4429156" cy="1285884"/>
          </a:xfrm>
          <a:prstGeom prst="ellips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До развития умения различать разные  нравственные позиции</a:t>
            </a:r>
          </a:p>
        </p:txBody>
      </p:sp>
    </p:spTree>
    <p:extLst>
      <p:ext uri="{BB962C8B-B14F-4D97-AF65-F5344CB8AC3E}">
        <p14:creationId xmlns:p14="http://schemas.microsoft.com/office/powerpoint/2010/main" val="120658538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Рисунок 44" descr="podval_1.tif"/>
          <p:cNvPicPr>
            <a:picLocks noChangeAspect="1"/>
          </p:cNvPicPr>
          <p:nvPr/>
        </p:nvPicPr>
        <p:blipFill>
          <a:blip r:embed="rId3" cstate="print"/>
          <a:srcRect l="26275" t="3189" r="15705" b="696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Rectangle 7"/>
          <p:cNvSpPr>
            <a:spLocks noChangeArrowheads="1"/>
          </p:cNvSpPr>
          <p:nvPr/>
        </p:nvSpPr>
        <p:spPr bwMode="auto">
          <a:xfrm flipH="1">
            <a:off x="111273" y="1169368"/>
            <a:ext cx="489534" cy="568863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eaVert" wrap="square" lIns="90000" tIns="45000" rIns="90000" bIns="45000" anchor="b">
            <a:spAutoFit/>
          </a:bodyPr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sz="2000" dirty="0" smtClean="0">
                <a:solidFill>
                  <a:srgbClr val="FFFFFF"/>
                </a:solidFill>
                <a:cs typeface="Arial" pitchFamily="34" charset="0"/>
              </a:rPr>
              <a:t>ИЗДАТЕЛЬСТВО	АКАДЕМКНИГА/УЧЕБНИК</a:t>
            </a:r>
            <a:endParaRPr lang="ru-RU" sz="2000" dirty="0">
              <a:solidFill>
                <a:srgbClr val="FFFFFF"/>
              </a:solidFill>
              <a:cs typeface="Arial" pitchFamily="34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flipH="1">
            <a:off x="2339752" y="1556792"/>
            <a:ext cx="468052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1547664" y="332656"/>
            <a:ext cx="6323638" cy="120032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002060"/>
                </a:solidFill>
                <a:cs typeface="Tahoma" pitchFamily="32" charset="0"/>
              </a:rPr>
              <a:t>Предметные задачи:</a:t>
            </a:r>
          </a:p>
          <a:p>
            <a:pPr algn="ctr"/>
            <a:r>
              <a:rPr lang="ru-RU" sz="3600" i="1" dirty="0" smtClean="0">
                <a:solidFill>
                  <a:srgbClr val="002060"/>
                </a:solidFill>
                <a:cs typeface="Tahoma" pitchFamily="32" charset="0"/>
              </a:rPr>
              <a:t>духовно-нравственная</a:t>
            </a:r>
            <a:endParaRPr lang="ru-RU" sz="3600" i="1" dirty="0">
              <a:solidFill>
                <a:srgbClr val="002060"/>
              </a:solidFill>
              <a:cs typeface="Tahoma" pitchFamily="32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2699792" y="412943"/>
            <a:ext cx="3888432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857224" y="1785926"/>
            <a:ext cx="78581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chemeClr val="accent4"/>
                </a:solidFill>
                <a:cs typeface="Tahoma" pitchFamily="32" charset="0"/>
              </a:rPr>
              <a:t>Нравственный смысл </a:t>
            </a:r>
            <a:r>
              <a:rPr lang="ru-RU" sz="2800" b="1" dirty="0" smtClean="0">
                <a:solidFill>
                  <a:srgbClr val="002060"/>
                </a:solidFill>
                <a:cs typeface="Tahoma" pitchFamily="32" charset="0"/>
              </a:rPr>
              <a:t>искусства в том, что оно дает человеку возможность выбора, которую ему не всегда предоставляет жизнь. Знакомясь с произведениями искусства, человек </a:t>
            </a:r>
            <a:r>
              <a:rPr lang="ru-RU" sz="2800" b="1" dirty="0" smtClean="0">
                <a:solidFill>
                  <a:srgbClr val="00B050"/>
                </a:solidFill>
                <a:cs typeface="Tahoma" pitchFamily="32" charset="0"/>
              </a:rPr>
              <a:t>тренируется выбирать точку зрения</a:t>
            </a:r>
            <a:r>
              <a:rPr lang="ru-RU" sz="2800" b="1" dirty="0" smtClean="0">
                <a:solidFill>
                  <a:srgbClr val="002060"/>
                </a:solidFill>
                <a:cs typeface="Tahoma" pitchFamily="32" charset="0"/>
              </a:rPr>
              <a:t> и </a:t>
            </a:r>
            <a:r>
              <a:rPr lang="ru-RU" sz="2800" b="1" dirty="0" smtClean="0">
                <a:solidFill>
                  <a:srgbClr val="FFC000"/>
                </a:solidFill>
                <a:cs typeface="Tahoma" pitchFamily="32" charset="0"/>
              </a:rPr>
              <a:t>принимать чью-либо сторону</a:t>
            </a:r>
            <a:r>
              <a:rPr lang="ru-RU" sz="2800" b="1" dirty="0" smtClean="0">
                <a:solidFill>
                  <a:srgbClr val="002060"/>
                </a:solidFill>
                <a:cs typeface="Tahoma" pitchFamily="32" charset="0"/>
              </a:rPr>
              <a:t>;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cs typeface="Tahoma" pitchFamily="32" charset="0"/>
              </a:rPr>
              <a:t>тренируется понимать сообщение</a:t>
            </a:r>
            <a:r>
              <a:rPr lang="ru-RU" sz="2800" b="1" dirty="0" smtClean="0">
                <a:solidFill>
                  <a:srgbClr val="002060"/>
                </a:solidFill>
                <a:cs typeface="Tahoma" pitchFamily="32" charset="0"/>
              </a:rPr>
              <a:t>, заложенное в произведении искусства (т.е. </a:t>
            </a:r>
            <a:r>
              <a:rPr lang="ru-RU" sz="2800" b="1" dirty="0" smtClean="0">
                <a:solidFill>
                  <a:srgbClr val="FF0000"/>
                </a:solidFill>
                <a:cs typeface="Tahoma" pitchFamily="32" charset="0"/>
              </a:rPr>
              <a:t>авторскую позицию</a:t>
            </a:r>
            <a:r>
              <a:rPr lang="ru-RU" sz="2800" b="1" dirty="0" smtClean="0">
                <a:solidFill>
                  <a:srgbClr val="002060"/>
                </a:solidFill>
                <a:cs typeface="Tahoma" pitchFamily="32" charset="0"/>
              </a:rPr>
              <a:t>).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85786" y="5857892"/>
            <a:ext cx="8001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cs typeface="Tahoma" pitchFamily="32" charset="0"/>
              </a:rPr>
              <a:t>Именно таким образом формируется </a:t>
            </a:r>
            <a:r>
              <a:rPr lang="ru-RU" sz="2800" b="1" dirty="0" smtClean="0">
                <a:solidFill>
                  <a:srgbClr val="C00000"/>
                </a:solidFill>
                <a:cs typeface="Tahoma" pitchFamily="32" charset="0"/>
              </a:rPr>
              <a:t>круг его нравственных и эстетических ценностей</a:t>
            </a:r>
            <a:r>
              <a:rPr lang="ru-RU" sz="2800" b="1" dirty="0" smtClean="0">
                <a:solidFill>
                  <a:srgbClr val="002060"/>
                </a:solidFill>
                <a:cs typeface="Tahoma" pitchFamily="3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0658538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Рисунок 44" descr="podval_1.tif"/>
          <p:cNvPicPr>
            <a:picLocks noChangeAspect="1"/>
          </p:cNvPicPr>
          <p:nvPr/>
        </p:nvPicPr>
        <p:blipFill>
          <a:blip r:embed="rId3" cstate="print"/>
          <a:srcRect l="26275" t="3189" r="15705" b="696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Rectangle 7"/>
          <p:cNvSpPr>
            <a:spLocks noChangeArrowheads="1"/>
          </p:cNvSpPr>
          <p:nvPr/>
        </p:nvSpPr>
        <p:spPr bwMode="auto">
          <a:xfrm flipH="1">
            <a:off x="111273" y="1169368"/>
            <a:ext cx="489534" cy="568863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eaVert" wrap="square" lIns="90000" tIns="45000" rIns="90000" bIns="45000" anchor="b">
            <a:spAutoFit/>
          </a:bodyPr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sz="2000" dirty="0" smtClean="0">
                <a:solidFill>
                  <a:srgbClr val="FFFFFF"/>
                </a:solidFill>
                <a:cs typeface="Arial" pitchFamily="34" charset="0"/>
              </a:rPr>
              <a:t>ИЗДАТЕЛЬСТВО	АКАДЕМКНИГА/УЧЕБНИК</a:t>
            </a:r>
            <a:endParaRPr lang="ru-RU" sz="2000" dirty="0">
              <a:solidFill>
                <a:srgbClr val="FFFFFF"/>
              </a:solidFill>
              <a:cs typeface="Arial" pitchFamily="34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flipH="1">
            <a:off x="2339752" y="1556792"/>
            <a:ext cx="468052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1547664" y="332656"/>
            <a:ext cx="6323638" cy="120032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002060"/>
                </a:solidFill>
                <a:cs typeface="Tahoma" pitchFamily="32" charset="0"/>
              </a:rPr>
              <a:t>Предметные задачи:</a:t>
            </a:r>
          </a:p>
          <a:p>
            <a:pPr algn="ctr"/>
            <a:r>
              <a:rPr lang="ru-RU" sz="3600" i="1" dirty="0" smtClean="0">
                <a:solidFill>
                  <a:srgbClr val="002060"/>
                </a:solidFill>
                <a:cs typeface="Tahoma" pitchFamily="32" charset="0"/>
              </a:rPr>
              <a:t>духовно-нравственная</a:t>
            </a:r>
            <a:endParaRPr lang="ru-RU" sz="3600" i="1" dirty="0">
              <a:solidFill>
                <a:srgbClr val="002060"/>
              </a:solidFill>
              <a:cs typeface="Tahoma" pitchFamily="32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2699792" y="412943"/>
            <a:ext cx="3888432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1214414" y="2000240"/>
            <a:ext cx="707236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cs typeface="Tahoma" pitchFamily="32" charset="0"/>
              </a:rPr>
              <a:t>Тексты </a:t>
            </a:r>
            <a:r>
              <a:rPr lang="ru-RU" sz="2800" b="1" dirty="0" smtClean="0">
                <a:solidFill>
                  <a:srgbClr val="00B050"/>
                </a:solidFill>
                <a:cs typeface="Tahoma" pitchFamily="32" charset="0"/>
              </a:rPr>
              <a:t>лишены прямой назидательности </a:t>
            </a:r>
            <a:r>
              <a:rPr lang="ru-RU" sz="2800" b="1" dirty="0" smtClean="0">
                <a:solidFill>
                  <a:srgbClr val="002060"/>
                </a:solidFill>
                <a:cs typeface="Tahoma" pitchFamily="32" charset="0"/>
              </a:rPr>
              <a:t>и содержат только те </a:t>
            </a:r>
            <a:r>
              <a:rPr lang="ru-RU" sz="2800" b="1" dirty="0" smtClean="0">
                <a:solidFill>
                  <a:srgbClr val="C00000"/>
                </a:solidFill>
                <a:cs typeface="Tahoma" pitchFamily="32" charset="0"/>
              </a:rPr>
              <a:t>нравственные проблемы</a:t>
            </a:r>
            <a:r>
              <a:rPr lang="ru-RU" sz="2800" b="1" dirty="0" smtClean="0">
                <a:solidFill>
                  <a:srgbClr val="002060"/>
                </a:solidFill>
                <a:cs typeface="Tahoma" pitchFamily="32" charset="0"/>
              </a:rPr>
              <a:t>, которые </a:t>
            </a:r>
            <a:r>
              <a:rPr lang="ru-RU" sz="2800" b="1" dirty="0" smtClean="0">
                <a:solidFill>
                  <a:srgbClr val="C00000"/>
                </a:solidFill>
                <a:cs typeface="Tahoma" pitchFamily="32" charset="0"/>
              </a:rPr>
              <a:t>актуальны</a:t>
            </a:r>
            <a:r>
              <a:rPr lang="ru-RU" sz="2800" b="1" dirty="0" smtClean="0">
                <a:solidFill>
                  <a:srgbClr val="002060"/>
                </a:solidFill>
                <a:cs typeface="Tahoma" pitchFamily="32" charset="0"/>
              </a:rPr>
              <a:t> для ребенка.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0100" y="1857364"/>
            <a:ext cx="3801443" cy="5000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43438" y="1857364"/>
            <a:ext cx="4443444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0658538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Рисунок 44" descr="podval_1.tif"/>
          <p:cNvPicPr>
            <a:picLocks noChangeAspect="1"/>
          </p:cNvPicPr>
          <p:nvPr/>
        </p:nvPicPr>
        <p:blipFill>
          <a:blip r:embed="rId3" cstate="print"/>
          <a:srcRect l="26275" t="3189" r="15705" b="696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Rectangle 7"/>
          <p:cNvSpPr>
            <a:spLocks noChangeArrowheads="1"/>
          </p:cNvSpPr>
          <p:nvPr/>
        </p:nvSpPr>
        <p:spPr bwMode="auto">
          <a:xfrm flipH="1">
            <a:off x="111273" y="1169368"/>
            <a:ext cx="489534" cy="568863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eaVert" wrap="square" lIns="90000" tIns="45000" rIns="90000" bIns="45000" anchor="b">
            <a:spAutoFit/>
          </a:bodyPr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sz="2000" dirty="0" smtClean="0">
                <a:solidFill>
                  <a:srgbClr val="FFFFFF"/>
                </a:solidFill>
                <a:cs typeface="Arial" pitchFamily="34" charset="0"/>
              </a:rPr>
              <a:t>ИЗДАТЕЛЬСТВО	АКАДЕМКНИГА/УЧЕБНИК</a:t>
            </a:r>
            <a:endParaRPr lang="ru-RU" sz="2000" dirty="0">
              <a:solidFill>
                <a:srgbClr val="FFFFFF"/>
              </a:solidFill>
              <a:cs typeface="Arial" pitchFamily="34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flipH="1">
            <a:off x="2339752" y="1556792"/>
            <a:ext cx="468052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1547664" y="332656"/>
            <a:ext cx="6323638" cy="120032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002060"/>
                </a:solidFill>
                <a:cs typeface="Tahoma" pitchFamily="32" charset="0"/>
              </a:rPr>
              <a:t>Предметные задачи:</a:t>
            </a:r>
          </a:p>
          <a:p>
            <a:pPr algn="ctr"/>
            <a:r>
              <a:rPr lang="ru-RU" sz="3600" i="1" dirty="0" smtClean="0">
                <a:solidFill>
                  <a:srgbClr val="002060"/>
                </a:solidFill>
                <a:cs typeface="Tahoma" pitchFamily="32" charset="0"/>
              </a:rPr>
              <a:t>духовно-нравственная</a:t>
            </a:r>
            <a:endParaRPr lang="ru-RU" sz="3600" i="1" dirty="0">
              <a:solidFill>
                <a:srgbClr val="002060"/>
              </a:solidFill>
              <a:cs typeface="Tahoma" pitchFamily="32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2699792" y="412943"/>
            <a:ext cx="3888432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661" y="1643050"/>
            <a:ext cx="3560227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28860" y="2214554"/>
            <a:ext cx="3400917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14744" y="1714488"/>
            <a:ext cx="3500462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286380" y="2285992"/>
            <a:ext cx="3352715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0658538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Рисунок 44" descr="podval_1.tif"/>
          <p:cNvPicPr>
            <a:picLocks noChangeAspect="1"/>
          </p:cNvPicPr>
          <p:nvPr/>
        </p:nvPicPr>
        <p:blipFill>
          <a:blip r:embed="rId3" cstate="print"/>
          <a:srcRect l="26275" t="3189" r="15705" b="696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Rectangle 7"/>
          <p:cNvSpPr>
            <a:spLocks noChangeArrowheads="1"/>
          </p:cNvSpPr>
          <p:nvPr/>
        </p:nvSpPr>
        <p:spPr bwMode="auto">
          <a:xfrm flipH="1">
            <a:off x="111273" y="1169368"/>
            <a:ext cx="489534" cy="568863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eaVert" wrap="square" lIns="90000" tIns="45000" rIns="90000" bIns="45000" anchor="b">
            <a:spAutoFit/>
          </a:bodyPr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sz="2000" dirty="0" smtClean="0">
                <a:solidFill>
                  <a:srgbClr val="FFFFFF"/>
                </a:solidFill>
                <a:cs typeface="Arial" pitchFamily="34" charset="0"/>
              </a:rPr>
              <a:t>ИЗДАТЕЛЬСТВО	АКАДЕМКНИГА/УЧЕБНИК</a:t>
            </a:r>
            <a:endParaRPr lang="ru-RU" sz="2000" dirty="0">
              <a:solidFill>
                <a:srgbClr val="FFFFFF"/>
              </a:solidFill>
              <a:cs typeface="Arial" pitchFamily="34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flipH="1">
            <a:off x="2339752" y="1556792"/>
            <a:ext cx="468052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1547664" y="332656"/>
            <a:ext cx="6323638" cy="120032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3600" i="1" dirty="0">
                <a:solidFill>
                  <a:srgbClr val="002060"/>
                </a:solidFill>
                <a:cs typeface="Tahoma" pitchFamily="32" charset="0"/>
              </a:rPr>
              <a:t>Предметные задачи:</a:t>
            </a:r>
          </a:p>
          <a:p>
            <a:pPr algn="ctr"/>
            <a:r>
              <a:rPr lang="ru-RU" sz="3600" i="1" dirty="0">
                <a:solidFill>
                  <a:srgbClr val="002060"/>
                </a:solidFill>
                <a:cs typeface="Tahoma" pitchFamily="32" charset="0"/>
              </a:rPr>
              <a:t>духовно-нравственная</a:t>
            </a: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2699792" y="412943"/>
            <a:ext cx="3888432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898" y="1475025"/>
            <a:ext cx="3952875" cy="535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012" y="1494075"/>
            <a:ext cx="3838575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3025" y="176645"/>
            <a:ext cx="1450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012" y="3160950"/>
            <a:ext cx="3886200" cy="366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2300356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Рисунок 44" descr="podval_1.tif"/>
          <p:cNvPicPr>
            <a:picLocks noChangeAspect="1"/>
          </p:cNvPicPr>
          <p:nvPr/>
        </p:nvPicPr>
        <p:blipFill>
          <a:blip r:embed="rId3" cstate="print"/>
          <a:srcRect l="26275" t="3189" r="15705" b="696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Rectangle 7"/>
          <p:cNvSpPr>
            <a:spLocks noChangeArrowheads="1"/>
          </p:cNvSpPr>
          <p:nvPr/>
        </p:nvSpPr>
        <p:spPr bwMode="auto">
          <a:xfrm flipH="1">
            <a:off x="111273" y="1169368"/>
            <a:ext cx="489534" cy="568863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eaVert" wrap="square" lIns="90000" tIns="45000" rIns="90000" bIns="45000" anchor="b">
            <a:spAutoFit/>
          </a:bodyPr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sz="2000" dirty="0" smtClean="0">
                <a:solidFill>
                  <a:srgbClr val="FFFFFF"/>
                </a:solidFill>
                <a:cs typeface="Arial" pitchFamily="34" charset="0"/>
              </a:rPr>
              <a:t>ИЗДАТЕЛЬСТВО	АКАДЕМКНИГА/УЧЕБНИК</a:t>
            </a:r>
            <a:endParaRPr lang="ru-RU" sz="2000" dirty="0">
              <a:solidFill>
                <a:srgbClr val="FFFFFF"/>
              </a:solidFill>
              <a:cs typeface="Arial" pitchFamily="34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flipH="1">
            <a:off x="2339752" y="1556792"/>
            <a:ext cx="468052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1547664" y="332656"/>
            <a:ext cx="6323638" cy="120032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3600" i="1" dirty="0">
                <a:solidFill>
                  <a:srgbClr val="002060"/>
                </a:solidFill>
                <a:cs typeface="Tahoma" pitchFamily="32" charset="0"/>
              </a:rPr>
              <a:t>Предметные задачи:</a:t>
            </a:r>
          </a:p>
          <a:p>
            <a:pPr algn="ctr"/>
            <a:r>
              <a:rPr lang="ru-RU" sz="3600" i="1" dirty="0">
                <a:solidFill>
                  <a:srgbClr val="002060"/>
                </a:solidFill>
                <a:cs typeface="Tahoma" pitchFamily="32" charset="0"/>
              </a:rPr>
              <a:t>духовно-нравственная</a:t>
            </a: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2699792" y="412943"/>
            <a:ext cx="3888432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115" y="116680"/>
            <a:ext cx="1515876" cy="2061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367" y="1514475"/>
            <a:ext cx="3876675" cy="534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984" y="2539807"/>
            <a:ext cx="3838575" cy="418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077374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be7c52b46d74a3308cbd6098dba58dc880c14c58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2952</TotalTime>
  <Words>1121</Words>
  <Application>Microsoft Office PowerPoint</Application>
  <PresentationFormat>Экран (4:3)</PresentationFormat>
  <Paragraphs>178</Paragraphs>
  <Slides>30</Slides>
  <Notes>24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Your Organization Name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Your User Name</dc:creator>
  <cp:lastModifiedBy>metodist6</cp:lastModifiedBy>
  <cp:revision>226</cp:revision>
  <dcterms:created xsi:type="dcterms:W3CDTF">2012-08-14T16:33:39Z</dcterms:created>
  <dcterms:modified xsi:type="dcterms:W3CDTF">2014-12-24T13:27:29Z</dcterms:modified>
</cp:coreProperties>
</file>