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7" r:id="rId3"/>
    <p:sldId id="266" r:id="rId4"/>
    <p:sldId id="258" r:id="rId5"/>
    <p:sldId id="259" r:id="rId6"/>
    <p:sldId id="260" r:id="rId7"/>
    <p:sldId id="263" r:id="rId8"/>
    <p:sldId id="262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46794-7CC8-430D-A053-955B63E05E40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00FAE-4FA3-440D-9873-9ACAAADD2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488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204550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605377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006204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407032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6B63B1C-78F9-43BD-B104-1E0043EC8177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1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9219" name="AutoShape 1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24CF9F50-CBFA-49C9-90FB-00E85B318FE7}" type="slidenum">
              <a:rPr lang="ru-RU" altLang="ru-RU" sz="12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1</a:t>
            </a:fld>
            <a:endParaRPr lang="ru-RU" altLang="ru-RU" sz="1200">
              <a:solidFill>
                <a:srgbClr val="FFFFFF"/>
              </a:solidFill>
            </a:endParaRPr>
          </a:p>
        </p:txBody>
      </p:sp>
      <p:sp>
        <p:nvSpPr>
          <p:cNvPr id="9220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FAD69A2E-E5EF-443C-82FA-F923C801C30E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1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9221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522F79A4-80E1-40E2-BA2B-D2856B2D7FD5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1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9222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99DD59AB-58D2-499B-932E-00865AB73AE5}" type="slidenum">
              <a:rPr lang="ru-RU" altLang="ru-RU" sz="12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1</a:t>
            </a:fld>
            <a:endParaRPr lang="ru-RU" alt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9223" name="AutoShape 5"/>
          <p:cNvSpPr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391EB1F4-9DDE-4FCA-9ECB-08793C3B5FD1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1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922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51232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395"/>
              </a:spcBef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endParaRPr lang="ru-RU" alt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BA4C33-9D78-4A2B-8A94-42FE846FB40A}" type="slidenum">
              <a:rPr lang="ru-RU"/>
              <a:pPr/>
              <a:t>2</a:t>
            </a:fld>
            <a:endParaRPr lang="ru-RU"/>
          </a:p>
        </p:txBody>
      </p:sp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0" y="0"/>
            <a:ext cx="1441" cy="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3000"/>
              </a:lnSpc>
              <a:buClrTx/>
              <a:buFontTx/>
              <a:buNone/>
            </a:pPr>
            <a:fld id="{A994769C-CF9D-4BA9-9CBC-83F96E0D41DB}" type="slidenum">
              <a:rPr lang="ru-RU" sz="1200">
                <a:solidFill>
                  <a:srgbClr val="FFFFFF"/>
                </a:solidFill>
              </a:rPr>
              <a:pPr>
                <a:lnSpc>
                  <a:spcPct val="93000"/>
                </a:lnSpc>
                <a:buClrTx/>
                <a:buFontTx/>
                <a:buNone/>
              </a:pPr>
              <a:t>2</a:t>
            </a:fld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1637506 w 21600"/>
              <a:gd name="T1" fmla="*/ 0 h 21600"/>
              <a:gd name="T2" fmla="*/ 3275012 w 21600"/>
              <a:gd name="T3" fmla="*/ 264319 h 21600"/>
              <a:gd name="T4" fmla="*/ 1637506 w 21600"/>
              <a:gd name="T5" fmla="*/ 528637 h 21600"/>
              <a:gd name="T6" fmla="*/ 0 w 21600"/>
              <a:gd name="T7" fmla="*/ 264319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/>
          <a:p>
            <a:pPr algn="r">
              <a:lnSpc>
                <a:spcPct val="95000"/>
              </a:lnSpc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fld id="{7640EB3D-1E72-43FA-AD69-595881F45A48}" type="slidenum">
              <a:rPr 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801654" algn="l"/>
                  <a:tab pos="1603309" algn="l"/>
                  <a:tab pos="2404963" algn="l"/>
                  <a:tab pos="3206618" algn="l"/>
                  <a:tab pos="4008272" algn="l"/>
                  <a:tab pos="4809927" algn="l"/>
                  <a:tab pos="5611581" algn="l"/>
                  <a:tab pos="6413236" algn="l"/>
                  <a:tab pos="7214890" algn="l"/>
                  <a:tab pos="8016545" algn="l"/>
                  <a:tab pos="8818199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1639094 w 21600"/>
              <a:gd name="T1" fmla="*/ 0 h 21600"/>
              <a:gd name="T2" fmla="*/ 3278187 w 21600"/>
              <a:gd name="T3" fmla="*/ 265907 h 21600"/>
              <a:gd name="T4" fmla="*/ 1639094 w 21600"/>
              <a:gd name="T5" fmla="*/ 531813 h 21600"/>
              <a:gd name="T6" fmla="*/ 0 w 21600"/>
              <a:gd name="T7" fmla="*/ 265907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/>
          <a:p>
            <a:pPr algn="r">
              <a:lnSpc>
                <a:spcPct val="95000"/>
              </a:lnSpc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fld id="{09D7524C-5FB8-421D-BFFF-74B7BB85022A}" type="slidenum">
              <a:rPr 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801654" algn="l"/>
                  <a:tab pos="1603309" algn="l"/>
                  <a:tab pos="2404963" algn="l"/>
                  <a:tab pos="3206618" algn="l"/>
                  <a:tab pos="4008272" algn="l"/>
                  <a:tab pos="4809927" algn="l"/>
                  <a:tab pos="5611581" algn="l"/>
                  <a:tab pos="6413236" algn="l"/>
                  <a:tab pos="7214890" algn="l"/>
                  <a:tab pos="8016545" algn="l"/>
                  <a:tab pos="8818199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794 w 21600"/>
              <a:gd name="T1" fmla="*/ 0 h 21600"/>
              <a:gd name="T2" fmla="*/ 1588 w 21600"/>
              <a:gd name="T3" fmla="*/ 794 h 21600"/>
              <a:gd name="T4" fmla="*/ 794 w 21600"/>
              <a:gd name="T5" fmla="*/ 1588 h 21600"/>
              <a:gd name="T6" fmla="*/ 0 w 21600"/>
              <a:gd name="T7" fmla="*/ 794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/>
          <a:p>
            <a:pPr>
              <a:lnSpc>
                <a:spcPct val="93000"/>
              </a:lnSpc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fld id="{F9E6F770-399C-4F20-B066-A6B6941DEDAE}" type="slidenum">
              <a:rPr lang="ru-RU" sz="1200">
                <a:solidFill>
                  <a:srgbClr val="FFFFFF"/>
                </a:solidFill>
                <a:cs typeface="Lucida Sans Unicode" pitchFamily="34" charset="0"/>
              </a:rPr>
              <a:pPr>
                <a:lnSpc>
                  <a:spcPct val="93000"/>
                </a:lnSpc>
                <a:tabLst>
                  <a:tab pos="0" algn="l"/>
                  <a:tab pos="801654" algn="l"/>
                  <a:tab pos="1603309" algn="l"/>
                  <a:tab pos="2404963" algn="l"/>
                  <a:tab pos="3206618" algn="l"/>
                  <a:tab pos="4008272" algn="l"/>
                  <a:tab pos="4809927" algn="l"/>
                  <a:tab pos="5611581" algn="l"/>
                  <a:tab pos="6413236" algn="l"/>
                  <a:tab pos="7214890" algn="l"/>
                  <a:tab pos="8016545" algn="l"/>
                  <a:tab pos="8818199" algn="l"/>
                </a:tabLst>
              </a:pPr>
              <a:t>2</a:t>
            </a:fld>
            <a:endParaRPr 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27653" name="Rectangle 5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2475" cy="3421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4" name="Rectangle 6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79776" cy="410835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395"/>
              </a:spcBef>
            </a:pPr>
            <a:endParaRPr lang="ru-RU"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BA4C33-9D78-4A2B-8A94-42FE846FB40A}" type="slidenum">
              <a:rPr lang="ru-RU"/>
              <a:pPr/>
              <a:t>3</a:t>
            </a:fld>
            <a:endParaRPr lang="ru-RU"/>
          </a:p>
        </p:txBody>
      </p:sp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0" y="0"/>
            <a:ext cx="1441" cy="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3000"/>
              </a:lnSpc>
              <a:buClrTx/>
              <a:buFontTx/>
              <a:buNone/>
            </a:pPr>
            <a:fld id="{A994769C-CF9D-4BA9-9CBC-83F96E0D41DB}" type="slidenum">
              <a:rPr lang="ru-RU" sz="1200">
                <a:solidFill>
                  <a:srgbClr val="FFFFFF"/>
                </a:solidFill>
              </a:rPr>
              <a:pPr>
                <a:lnSpc>
                  <a:spcPct val="93000"/>
                </a:lnSpc>
                <a:buClrTx/>
                <a:buFontTx/>
                <a:buNone/>
              </a:pPr>
              <a:t>3</a:t>
            </a:fld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1637506 w 21600"/>
              <a:gd name="T1" fmla="*/ 0 h 21600"/>
              <a:gd name="T2" fmla="*/ 3275012 w 21600"/>
              <a:gd name="T3" fmla="*/ 264319 h 21600"/>
              <a:gd name="T4" fmla="*/ 1637506 w 21600"/>
              <a:gd name="T5" fmla="*/ 528637 h 21600"/>
              <a:gd name="T6" fmla="*/ 0 w 21600"/>
              <a:gd name="T7" fmla="*/ 264319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/>
          <a:p>
            <a:pPr algn="r">
              <a:lnSpc>
                <a:spcPct val="95000"/>
              </a:lnSpc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fld id="{7640EB3D-1E72-43FA-AD69-595881F45A48}" type="slidenum">
              <a:rPr 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801654" algn="l"/>
                  <a:tab pos="1603309" algn="l"/>
                  <a:tab pos="2404963" algn="l"/>
                  <a:tab pos="3206618" algn="l"/>
                  <a:tab pos="4008272" algn="l"/>
                  <a:tab pos="4809927" algn="l"/>
                  <a:tab pos="5611581" algn="l"/>
                  <a:tab pos="6413236" algn="l"/>
                  <a:tab pos="7214890" algn="l"/>
                  <a:tab pos="8016545" algn="l"/>
                  <a:tab pos="8818199" algn="l"/>
                </a:tabLst>
              </a:pPr>
              <a:t>3</a:t>
            </a:fld>
            <a:endParaRPr 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1639094 w 21600"/>
              <a:gd name="T1" fmla="*/ 0 h 21600"/>
              <a:gd name="T2" fmla="*/ 3278187 w 21600"/>
              <a:gd name="T3" fmla="*/ 265907 h 21600"/>
              <a:gd name="T4" fmla="*/ 1639094 w 21600"/>
              <a:gd name="T5" fmla="*/ 531813 h 21600"/>
              <a:gd name="T6" fmla="*/ 0 w 21600"/>
              <a:gd name="T7" fmla="*/ 265907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/>
          <a:p>
            <a:pPr algn="r">
              <a:lnSpc>
                <a:spcPct val="95000"/>
              </a:lnSpc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fld id="{09D7524C-5FB8-421D-BFFF-74B7BB85022A}" type="slidenum">
              <a:rPr 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801654" algn="l"/>
                  <a:tab pos="1603309" algn="l"/>
                  <a:tab pos="2404963" algn="l"/>
                  <a:tab pos="3206618" algn="l"/>
                  <a:tab pos="4008272" algn="l"/>
                  <a:tab pos="4809927" algn="l"/>
                  <a:tab pos="5611581" algn="l"/>
                  <a:tab pos="6413236" algn="l"/>
                  <a:tab pos="7214890" algn="l"/>
                  <a:tab pos="8016545" algn="l"/>
                  <a:tab pos="8818199" algn="l"/>
                </a:tabLst>
              </a:pPr>
              <a:t>3</a:t>
            </a:fld>
            <a:endParaRPr 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794 w 21600"/>
              <a:gd name="T1" fmla="*/ 0 h 21600"/>
              <a:gd name="T2" fmla="*/ 1588 w 21600"/>
              <a:gd name="T3" fmla="*/ 794 h 21600"/>
              <a:gd name="T4" fmla="*/ 794 w 21600"/>
              <a:gd name="T5" fmla="*/ 1588 h 21600"/>
              <a:gd name="T6" fmla="*/ 0 w 21600"/>
              <a:gd name="T7" fmla="*/ 794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/>
          <a:p>
            <a:pPr>
              <a:lnSpc>
                <a:spcPct val="93000"/>
              </a:lnSpc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fld id="{F9E6F770-399C-4F20-B066-A6B6941DEDAE}" type="slidenum">
              <a:rPr lang="ru-RU" sz="1200">
                <a:solidFill>
                  <a:srgbClr val="FFFFFF"/>
                </a:solidFill>
                <a:cs typeface="Lucida Sans Unicode" pitchFamily="34" charset="0"/>
              </a:rPr>
              <a:pPr>
                <a:lnSpc>
                  <a:spcPct val="93000"/>
                </a:lnSpc>
                <a:tabLst>
                  <a:tab pos="0" algn="l"/>
                  <a:tab pos="801654" algn="l"/>
                  <a:tab pos="1603309" algn="l"/>
                  <a:tab pos="2404963" algn="l"/>
                  <a:tab pos="3206618" algn="l"/>
                  <a:tab pos="4008272" algn="l"/>
                  <a:tab pos="4809927" algn="l"/>
                  <a:tab pos="5611581" algn="l"/>
                  <a:tab pos="6413236" algn="l"/>
                  <a:tab pos="7214890" algn="l"/>
                  <a:tab pos="8016545" algn="l"/>
                  <a:tab pos="8818199" algn="l"/>
                </a:tabLst>
              </a:pPr>
              <a:t>3</a:t>
            </a:fld>
            <a:endParaRPr 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27653" name="Rectangle 5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62475" cy="3421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4" name="Rectangle 6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79776" cy="410835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395"/>
              </a:spcBef>
            </a:pPr>
            <a:endParaRPr lang="ru-RU"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204550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605377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006204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407032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6361FD-4318-45D2-856F-92F97EC592B7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4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0243" name="AutoShape 1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F3C98388-8E02-4FA3-8AFA-6D1AB4042353}" type="slidenum">
              <a:rPr lang="ru-RU" altLang="ru-RU" sz="12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FFFFFF"/>
              </a:solidFill>
            </a:endParaRPr>
          </a:p>
        </p:txBody>
      </p:sp>
      <p:sp>
        <p:nvSpPr>
          <p:cNvPr id="10244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9B57733D-01DD-44A1-8D9E-2EA9101D415E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0245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A969DE9B-F56C-42B0-A072-1BBE6868C4B9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0246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6DB5F824-32F6-49A8-8804-93EFE31F6DC5}" type="slidenum">
              <a:rPr lang="ru-RU" altLang="ru-RU" sz="12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0247" name="AutoShape 5"/>
          <p:cNvSpPr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7E7B54EE-A629-4073-A5F7-AFACB9E01F61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024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51232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395"/>
              </a:spcBef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endParaRPr lang="ru-RU" alt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204550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605377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006204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407032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E110205-6F6B-4537-A8F8-9E451BCBD1F6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5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267" name="AutoShape 1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BFDD9E69-44C6-4CCC-A799-27820F2C6C71}" type="slidenum">
              <a:rPr lang="ru-RU" altLang="ru-RU" sz="12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5</a:t>
            </a:fld>
            <a:endParaRPr lang="ru-RU" altLang="ru-RU" sz="1200">
              <a:solidFill>
                <a:srgbClr val="FFFFFF"/>
              </a:solidFill>
            </a:endParaRPr>
          </a:p>
        </p:txBody>
      </p:sp>
      <p:sp>
        <p:nvSpPr>
          <p:cNvPr id="11268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5A604EB5-1F07-4A4F-B2FD-FFC44489254B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5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269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EA54FFCB-1DF5-44B1-8D92-F50985E8EECC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5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270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56E02C2B-A010-4F41-A6E4-2D677BB63062}" type="slidenum">
              <a:rPr lang="ru-RU" altLang="ru-RU" sz="12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5</a:t>
            </a:fld>
            <a:endParaRPr lang="ru-RU" alt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1271" name="AutoShape 5"/>
          <p:cNvSpPr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B865DF09-960C-4CC0-B6AC-3FEF2BDD5857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5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127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7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51232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395"/>
              </a:spcBef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endParaRPr lang="ru-RU" alt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204550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605377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006204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407032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FC7F7F-8738-47CF-80DC-491050F96AB7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6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1" name="AutoShape 1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D156BB1A-A53B-484E-9B75-A640EB9C0861}" type="slidenum">
              <a:rPr lang="ru-RU" altLang="ru-RU" sz="12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6</a:t>
            </a:fld>
            <a:endParaRPr lang="ru-RU" altLang="ru-RU" sz="1200">
              <a:solidFill>
                <a:srgbClr val="FFFFFF"/>
              </a:solidFill>
            </a:endParaRPr>
          </a:p>
        </p:txBody>
      </p:sp>
      <p:sp>
        <p:nvSpPr>
          <p:cNvPr id="12292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73A362CC-FB59-44A3-BD8A-6C84F1BB0118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6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3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0DBA9E61-9032-41FD-9FCC-1F8C77DFA535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6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8D822EA5-391B-4678-A165-0B7A37E29710}" type="slidenum">
              <a:rPr lang="ru-RU" altLang="ru-RU" sz="12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6</a:t>
            </a:fld>
            <a:endParaRPr lang="ru-RU" alt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2295" name="AutoShape 5"/>
          <p:cNvSpPr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0849CDC1-D3D5-4268-BCF5-530916AE7E81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6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51232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395"/>
              </a:spcBef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endParaRPr lang="ru-RU" alt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204550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605377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006204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407032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FC7F7F-8738-47CF-80DC-491050F96AB7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7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1" name="AutoShape 1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D156BB1A-A53B-484E-9B75-A640EB9C0861}" type="slidenum">
              <a:rPr lang="ru-RU" altLang="ru-RU" sz="12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FFFFFF"/>
              </a:solidFill>
            </a:endParaRPr>
          </a:p>
        </p:txBody>
      </p:sp>
      <p:sp>
        <p:nvSpPr>
          <p:cNvPr id="12292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73A362CC-FB59-44A3-BD8A-6C84F1BB0118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3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0DBA9E61-9032-41FD-9FCC-1F8C77DFA535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8D822EA5-391B-4678-A165-0B7A37E29710}" type="slidenum">
              <a:rPr lang="ru-RU" altLang="ru-RU" sz="12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2295" name="AutoShape 5"/>
          <p:cNvSpPr>
            <a:spLocks noChangeArrowheads="1"/>
          </p:cNvSpPr>
          <p:nvPr/>
        </p:nvSpPr>
        <p:spPr bwMode="auto">
          <a:xfrm>
            <a:off x="3881208" y="8685103"/>
            <a:ext cx="2969592" cy="45075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0849CDC1-D3D5-4268-BCF5-530916AE7E81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51232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395"/>
              </a:spcBef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endParaRPr lang="ru-RU" alt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204550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605377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006204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407032" indent="-200414" defTabSz="393869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023CCE-0349-43D8-B72B-A8E3AE57EC86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8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0" y="0"/>
            <a:ext cx="1441" cy="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E011C1CC-A442-4014-A27D-01264DF93CC1}" type="slidenum">
              <a:rPr lang="ru-RU" altLang="ru-RU" sz="12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FFFFFF"/>
              </a:solidFill>
            </a:endParaRPr>
          </a:p>
        </p:txBody>
      </p:sp>
      <p:sp>
        <p:nvSpPr>
          <p:cNvPr id="14340" name="AutoShape 2"/>
          <p:cNvSpPr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158320076 h 21600"/>
              <a:gd name="T4" fmla="*/ 2147483647 w 21600"/>
              <a:gd name="T5" fmla="*/ 316639564 h 21600"/>
              <a:gd name="T6" fmla="*/ 0 w 21600"/>
              <a:gd name="T7" fmla="*/ 15832007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C2CB1B2D-17F8-4E83-A420-5D20C3A3C5F9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4341" name="AutoShape 3"/>
          <p:cNvSpPr>
            <a:spLocks noChangeArrowheads="1"/>
          </p:cNvSpPr>
          <p:nvPr/>
        </p:nvSpPr>
        <p:spPr bwMode="auto">
          <a:xfrm>
            <a:off x="3881208" y="8686461"/>
            <a:ext cx="2973912" cy="45482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161190772 h 21600"/>
              <a:gd name="T4" fmla="*/ 2147483647 w 21600"/>
              <a:gd name="T5" fmla="*/ 322380929 h 21600"/>
              <a:gd name="T6" fmla="*/ 0 w 21600"/>
              <a:gd name="T7" fmla="*/ 16119077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2CD8995B-775F-4EA5-A9FD-83EB1038339A}" type="slidenum"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4342" name="AutoShape 4"/>
          <p:cNvSpPr>
            <a:spLocks noChangeArrowheads="1"/>
          </p:cNvSpPr>
          <p:nvPr/>
        </p:nvSpPr>
        <p:spPr bwMode="auto">
          <a:xfrm>
            <a:off x="0" y="0"/>
            <a:ext cx="1441" cy="1358"/>
          </a:xfrm>
          <a:custGeom>
            <a:avLst/>
            <a:gdLst>
              <a:gd name="T0" fmla="*/ 4 w 21600"/>
              <a:gd name="T1" fmla="*/ 0 h 21600"/>
              <a:gd name="T2" fmla="*/ 9 w 21600"/>
              <a:gd name="T3" fmla="*/ 4 h 21600"/>
              <a:gd name="T4" fmla="*/ 4 w 21600"/>
              <a:gd name="T5" fmla="*/ 9 h 21600"/>
              <a:gd name="T6" fmla="*/ 0 w 21600"/>
              <a:gd name="T7" fmla="*/ 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8903" tIns="39452" rIns="78903" bIns="39452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42D29894-4D48-4FA6-9D18-B070FAD4DABC}" type="slidenum">
              <a:rPr lang="ru-RU" altLang="ru-RU" sz="12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4343" name="Rectangle 5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62475" cy="342106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4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9776" cy="4108351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395"/>
              </a:spcBef>
              <a:tabLst>
                <a:tab pos="0" algn="l"/>
                <a:tab pos="801654" algn="l"/>
                <a:tab pos="1603309" algn="l"/>
                <a:tab pos="2404963" algn="l"/>
                <a:tab pos="3206618" algn="l"/>
                <a:tab pos="4008272" algn="l"/>
                <a:tab pos="4809927" algn="l"/>
                <a:tab pos="5611581" algn="l"/>
                <a:tab pos="6413236" algn="l"/>
                <a:tab pos="7214890" algn="l"/>
                <a:tab pos="8016545" algn="l"/>
                <a:tab pos="8818199" algn="l"/>
              </a:tabLst>
            </a:pPr>
            <a:endParaRPr lang="ru-RU" altLang="ru-RU" smtClean="0"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09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66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40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88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064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79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53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378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63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934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58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E0C7C-33A8-49BD-9987-7E9B4E956FC8}" type="datetimeFigureOut">
              <a:rPr lang="ru-RU" smtClean="0"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EF6AF-3DD1-47D5-A7F4-D38CFB1D04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05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3.jpe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2.png"/><Relationship Id="rId5" Type="http://schemas.openxmlformats.org/officeDocument/2006/relationships/image" Target="../media/image44.png"/><Relationship Id="rId10" Type="http://schemas.openxmlformats.org/officeDocument/2006/relationships/image" Target="../media/image51.png"/><Relationship Id="rId4" Type="http://schemas.openxmlformats.org/officeDocument/2006/relationships/image" Target="../media/image34.png"/><Relationship Id="rId9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png"/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6.png"/><Relationship Id="rId5" Type="http://schemas.openxmlformats.org/officeDocument/2006/relationships/image" Target="../media/image44.png"/><Relationship Id="rId10" Type="http://schemas.openxmlformats.org/officeDocument/2006/relationships/image" Target="../media/image55.png"/><Relationship Id="rId4" Type="http://schemas.openxmlformats.org/officeDocument/2006/relationships/image" Target="../media/image34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jpeg"/><Relationship Id="rId9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"/>
          <p:cNvSpPr>
            <a:spLocks noChangeArrowheads="1"/>
          </p:cNvSpPr>
          <p:nvPr/>
        </p:nvSpPr>
        <p:spPr bwMode="auto">
          <a:xfrm>
            <a:off x="326881" y="2441057"/>
            <a:ext cx="129600" cy="7344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2051" name="Freeform 2"/>
          <p:cNvSpPr>
            <a:spLocks noChangeArrowheads="1"/>
          </p:cNvSpPr>
          <p:nvPr/>
        </p:nvSpPr>
        <p:spPr bwMode="auto">
          <a:xfrm>
            <a:off x="391681" y="2710365"/>
            <a:ext cx="4572000" cy="117660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2052" name="AutoShape 3"/>
          <p:cNvSpPr>
            <a:spLocks noChangeArrowheads="1"/>
          </p:cNvSpPr>
          <p:nvPr/>
        </p:nvSpPr>
        <p:spPr bwMode="auto">
          <a:xfrm>
            <a:off x="1437120" y="162737"/>
            <a:ext cx="7387200" cy="424556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Ctr="1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Российская академия наук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Издательский комплекс «Наука»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500" b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Издательство Академкнига/Учебник</a:t>
            </a:r>
          </a:p>
          <a:p>
            <a:pPr algn="ctr" eaLnBrk="1" hangingPunct="1">
              <a:buClrTx/>
              <a:buFontTx/>
              <a:buNone/>
            </a:pPr>
            <a:endParaRPr lang="en-US" altLang="ru-RU" sz="25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altLang="ru-RU" sz="2900" b="1" i="1" dirty="0" smtClean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Диагностические </a:t>
            </a:r>
            <a:r>
              <a:rPr lang="ru-RU" altLang="ru-RU" sz="29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материалы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9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по оценке достижений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9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младших школьников </a:t>
            </a:r>
          </a:p>
          <a:p>
            <a:pPr algn="ctr" eaLnBrk="1" hangingPunct="1">
              <a:buClrTx/>
              <a:buFontTx/>
              <a:buNone/>
            </a:pPr>
            <a:endParaRPr lang="ru-RU" altLang="ru-RU" sz="2900" b="1" i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0" y="406123"/>
            <a:ext cx="1208160" cy="86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370" y="5236071"/>
            <a:ext cx="1155983" cy="145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346" y="2286710"/>
            <a:ext cx="1275077" cy="163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305" y="4707758"/>
            <a:ext cx="1224122" cy="1649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708" y="4247122"/>
            <a:ext cx="1532145" cy="2121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274" y="476672"/>
            <a:ext cx="1073579" cy="141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4" y="1529213"/>
            <a:ext cx="1652692" cy="235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418" y="2719126"/>
            <a:ext cx="842004" cy="124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11"/>
          <a:srcRect l="45049" t="19239" r="22888" b="21843"/>
          <a:stretch/>
        </p:blipFill>
        <p:spPr bwMode="auto">
          <a:xfrm>
            <a:off x="5652120" y="3039418"/>
            <a:ext cx="980639" cy="13079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12"/>
          <a:srcRect l="45049" t="19840" r="22727" b="22645"/>
          <a:stretch/>
        </p:blipFill>
        <p:spPr bwMode="auto">
          <a:xfrm>
            <a:off x="5508104" y="4476213"/>
            <a:ext cx="1556568" cy="21328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370" y="2865461"/>
            <a:ext cx="1565967" cy="21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Рисунок 21"/>
          <p:cNvPicPr/>
          <p:nvPr/>
        </p:nvPicPr>
        <p:blipFill rotWithShape="1">
          <a:blip r:embed="rId14"/>
          <a:srcRect l="44728" t="21242" r="22888" b="24048"/>
          <a:stretch/>
        </p:blipFill>
        <p:spPr bwMode="auto">
          <a:xfrm>
            <a:off x="186466" y="4196757"/>
            <a:ext cx="1250654" cy="15779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329607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6"/>
          <a:stretch/>
        </p:blipFill>
        <p:spPr bwMode="auto">
          <a:xfrm>
            <a:off x="488048" y="1408468"/>
            <a:ext cx="8360640" cy="521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0466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Диагностические материалы </a:t>
            </a:r>
          </a:p>
          <a:p>
            <a:pPr algn="ctr"/>
            <a:r>
              <a:rPr lang="ru-RU" altLang="ru-RU" sz="24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 для оценки уровня достижений </a:t>
            </a:r>
            <a:r>
              <a:rPr lang="ru-RU" altLang="ru-RU" sz="2400" b="1" i="1" dirty="0" smtClean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личностных </a:t>
            </a:r>
            <a:r>
              <a:rPr lang="ru-RU" altLang="ru-RU" sz="24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результатов </a:t>
            </a:r>
          </a:p>
        </p:txBody>
      </p:sp>
      <p:pic>
        <p:nvPicPr>
          <p:cNvPr id="18" name="Рисунок 17"/>
          <p:cNvPicPr/>
          <p:nvPr/>
        </p:nvPicPr>
        <p:blipFill rotWithShape="1">
          <a:blip r:embed="rId4"/>
          <a:srcRect l="43446" t="19840" r="23368" b="21844"/>
          <a:stretch/>
        </p:blipFill>
        <p:spPr bwMode="auto">
          <a:xfrm>
            <a:off x="395536" y="1408468"/>
            <a:ext cx="1728192" cy="24201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2" descr="C:\Documents and Settings\metodist1\Рабочий стол\02_dnevni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057" y="2060848"/>
            <a:ext cx="1883608" cy="247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Documents and Settings\metodist1\Рабочий стол\03_dnevni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188303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618" y="3754777"/>
            <a:ext cx="1944216" cy="262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2755"/>
            <a:ext cx="4032448" cy="512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252756"/>
            <a:ext cx="4146850" cy="512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9950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6"/>
          <a:stretch/>
        </p:blipFill>
        <p:spPr bwMode="auto">
          <a:xfrm>
            <a:off x="488048" y="1408468"/>
            <a:ext cx="8360640" cy="521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881" y="1148048"/>
            <a:ext cx="1658128" cy="235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49" y="1990476"/>
            <a:ext cx="1137535" cy="1620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07" y="3801999"/>
            <a:ext cx="1675375" cy="238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92669"/>
            <a:ext cx="1584176" cy="2248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7" t="18037" r="23048" b="20644"/>
          <a:stretch>
            <a:fillRect/>
          </a:stretch>
        </p:blipFill>
        <p:spPr bwMode="auto">
          <a:xfrm>
            <a:off x="2087723" y="4669734"/>
            <a:ext cx="1241280" cy="186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3927" t="18037" r="23048" b="2064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920" y="3891862"/>
            <a:ext cx="1893600" cy="270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609" y="4831031"/>
            <a:ext cx="1180800" cy="170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600" y="1148048"/>
            <a:ext cx="1213920" cy="179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200" y="3032958"/>
            <a:ext cx="774720" cy="79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569" y="3768608"/>
            <a:ext cx="794880" cy="819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003" y="3670946"/>
            <a:ext cx="810720" cy="82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205" y="1112551"/>
            <a:ext cx="745920" cy="75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7520" y="404665"/>
            <a:ext cx="80169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Диагностические материалы </a:t>
            </a:r>
          </a:p>
          <a:p>
            <a:pPr algn="ctr"/>
            <a:r>
              <a:rPr lang="ru-RU" altLang="ru-RU" sz="20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 для оценки уровня достижений </a:t>
            </a:r>
            <a:r>
              <a:rPr lang="ru-RU" alt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метапредметных</a:t>
            </a:r>
            <a:r>
              <a:rPr lang="ru-RU" altLang="ru-RU" sz="2000" b="1" i="1" dirty="0" smtClean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 </a:t>
            </a:r>
            <a:r>
              <a:rPr lang="ru-RU" altLang="ru-RU" sz="20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результатов </a:t>
            </a: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395536" y="1574145"/>
            <a:ext cx="3384375" cy="185485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945" tIns="41473" rIns="82945" bIns="41473" anchor="ctr"/>
          <a:lstStyle/>
          <a:p>
            <a:pPr algn="ctr">
              <a:defRPr/>
            </a:pP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Новизна контроля и оценки в условиях ФГОС </a:t>
            </a: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заключается в мониторинге личностных результатов и оценке </a:t>
            </a:r>
            <a:r>
              <a:rPr lang="ru-RU" sz="1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метапредметных</a:t>
            </a: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результатов </a:t>
            </a:r>
          </a:p>
          <a:p>
            <a:pPr algn="ctr">
              <a:defRPr/>
            </a:pP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(оценка уровня </a:t>
            </a:r>
            <a:r>
              <a:rPr lang="ru-RU" sz="1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сформированности</a:t>
            </a: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познавательных, коммуникативных и   регулятивных УУД) </a:t>
            </a:r>
          </a:p>
        </p:txBody>
      </p:sp>
    </p:spTree>
    <p:extLst>
      <p:ext uri="{BB962C8B-B14F-4D97-AF65-F5344CB8AC3E}">
        <p14:creationId xmlns:p14="http://schemas.microsoft.com/office/powerpoint/2010/main" val="26007844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1"/>
          <p:cNvSpPr>
            <a:spLocks noChangeArrowheads="1"/>
          </p:cNvSpPr>
          <p:nvPr/>
        </p:nvSpPr>
        <p:spPr bwMode="auto">
          <a:xfrm>
            <a:off x="326881" y="2441057"/>
            <a:ext cx="129600" cy="7344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3075" name="Freeform 2"/>
          <p:cNvSpPr>
            <a:spLocks noChangeArrowheads="1"/>
          </p:cNvSpPr>
          <p:nvPr/>
        </p:nvSpPr>
        <p:spPr bwMode="auto">
          <a:xfrm>
            <a:off x="391681" y="2710365"/>
            <a:ext cx="4572000" cy="117660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3076" name="AutoShape 3"/>
          <p:cNvSpPr>
            <a:spLocks noChangeArrowheads="1"/>
          </p:cNvSpPr>
          <p:nvPr/>
        </p:nvSpPr>
        <p:spPr bwMode="auto">
          <a:xfrm>
            <a:off x="1437120" y="227544"/>
            <a:ext cx="7387200" cy="574908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Ctr="1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2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Диагностические материалы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2200" b="1" i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 для оценки уровня достижений предметных результатов </a:t>
            </a:r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81" y="358598"/>
            <a:ext cx="1208160" cy="868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8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00" y="1755545"/>
            <a:ext cx="6531840" cy="54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60" y="2328725"/>
            <a:ext cx="7532640" cy="4392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1729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1"/>
          <p:cNvSpPr>
            <a:spLocks noChangeArrowheads="1"/>
          </p:cNvSpPr>
          <p:nvPr/>
        </p:nvSpPr>
        <p:spPr bwMode="auto">
          <a:xfrm>
            <a:off x="326881" y="2441057"/>
            <a:ext cx="129600" cy="7344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4099" name="Freeform 2"/>
          <p:cNvSpPr>
            <a:spLocks noChangeArrowheads="1"/>
          </p:cNvSpPr>
          <p:nvPr/>
        </p:nvSpPr>
        <p:spPr bwMode="auto">
          <a:xfrm>
            <a:off x="391681" y="2710365"/>
            <a:ext cx="4572000" cy="117660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4100" name="AutoShape 3"/>
          <p:cNvSpPr>
            <a:spLocks noChangeArrowheads="1"/>
          </p:cNvSpPr>
          <p:nvPr/>
        </p:nvSpPr>
        <p:spPr bwMode="auto">
          <a:xfrm>
            <a:off x="496800" y="162737"/>
            <a:ext cx="8327520" cy="653252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Ctr="1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0" y="406123"/>
            <a:ext cx="1208160" cy="86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01" y="332676"/>
            <a:ext cx="3453120" cy="104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70" t="21042" r="22888" b="25652"/>
          <a:stretch>
            <a:fillRect/>
          </a:stretch>
        </p:blipFill>
        <p:spPr bwMode="auto">
          <a:xfrm>
            <a:off x="2057761" y="1841954"/>
            <a:ext cx="1391040" cy="178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5370" t="21042" r="22888" b="2565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9" t="21643" r="23048" b="24448"/>
          <a:stretch>
            <a:fillRect/>
          </a:stretch>
        </p:blipFill>
        <p:spPr bwMode="auto">
          <a:xfrm>
            <a:off x="496800" y="1860675"/>
            <a:ext cx="1267200" cy="170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5049" t="21643" r="23048" b="2444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0" t="21240" r="22888" b="24049"/>
          <a:stretch>
            <a:fillRect/>
          </a:stretch>
        </p:blipFill>
        <p:spPr bwMode="auto">
          <a:xfrm>
            <a:off x="2828160" y="2392092"/>
            <a:ext cx="1366560" cy="169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4730" t="21240" r="22888" b="2404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8" t="21443" r="22888" b="25249"/>
          <a:stretch>
            <a:fillRect/>
          </a:stretch>
        </p:blipFill>
        <p:spPr bwMode="auto">
          <a:xfrm>
            <a:off x="4409280" y="1860675"/>
            <a:ext cx="1307520" cy="170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4408" t="21443" r="22888" b="2524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7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9" t="21240" r="22888" b="25050"/>
          <a:stretch>
            <a:fillRect/>
          </a:stretch>
        </p:blipFill>
        <p:spPr bwMode="auto">
          <a:xfrm>
            <a:off x="5130720" y="2412254"/>
            <a:ext cx="1334880" cy="1693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5049" t="21240" r="22888" b="2505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8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90" t="21240" r="22888" b="24249"/>
          <a:stretch>
            <a:fillRect/>
          </a:stretch>
        </p:blipFill>
        <p:spPr bwMode="auto">
          <a:xfrm>
            <a:off x="6716161" y="1841954"/>
            <a:ext cx="1248480" cy="1689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4890" t="21240" r="22888" b="2424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8" t="21843" r="22888" b="25452"/>
          <a:stretch>
            <a:fillRect/>
          </a:stretch>
        </p:blipFill>
        <p:spPr bwMode="auto">
          <a:xfrm>
            <a:off x="7446240" y="2396412"/>
            <a:ext cx="1306080" cy="168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4408" t="21843" r="22888" b="2545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880" y="4347818"/>
            <a:ext cx="1373760" cy="168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840" y="4347817"/>
            <a:ext cx="1353600" cy="170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400" y="332676"/>
            <a:ext cx="3389760" cy="104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13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81" y="4455828"/>
            <a:ext cx="4102560" cy="159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16"/>
          <a:srcRect l="30941" t="21644" r="44851" b="33266"/>
          <a:stretch/>
        </p:blipFill>
        <p:spPr bwMode="auto">
          <a:xfrm>
            <a:off x="505065" y="1684862"/>
            <a:ext cx="2777072" cy="368835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331" y="1942250"/>
            <a:ext cx="2814949" cy="37113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612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1"/>
          <p:cNvSpPr>
            <a:spLocks noChangeArrowheads="1"/>
          </p:cNvSpPr>
          <p:nvPr/>
        </p:nvSpPr>
        <p:spPr bwMode="auto">
          <a:xfrm>
            <a:off x="326881" y="2441057"/>
            <a:ext cx="129600" cy="7344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5123" name="Freeform 2"/>
          <p:cNvSpPr>
            <a:spLocks noChangeArrowheads="1"/>
          </p:cNvSpPr>
          <p:nvPr/>
        </p:nvSpPr>
        <p:spPr bwMode="auto">
          <a:xfrm>
            <a:off x="391681" y="2710365"/>
            <a:ext cx="4572000" cy="117660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496800" y="162737"/>
            <a:ext cx="8327520" cy="653252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Ctr="1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0" y="406123"/>
            <a:ext cx="1208160" cy="86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61" y="226104"/>
            <a:ext cx="4059360" cy="122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200" y="2026293"/>
            <a:ext cx="3981600" cy="122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20" y="4475990"/>
            <a:ext cx="4102560" cy="159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02" y="1699379"/>
            <a:ext cx="1615680" cy="218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49336"/>
            <a:ext cx="1581120" cy="220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9"/>
          <a:srcRect l="17949" t="49786" r="65223" b="18162"/>
          <a:stretch/>
        </p:blipFill>
        <p:spPr bwMode="auto">
          <a:xfrm>
            <a:off x="5076056" y="3594463"/>
            <a:ext cx="1584176" cy="2088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554" y="3789040"/>
            <a:ext cx="1797143" cy="26246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080" y="3687023"/>
            <a:ext cx="2079903" cy="28286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1130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1"/>
          <p:cNvSpPr>
            <a:spLocks noChangeArrowheads="1"/>
          </p:cNvSpPr>
          <p:nvPr/>
        </p:nvSpPr>
        <p:spPr bwMode="auto">
          <a:xfrm>
            <a:off x="326881" y="2441057"/>
            <a:ext cx="129600" cy="7344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5123" name="Freeform 2"/>
          <p:cNvSpPr>
            <a:spLocks noChangeArrowheads="1"/>
          </p:cNvSpPr>
          <p:nvPr/>
        </p:nvSpPr>
        <p:spPr bwMode="auto">
          <a:xfrm>
            <a:off x="391681" y="2710365"/>
            <a:ext cx="4572000" cy="1176604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ru-RU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496800" y="162737"/>
            <a:ext cx="8327520" cy="653252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 anchorCtr="1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500" b="1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0" y="406123"/>
            <a:ext cx="1208160" cy="86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818" y="226104"/>
            <a:ext cx="4059360" cy="122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200" y="2026293"/>
            <a:ext cx="3981600" cy="122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20" y="4475990"/>
            <a:ext cx="4102560" cy="159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7"/>
          <a:srcRect l="41682" t="19038" r="24812" b="25451"/>
          <a:stretch/>
        </p:blipFill>
        <p:spPr bwMode="auto">
          <a:xfrm>
            <a:off x="446181" y="1676634"/>
            <a:ext cx="1584176" cy="2067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8"/>
          <a:srcRect l="42484" t="19239" r="24812" b="25251"/>
          <a:stretch/>
        </p:blipFill>
        <p:spPr bwMode="auto">
          <a:xfrm>
            <a:off x="2483768" y="2078326"/>
            <a:ext cx="1542741" cy="2067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9"/>
          <a:srcRect l="45049" t="19840" r="22727" b="22645"/>
          <a:stretch/>
        </p:blipFill>
        <p:spPr bwMode="auto">
          <a:xfrm>
            <a:off x="5160241" y="3429000"/>
            <a:ext cx="1556568" cy="2067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10"/>
          <a:srcRect l="71477" t="48505" r="15542" b="26709"/>
          <a:stretch/>
        </p:blipFill>
        <p:spPr bwMode="auto">
          <a:xfrm>
            <a:off x="7224810" y="4240823"/>
            <a:ext cx="1462255" cy="20674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11"/>
          <a:srcRect l="23888" t="18437" r="41644" b="22846"/>
          <a:stretch/>
        </p:blipFill>
        <p:spPr bwMode="auto">
          <a:xfrm>
            <a:off x="744609" y="1695336"/>
            <a:ext cx="3478317" cy="4097519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12"/>
          <a:srcRect l="45049" t="19239" r="22888" b="21843"/>
          <a:stretch/>
        </p:blipFill>
        <p:spPr bwMode="auto">
          <a:xfrm>
            <a:off x="6300192" y="548680"/>
            <a:ext cx="1043856" cy="12666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/>
          <p:cNvPicPr/>
          <p:nvPr/>
        </p:nvPicPr>
        <p:blipFill rotWithShape="1">
          <a:blip r:embed="rId13"/>
          <a:srcRect l="45370" t="20842" r="24170" b="21443"/>
          <a:stretch/>
        </p:blipFill>
        <p:spPr bwMode="auto">
          <a:xfrm>
            <a:off x="7668344" y="249422"/>
            <a:ext cx="965955" cy="12666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785482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60" y="293791"/>
            <a:ext cx="8586720" cy="634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21" y="1273094"/>
            <a:ext cx="1396800" cy="195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440" y="1983089"/>
            <a:ext cx="3450240" cy="2011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680" y="1257252"/>
            <a:ext cx="1362240" cy="182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641" y="2333045"/>
            <a:ext cx="1408320" cy="190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361" y="1886598"/>
            <a:ext cx="1368000" cy="1850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6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881" y="4278690"/>
            <a:ext cx="4675680" cy="22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7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21" y="5062132"/>
            <a:ext cx="1959840" cy="13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3749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46bc2318a3f15c6847450ef617b0381d771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117</Words>
  <Application>Microsoft Office PowerPoint</Application>
  <PresentationFormat>Экран (4:3)</PresentationFormat>
  <Paragraphs>99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metodist4</dc:creator>
  <cp:lastModifiedBy>metodist1</cp:lastModifiedBy>
  <cp:revision>17</cp:revision>
  <dcterms:created xsi:type="dcterms:W3CDTF">2015-05-20T08:16:04Z</dcterms:created>
  <dcterms:modified xsi:type="dcterms:W3CDTF">2016-03-10T13:50:13Z</dcterms:modified>
</cp:coreProperties>
</file>