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80" r:id="rId2"/>
    <p:sldId id="485" r:id="rId3"/>
    <p:sldId id="510" r:id="rId4"/>
    <p:sldId id="500" r:id="rId5"/>
    <p:sldId id="499" r:id="rId6"/>
    <p:sldId id="482" r:id="rId7"/>
    <p:sldId id="492" r:id="rId8"/>
    <p:sldId id="502" r:id="rId9"/>
    <p:sldId id="438" r:id="rId10"/>
    <p:sldId id="503" r:id="rId11"/>
    <p:sldId id="504" r:id="rId12"/>
    <p:sldId id="505" r:id="rId13"/>
    <p:sldId id="506" r:id="rId14"/>
    <p:sldId id="471" r:id="rId15"/>
    <p:sldId id="472" r:id="rId16"/>
    <p:sldId id="511" r:id="rId17"/>
    <p:sldId id="456" r:id="rId18"/>
    <p:sldId id="465" r:id="rId19"/>
    <p:sldId id="512" r:id="rId20"/>
    <p:sldId id="446" r:id="rId21"/>
    <p:sldId id="484" r:id="rId22"/>
    <p:sldId id="452" r:id="rId23"/>
    <p:sldId id="487" r:id="rId24"/>
    <p:sldId id="477" r:id="rId25"/>
    <p:sldId id="513" r:id="rId26"/>
    <p:sldId id="515" r:id="rId27"/>
  </p:sldIdLst>
  <p:sldSz cx="10080625" cy="7559675"/>
  <p:notesSz cx="7559675" cy="10691813"/>
  <p:custDataLst>
    <p:tags r:id="rId3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366" y="-54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None/>
            </a:defPPr>
            <a:lvl1pPr lvl="0" fontAlgn="auto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>
            <a:defPPr lvl="0">
              <a:buNone/>
            </a:defPPr>
            <a:lvl1pPr lvl="0" algn="r" fontAlgn="auto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fld id="{334DA941-EB90-4D11-B5E2-553F9AD50A63}" type="datetimeFigureOut">
              <a:rPr lang="ru-RU"/>
              <a:pPr>
                <a:defRPr sz="1400"/>
              </a:pPr>
              <a:t>27.07.2015</a:t>
            </a:fld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None/>
            </a:defPPr>
            <a:lvl1pPr lvl="0" fontAlgn="auto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>
            <a:defPPr lvl="0">
              <a:buNone/>
            </a:defPPr>
            <a:lvl1pPr lvl="0" algn="r" fontAlgn="auto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sz="1400">
                <a:solidFill>
                  <a:srgbClr val="000000"/>
                </a:solidFill>
                <a:latin typeface="Arial" pitchFamily="34"/>
                <a:ea typeface="Arial" pitchFamily="34"/>
                <a:cs typeface="Arial" pitchFamily="34"/>
              </a:defRPr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>
              <a:defRPr sz="1400"/>
            </a:pPr>
            <a:fld id="{711581F5-AAC1-4A52-B022-D34DC2E623F7}" type="slidenum">
              <a:rPr lang="ru-RU"/>
              <a:pPr>
                <a:defRPr sz="1400"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457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Move="1" noResize="1"/>
          </p:cNvSpPr>
          <p:nvPr/>
        </p:nvSpPr>
        <p:spPr>
          <a:xfrm>
            <a:off x="0" y="0"/>
            <a:ext cx="7559675" cy="10691813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lIns="90000" tIns="45000" rIns="90000" bIns="45000" anchor="ctr" anchorCtr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559675" cy="10691813"/>
          </a:xfrm>
          <a:custGeom>
            <a:avLst>
              <a:gd name="f0" fmla="val 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7559675" cy="1069181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7559675"/>
              <a:gd name="f8" fmla="val 10691813"/>
              <a:gd name="f9" fmla="*/ 5419351 1 1725033"/>
              <a:gd name="f10" fmla="val 1400"/>
              <a:gd name="f11" fmla="min 0 2800"/>
              <a:gd name="f12" fmla="max 0 2800"/>
              <a:gd name="f13" fmla="val 10690413"/>
              <a:gd name="f14" fmla="min 10689013 10691813"/>
              <a:gd name="f15" fmla="max 10689013 10691813"/>
              <a:gd name="f16" fmla="val 7558275"/>
              <a:gd name="f17" fmla="min 7556875 7559675"/>
              <a:gd name="f18" fmla="max 7556875 7559675"/>
              <a:gd name="f19" fmla="+- 0 0 0"/>
              <a:gd name="f20" fmla="*/ f4 1 7559675"/>
              <a:gd name="f21" fmla="*/ f5 1 10691813"/>
              <a:gd name="f22" fmla="+- f12 0 f11"/>
              <a:gd name="f23" fmla="+- f15 0 f14"/>
              <a:gd name="f24" fmla="+- f18 0 f17"/>
              <a:gd name="f25" fmla="*/ f19 f1 1"/>
              <a:gd name="f26" fmla="*/ 410 f20 1"/>
              <a:gd name="f27" fmla="*/ 7559265 f20 1"/>
              <a:gd name="f28" fmla="*/ 10691403 f21 1"/>
              <a:gd name="f29" fmla="*/ 410 f21 1"/>
              <a:gd name="f30" fmla="*/ f22 1 2"/>
              <a:gd name="f31" fmla="*/ f23 1 2"/>
              <a:gd name="f32" fmla="*/ f24 1 2"/>
              <a:gd name="f33" fmla="*/ 3779838 f20 1"/>
              <a:gd name="f34" fmla="*/ 0 f21 1"/>
              <a:gd name="f35" fmla="*/ f25 1 f3"/>
              <a:gd name="f36" fmla="*/ 7559675 f20 1"/>
              <a:gd name="f37" fmla="*/ 5345907 f21 1"/>
              <a:gd name="f38" fmla="*/ 10691813 f21 1"/>
              <a:gd name="f39" fmla="*/ 0 f20 1"/>
              <a:gd name="f40" fmla="+- f11 f30 0"/>
              <a:gd name="f41" fmla="*/ f30 f30 1"/>
              <a:gd name="f42" fmla="+- f14 f31 0"/>
              <a:gd name="f43" fmla="*/ f30 f31 1"/>
              <a:gd name="f44" fmla="+- f17 f32 0"/>
              <a:gd name="f45" fmla="*/ f32 f31 1"/>
              <a:gd name="f46" fmla="*/ f32 f30 1"/>
              <a:gd name="f47" fmla="+- f35 0 f2"/>
              <a:gd name="f48" fmla="+- 1400 0 f40"/>
              <a:gd name="f49" fmla="+- 0 0 f40"/>
              <a:gd name="f50" fmla="+- 10690413 0 f42"/>
              <a:gd name="f51" fmla="+- 10691813 0 f42"/>
              <a:gd name="f52" fmla="+- 7558275 0 f44"/>
              <a:gd name="f53" fmla="+- 7559675 0 f44"/>
              <a:gd name="f54" fmla="at2 f48 f49"/>
              <a:gd name="f55" fmla="at2 f49 f48"/>
              <a:gd name="f56" fmla="at2 f49 f50"/>
              <a:gd name="f57" fmla="at2 f48 f51"/>
              <a:gd name="f58" fmla="at2 f52 f51"/>
              <a:gd name="f59" fmla="at2 f53 f50"/>
              <a:gd name="f60" fmla="at2 f53 f48"/>
              <a:gd name="f61" fmla="at2 f52 f49"/>
              <a:gd name="f62" fmla="+- f54 f2 0"/>
              <a:gd name="f63" fmla="+- f55 f2 0"/>
              <a:gd name="f64" fmla="+- f56 f2 0"/>
              <a:gd name="f65" fmla="+- f57 f2 0"/>
              <a:gd name="f66" fmla="+- f58 f2 0"/>
              <a:gd name="f67" fmla="+- f59 f2 0"/>
              <a:gd name="f68" fmla="+- f60 f2 0"/>
              <a:gd name="f69" fmla="+- f61 f2 0"/>
              <a:gd name="f70" fmla="*/ f62 f9 1"/>
              <a:gd name="f71" fmla="*/ f63 f9 1"/>
              <a:gd name="f72" fmla="*/ f64 f9 1"/>
              <a:gd name="f73" fmla="*/ f65 f9 1"/>
              <a:gd name="f74" fmla="*/ f66 f9 1"/>
              <a:gd name="f75" fmla="*/ f67 f9 1"/>
              <a:gd name="f76" fmla="*/ f68 f9 1"/>
              <a:gd name="f77" fmla="*/ f69 f9 1"/>
              <a:gd name="f78" fmla="*/ f70 1 f1"/>
              <a:gd name="f79" fmla="*/ f71 1 f1"/>
              <a:gd name="f80" fmla="*/ f72 1 f1"/>
              <a:gd name="f81" fmla="*/ f73 1 f1"/>
              <a:gd name="f82" fmla="*/ f74 1 f1"/>
              <a:gd name="f83" fmla="*/ f75 1 f1"/>
              <a:gd name="f84" fmla="*/ f76 1 f1"/>
              <a:gd name="f85" fmla="*/ f77 1 f1"/>
              <a:gd name="f86" fmla="+- 0 0 f78"/>
              <a:gd name="f87" fmla="+- 0 0 f79"/>
              <a:gd name="f88" fmla="+- 0 0 f80"/>
              <a:gd name="f89" fmla="+- 0 0 f81"/>
              <a:gd name="f90" fmla="+- 0 0 f82"/>
              <a:gd name="f91" fmla="+- 0 0 f83"/>
              <a:gd name="f92" fmla="+- 0 0 f84"/>
              <a:gd name="f93" fmla="+- 0 0 f85"/>
              <a:gd name="f94" fmla="+- 0 0 f86"/>
              <a:gd name="f95" fmla="+- 0 0 f87"/>
              <a:gd name="f96" fmla="+- 0 0 f88"/>
              <a:gd name="f97" fmla="+- 0 0 f89"/>
              <a:gd name="f98" fmla="+- 0 0 f90"/>
              <a:gd name="f99" fmla="+- 0 0 f91"/>
              <a:gd name="f100" fmla="+- 0 0 f92"/>
              <a:gd name="f101" fmla="+- 0 0 f93"/>
              <a:gd name="f102" fmla="*/ f94 f1 1"/>
              <a:gd name="f103" fmla="*/ f95 f1 1"/>
              <a:gd name="f104" fmla="*/ f96 f1 1"/>
              <a:gd name="f105" fmla="*/ f97 f1 1"/>
              <a:gd name="f106" fmla="*/ f98 f1 1"/>
              <a:gd name="f107" fmla="*/ f99 f1 1"/>
              <a:gd name="f108" fmla="*/ f100 f1 1"/>
              <a:gd name="f109" fmla="*/ f101 f1 1"/>
              <a:gd name="f110" fmla="*/ f102 1 f9"/>
              <a:gd name="f111" fmla="*/ f103 1 f9"/>
              <a:gd name="f112" fmla="*/ f104 1 f9"/>
              <a:gd name="f113" fmla="*/ f105 1 f9"/>
              <a:gd name="f114" fmla="*/ f106 1 f9"/>
              <a:gd name="f115" fmla="*/ f107 1 f9"/>
              <a:gd name="f116" fmla="*/ f108 1 f9"/>
              <a:gd name="f117" fmla="*/ f109 1 f9"/>
              <a:gd name="f118" fmla="+- f110 0 f2"/>
              <a:gd name="f119" fmla="+- f111 0 f2"/>
              <a:gd name="f120" fmla="+- f112 0 f2"/>
              <a:gd name="f121" fmla="+- f113 0 f2"/>
              <a:gd name="f122" fmla="+- f114 0 f2"/>
              <a:gd name="f123" fmla="+- f115 0 f2"/>
              <a:gd name="f124" fmla="+- f116 0 f2"/>
              <a:gd name="f125" fmla="+- f117 0 f2"/>
              <a:gd name="f126" fmla="cos 1 f118"/>
              <a:gd name="f127" fmla="sin 1 f118"/>
              <a:gd name="f128" fmla="+- f119 0 f118"/>
              <a:gd name="f129" fmla="cos 1 f120"/>
              <a:gd name="f130" fmla="sin 1 f120"/>
              <a:gd name="f131" fmla="+- f121 0 f120"/>
              <a:gd name="f132" fmla="cos 1 f122"/>
              <a:gd name="f133" fmla="sin 1 f122"/>
              <a:gd name="f134" fmla="+- f123 0 f122"/>
              <a:gd name="f135" fmla="cos 1 f124"/>
              <a:gd name="f136" fmla="sin 1 f124"/>
              <a:gd name="f137" fmla="+- f125 0 f124"/>
              <a:gd name="f138" fmla="+- 0 0 f126"/>
              <a:gd name="f139" fmla="+- 0 0 f127"/>
              <a:gd name="f140" fmla="+- f128 0 f0"/>
              <a:gd name="f141" fmla="+- 0 0 f129"/>
              <a:gd name="f142" fmla="+- 0 0 f130"/>
              <a:gd name="f143" fmla="+- f131 0 f0"/>
              <a:gd name="f144" fmla="+- 0 0 f132"/>
              <a:gd name="f145" fmla="+- 0 0 f133"/>
              <a:gd name="f146" fmla="+- f134 0 f0"/>
              <a:gd name="f147" fmla="+- 0 0 f135"/>
              <a:gd name="f148" fmla="+- 0 0 f136"/>
              <a:gd name="f149" fmla="+- f137 0 f0"/>
              <a:gd name="f150" fmla="*/ f30 f138 1"/>
              <a:gd name="f151" fmla="*/ f30 f139 1"/>
              <a:gd name="f152" fmla="?: f128 f140 f128"/>
              <a:gd name="f153" fmla="*/ f31 f141 1"/>
              <a:gd name="f154" fmla="*/ f30 f142 1"/>
              <a:gd name="f155" fmla="?: f131 f143 f131"/>
              <a:gd name="f156" fmla="*/ f31 f144 1"/>
              <a:gd name="f157" fmla="*/ f32 f145 1"/>
              <a:gd name="f158" fmla="?: f134 f146 f134"/>
              <a:gd name="f159" fmla="*/ f30 f147 1"/>
              <a:gd name="f160" fmla="*/ f32 f148 1"/>
              <a:gd name="f161" fmla="?: f137 f149 f137"/>
              <a:gd name="f162" fmla="*/ f150 f150 1"/>
              <a:gd name="f163" fmla="*/ f151 f151 1"/>
              <a:gd name="f164" fmla="*/ f153 f153 1"/>
              <a:gd name="f165" fmla="*/ f154 f154 1"/>
              <a:gd name="f166" fmla="*/ f156 f156 1"/>
              <a:gd name="f167" fmla="*/ f157 f157 1"/>
              <a:gd name="f168" fmla="*/ f159 f159 1"/>
              <a:gd name="f169" fmla="*/ f160 f160 1"/>
              <a:gd name="f170" fmla="+- f162 f163 0"/>
              <a:gd name="f171" fmla="+- f164 f165 0"/>
              <a:gd name="f172" fmla="+- f166 f167 0"/>
              <a:gd name="f173" fmla="+- f168 f169 0"/>
              <a:gd name="f174" fmla="sqrt f170"/>
              <a:gd name="f175" fmla="sqrt f171"/>
              <a:gd name="f176" fmla="sqrt f172"/>
              <a:gd name="f177" fmla="sqrt f173"/>
              <a:gd name="f178" fmla="*/ f41 1 f174"/>
              <a:gd name="f179" fmla="*/ f43 1 f175"/>
              <a:gd name="f180" fmla="*/ f45 1 f176"/>
              <a:gd name="f181" fmla="*/ f46 1 f177"/>
              <a:gd name="f182" fmla="*/ f138 f178 1"/>
              <a:gd name="f183" fmla="*/ f139 f178 1"/>
              <a:gd name="f184" fmla="*/ f141 f179 1"/>
              <a:gd name="f185" fmla="*/ f142 f179 1"/>
              <a:gd name="f186" fmla="*/ f144 f180 1"/>
              <a:gd name="f187" fmla="*/ f145 f180 1"/>
              <a:gd name="f188" fmla="*/ f147 f181 1"/>
              <a:gd name="f189" fmla="*/ f148 f181 1"/>
              <a:gd name="f190" fmla="+- f40 0 f182"/>
              <a:gd name="f191" fmla="+- f40 0 f183"/>
              <a:gd name="f192" fmla="+- f40 0 f184"/>
              <a:gd name="f193" fmla="+- f42 0 f185"/>
              <a:gd name="f194" fmla="+- f44 0 f186"/>
              <a:gd name="f195" fmla="+- f42 0 f187"/>
              <a:gd name="f196" fmla="+- f44 0 f188"/>
              <a:gd name="f197" fmla="+- f40 0 f189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33" y="f34"/>
              </a:cxn>
              <a:cxn ang="f47">
                <a:pos x="f36" y="f37"/>
              </a:cxn>
              <a:cxn ang="f47">
                <a:pos x="f33" y="f38"/>
              </a:cxn>
              <a:cxn ang="f47">
                <a:pos x="f39" y="f37"/>
              </a:cxn>
            </a:cxnLst>
            <a:rect l="f26" t="f29" r="f27" b="f28"/>
            <a:pathLst>
              <a:path w="7559675" h="10691813">
                <a:moveTo>
                  <a:pt x="f10" y="f6"/>
                </a:moveTo>
                <a:lnTo>
                  <a:pt x="f190" y="f191"/>
                </a:lnTo>
                <a:arcTo wR="f30" hR="f30" stAng="f118" swAng="f152"/>
                <a:lnTo>
                  <a:pt x="f6" y="f13"/>
                </a:lnTo>
                <a:lnTo>
                  <a:pt x="f192" y="f193"/>
                </a:lnTo>
                <a:arcTo wR="f30" hR="f31" stAng="f120" swAng="f155"/>
                <a:lnTo>
                  <a:pt x="f16" y="f8"/>
                </a:lnTo>
                <a:lnTo>
                  <a:pt x="f194" y="f195"/>
                </a:lnTo>
                <a:arcTo wR="f32" hR="f31" stAng="f122" swAng="f158"/>
                <a:lnTo>
                  <a:pt x="f7" y="f10"/>
                </a:lnTo>
                <a:lnTo>
                  <a:pt x="f196" y="f197"/>
                </a:lnTo>
                <a:arcTo wR="f32" hR="f30" stAng="f124" swAng="f161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61454" name="Образ слайда 1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55" name="Заметки 14"/>
          <p:cNvSpPr txBox="1">
            <a:spLocks noGrp="1"/>
          </p:cNvSpPr>
          <p:nvPr>
            <p:ph type="body" sz="quarter" idx="3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6" name="Полилиния 15"/>
          <p:cNvSpPr/>
          <p:nvPr/>
        </p:nvSpPr>
        <p:spPr>
          <a:xfrm>
            <a:off x="0" y="0"/>
            <a:ext cx="3278188" cy="5318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1639094 f8 1"/>
              <a:gd name="f12" fmla="*/ 0 f9 1"/>
              <a:gd name="f13" fmla="*/ f10 1 f2"/>
              <a:gd name="f14" fmla="*/ 3278188 f8 1"/>
              <a:gd name="f15" fmla="*/ 265907 f9 1"/>
              <a:gd name="f16" fmla="*/ 531813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4278313" y="0"/>
            <a:ext cx="3278187" cy="5318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1639094 f8 1"/>
              <a:gd name="f12" fmla="*/ 0 f9 1"/>
              <a:gd name="f13" fmla="*/ f10 1 f2"/>
              <a:gd name="f14" fmla="*/ 3278187 f8 1"/>
              <a:gd name="f15" fmla="*/ 265907 f9 1"/>
              <a:gd name="f16" fmla="*/ 531813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0" y="10156825"/>
            <a:ext cx="3278188" cy="5318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1639094 f8 1"/>
              <a:gd name="f12" fmla="*/ 0 f9 1"/>
              <a:gd name="f13" fmla="*/ f10 1 f2"/>
              <a:gd name="f14" fmla="*/ 3278188 f8 1"/>
              <a:gd name="f15" fmla="*/ 265907 f9 1"/>
              <a:gd name="f16" fmla="*/ 531813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9" name="Номер слайда 18"/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5238"/>
            <a:ext cx="3263900" cy="5175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rtl="0" fontAlgn="auto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ru-RU" sz="1400" b="0" i="0" u="none" strike="noStrike" baseline="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>
              <a:defRPr/>
            </a:pPr>
            <a:fld id="{068C1D03-AB97-40E6-9AFF-2FD73379608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25821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ts val="450"/>
      </a:spcBef>
      <a:spcAft>
        <a:spcPct val="0"/>
      </a:spcAft>
      <a:tabLst>
        <a:tab pos="0" algn="l"/>
        <a:tab pos="447675" algn="l"/>
        <a:tab pos="896938" algn="l"/>
        <a:tab pos="1346200" algn="l"/>
        <a:tab pos="1795463" algn="l"/>
        <a:tab pos="2244725" algn="l"/>
        <a:tab pos="2693988" algn="l"/>
        <a:tab pos="3143250" algn="l"/>
        <a:tab pos="3592513" algn="l"/>
        <a:tab pos="4041775" algn="l"/>
        <a:tab pos="4491038" algn="l"/>
        <a:tab pos="4940300" algn="l"/>
        <a:tab pos="5389563" algn="l"/>
        <a:tab pos="5838825" algn="l"/>
        <a:tab pos="6288088" algn="l"/>
        <a:tab pos="6737350" algn="l"/>
        <a:tab pos="7186613" algn="l"/>
        <a:tab pos="7635875" algn="l"/>
        <a:tab pos="8085138" algn="l"/>
        <a:tab pos="8534400" algn="l"/>
        <a:tab pos="8983663" algn="l"/>
      </a:tabLst>
      <a:defRPr lang="ru-RU" sz="1200">
        <a:solidFill>
          <a:srgbClr val="000000"/>
        </a:solidFill>
        <a:latin typeface="Times New Roman" pitchFamily="18"/>
        <a:ea typeface="Arial Unicode MS" pitchFamily="2"/>
        <a:cs typeface="Tahoma" pitchFamily="2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олилиния 1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b"/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AEBE685-6515-4219-A388-F255E3926FF1}" type="slidenum">
              <a:rPr lang="ru-RU" sz="1400">
                <a:solidFill>
                  <a:srgbClr val="FFFFFF"/>
                </a:solidFill>
              </a:rPr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62467" name="Полилиния 2"/>
          <p:cNvSpPr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B66D95F-B861-44A3-868C-8773EED6E3F0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2468" name="Полилиния 3"/>
          <p:cNvSpPr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8C8E9D8-3055-4615-878A-7B306C428BDE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62469" name="Полилиния 4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97D67015-9998-4182-869F-D594485458E6}" type="slidenum">
              <a:rPr lang="ru-RU" sz="1400">
                <a:solidFill>
                  <a:srgbClr val="FFFFFF"/>
                </a:solidFill>
                <a:cs typeface="Lucida Sans Unicode" pitchFamily="34" charset="0"/>
              </a:rPr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62470" name="Полилиния 5"/>
          <p:cNvSpPr>
            <a:spLocks noChangeArrowheads="1"/>
          </p:cNvSpPr>
          <p:nvPr/>
        </p:nvSpPr>
        <p:spPr bwMode="auto">
          <a:xfrm>
            <a:off x="4278313" y="10155238"/>
            <a:ext cx="3273425" cy="5270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7E74B77-3389-4C70-B228-18F6B9508B16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7" name="Образ слайда 6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62472" name="Заметки 7"/>
          <p:cNvSpPr txBox="1">
            <a:spLocks noGrp="1"/>
          </p:cNvSpPr>
          <p:nvPr>
            <p:ph type="body" sz="quarter" idx="1"/>
          </p:nvPr>
        </p:nvSpPr>
        <p:spPr>
          <a:xfrm>
            <a:off x="1169988" y="5086350"/>
            <a:ext cx="5226050" cy="4106863"/>
          </a:xfrm>
        </p:spPr>
        <p:txBody>
          <a:bodyPr wrap="none" lIns="90000" tIns="46800" rIns="90000" bIns="46800" anchor="ctr">
            <a:spAutoFit/>
          </a:bodyPr>
          <a:lstStyle/>
          <a:p>
            <a:pPr eaLnBrk="1"/>
            <a:endParaRPr smtClean="0">
              <a:latin typeface="Times New Roman" pitchFamily="18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10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11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11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12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12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13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BA4C33-9D78-4A2B-8A94-42FE846FB40A}" type="slidenum">
              <a:rPr lang="ru-RU"/>
              <a:pPr/>
              <a:t>16</a:t>
            </a:fld>
            <a:endParaRPr lang="ru-RU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3000"/>
              </a:lnSpc>
              <a:buClrTx/>
              <a:buFontTx/>
              <a:buNone/>
            </a:pPr>
            <a:fld id="{A994769C-CF9D-4BA9-9CBC-83F96E0D41DB}" type="slidenum">
              <a:rPr lang="ru-RU" sz="1400">
                <a:solidFill>
                  <a:srgbClr val="FFFFFF"/>
                </a:solidFill>
              </a:rPr>
              <a:pPr>
                <a:lnSpc>
                  <a:spcPct val="93000"/>
                </a:lnSpc>
                <a:buClrTx/>
                <a:buFontTx/>
                <a:buNone/>
              </a:pPr>
              <a:t>16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custGeom>
            <a:avLst/>
            <a:gdLst>
              <a:gd name="T0" fmla="*/ 1637506 w 21600"/>
              <a:gd name="T1" fmla="*/ 0 h 21600"/>
              <a:gd name="T2" fmla="*/ 3275012 w 21600"/>
              <a:gd name="T3" fmla="*/ 264319 h 21600"/>
              <a:gd name="T4" fmla="*/ 1637506 w 21600"/>
              <a:gd name="T5" fmla="*/ 528637 h 21600"/>
              <a:gd name="T6" fmla="*/ 0 w 21600"/>
              <a:gd name="T7" fmla="*/ 264319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640EB3D-1E72-43FA-AD69-595881F45A48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custGeom>
            <a:avLst/>
            <a:gdLst>
              <a:gd name="T0" fmla="*/ 1639094 w 21600"/>
              <a:gd name="T1" fmla="*/ 0 h 21600"/>
              <a:gd name="T2" fmla="*/ 3278187 w 21600"/>
              <a:gd name="T3" fmla="*/ 265907 h 21600"/>
              <a:gd name="T4" fmla="*/ 1639094 w 21600"/>
              <a:gd name="T5" fmla="*/ 531813 h 21600"/>
              <a:gd name="T6" fmla="*/ 0 w 21600"/>
              <a:gd name="T7" fmla="*/ 265907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9D7524C-5FB8-421D-BFFF-74B7BB85022A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794 w 21600"/>
              <a:gd name="T1" fmla="*/ 0 h 21600"/>
              <a:gd name="T2" fmla="*/ 1588 w 21600"/>
              <a:gd name="T3" fmla="*/ 794 h 21600"/>
              <a:gd name="T4" fmla="*/ 794 w 21600"/>
              <a:gd name="T5" fmla="*/ 1588 h 21600"/>
              <a:gd name="T6" fmla="*/ 0 w 21600"/>
              <a:gd name="T7" fmla="*/ 794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>
              <a:lnSpc>
                <a:spcPct val="93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9E6F770-399C-4F20-B066-A6B6941DEDAE}" type="slidenum">
              <a:rPr lang="ru-RU" sz="1400">
                <a:solidFill>
                  <a:srgbClr val="FFFFFF"/>
                </a:solidFill>
                <a:cs typeface="Lucida Sans Unicode" pitchFamily="34" charset="0"/>
              </a:rPr>
              <a:pPr>
                <a:lnSpc>
                  <a:spcPct val="93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16</a:t>
            </a:fld>
            <a:endParaRPr lang="ru-RU" sz="14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27653" name="Rectangle 5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12800"/>
            <a:ext cx="5334000" cy="40005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4" name="Rectangle 6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0438" cy="48037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>
              <a:spcBef>
                <a:spcPts val="450"/>
              </a:spcBef>
              <a:buClrTx/>
              <a:buFontTx/>
              <a:buNone/>
            </a:pPr>
            <a:endParaRPr lang="ru-RU"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17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17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18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10EDA8B-50D0-4442-AD13-057AD8232C45}" type="slidenum">
              <a:rPr lang="ru-RU"/>
              <a:pPr/>
              <a:t>19</a:t>
            </a:fld>
            <a:endParaRPr lang="ru-RU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3000"/>
              </a:lnSpc>
              <a:buClrTx/>
              <a:buFontTx/>
              <a:buNone/>
            </a:pPr>
            <a:fld id="{A8B3D03E-9A75-4C71-B599-01C26EF072BA}" type="slidenum">
              <a:rPr lang="ru-RU" sz="1400">
                <a:solidFill>
                  <a:srgbClr val="FFFFFF"/>
                </a:solidFill>
              </a:rPr>
              <a:pPr>
                <a:lnSpc>
                  <a:spcPct val="93000"/>
                </a:lnSpc>
                <a:buClrTx/>
                <a:buFontTx/>
                <a:buNone/>
              </a:pPr>
              <a:t>19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4278313" y="10155238"/>
            <a:ext cx="3275012" cy="528637"/>
          </a:xfrm>
          <a:custGeom>
            <a:avLst/>
            <a:gdLst>
              <a:gd name="T0" fmla="*/ 1637506 w 21600"/>
              <a:gd name="T1" fmla="*/ 0 h 21600"/>
              <a:gd name="T2" fmla="*/ 3275012 w 21600"/>
              <a:gd name="T3" fmla="*/ 264319 h 21600"/>
              <a:gd name="T4" fmla="*/ 1637506 w 21600"/>
              <a:gd name="T5" fmla="*/ 528637 h 21600"/>
              <a:gd name="T6" fmla="*/ 0 w 21600"/>
              <a:gd name="T7" fmla="*/ 264319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B8A80AC-9A60-4566-AB90-9D5DDD708C25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19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custGeom>
            <a:avLst/>
            <a:gdLst>
              <a:gd name="T0" fmla="*/ 1639094 w 21600"/>
              <a:gd name="T1" fmla="*/ 0 h 21600"/>
              <a:gd name="T2" fmla="*/ 3278187 w 21600"/>
              <a:gd name="T3" fmla="*/ 265907 h 21600"/>
              <a:gd name="T4" fmla="*/ 1639094 w 21600"/>
              <a:gd name="T5" fmla="*/ 531813 h 21600"/>
              <a:gd name="T6" fmla="*/ 0 w 21600"/>
              <a:gd name="T7" fmla="*/ 265907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r">
              <a:lnSpc>
                <a:spcPct val="95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4262CDA-3CBD-488E-88F8-049C56E859A0}" type="slidenum">
              <a:rPr 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>
                <a:lnSpc>
                  <a:spcPct val="95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19</a:t>
            </a:fld>
            <a:endParaRPr 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794 w 21600"/>
              <a:gd name="T1" fmla="*/ 0 h 21600"/>
              <a:gd name="T2" fmla="*/ 1588 w 21600"/>
              <a:gd name="T3" fmla="*/ 794 h 21600"/>
              <a:gd name="T4" fmla="*/ 794 w 21600"/>
              <a:gd name="T5" fmla="*/ 1588 h 21600"/>
              <a:gd name="T6" fmla="*/ 0 w 21600"/>
              <a:gd name="T7" fmla="*/ 794 h 21600"/>
              <a:gd name="T8" fmla="*/ 0 w 21600"/>
              <a:gd name="T9" fmla="*/ 0 h 21600"/>
              <a:gd name="T10" fmla="*/ 2160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>
              <a:lnSpc>
                <a:spcPct val="93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9B381DD-9A29-47DF-9769-8D9FDA855657}" type="slidenum">
              <a:rPr lang="ru-RU" sz="1400">
                <a:solidFill>
                  <a:srgbClr val="FFFFFF"/>
                </a:solidFill>
                <a:cs typeface="Lucida Sans Unicode" pitchFamily="34" charset="0"/>
              </a:rPr>
              <a:pPr>
                <a:lnSpc>
                  <a:spcPct val="93000"/>
                </a:lnSpc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19</a:t>
            </a:fld>
            <a:endParaRPr lang="ru-RU" sz="14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25605" name="Rectangle 5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8075" y="812800"/>
            <a:ext cx="5334000" cy="40005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6" name="Rectangle 6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0438" cy="48037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>
              <a:spcBef>
                <a:spcPts val="450"/>
              </a:spcBef>
              <a:buClrTx/>
              <a:buFontTx/>
              <a:buNone/>
            </a:pPr>
            <a:endParaRPr lang="ru-RU"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20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21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22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22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dirty="0"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23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23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25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289" indent="-228572" defTabSz="44920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432" indent="-228572" defTabSz="44920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8576" indent="-228572" defTabSz="44920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5720" indent="-228572" defTabSz="44920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FC7F7F-8738-47CF-80DC-491050F96AB7}" type="slidenum">
              <a:rPr lang="ru-RU" altLang="ru-RU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eaLnBrk="1" hangingPunct="1"/>
              <a:t>26</a:t>
            </a:fld>
            <a:endParaRPr lang="ru-RU" altLang="ru-RU" smtClean="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1" name="AutoShape 1"/>
          <p:cNvSpPr>
            <a:spLocks noChangeArrowheads="1"/>
          </p:cNvSpPr>
          <p:nvPr/>
        </p:nvSpPr>
        <p:spPr bwMode="auto">
          <a:xfrm>
            <a:off x="1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9" tIns="44995" rIns="89989" bIns="44995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D156BB1A-A53B-484E-9B75-A640EB9C0861}" type="slidenum">
              <a:rPr lang="ru-RU" altLang="ru-RU" sz="1400">
                <a:solidFill>
                  <a:srgbClr val="FFFFFF"/>
                </a:solidFill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26</a:t>
            </a:fld>
            <a:endParaRPr lang="ru-RU" altLang="ru-RU" sz="1400">
              <a:solidFill>
                <a:srgbClr val="FFFFFF"/>
              </a:solidFill>
            </a:endParaRPr>
          </a:p>
        </p:txBody>
      </p:sp>
      <p:sp>
        <p:nvSpPr>
          <p:cNvPr id="12292" name="AutoShape 2"/>
          <p:cNvSpPr>
            <a:spLocks noChangeArrowheads="1"/>
          </p:cNvSpPr>
          <p:nvPr/>
        </p:nvSpPr>
        <p:spPr bwMode="auto">
          <a:xfrm>
            <a:off x="4278314" y="10155238"/>
            <a:ext cx="3275011" cy="5286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9" tIns="44995" rIns="89989" bIns="44995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73A362CC-FB59-44A3-BD8A-6C84F1BB0118}" type="slidenum"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26</a:t>
            </a:fld>
            <a:endParaRPr lang="ru-RU" alt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3" name="AutoShape 3"/>
          <p:cNvSpPr>
            <a:spLocks noChangeArrowheads="1"/>
          </p:cNvSpPr>
          <p:nvPr/>
        </p:nvSpPr>
        <p:spPr bwMode="auto">
          <a:xfrm>
            <a:off x="4278313" y="10156826"/>
            <a:ext cx="3278187" cy="5318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9" tIns="44995" rIns="89989" bIns="44995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DBA9E61-9032-41FD-9FCC-1F8C77DFA535}" type="slidenum"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26</a:t>
            </a:fld>
            <a:endParaRPr lang="ru-RU" alt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1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9" tIns="44995" rIns="89989" bIns="44995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</a:pPr>
            <a:fld id="{8D822EA5-391B-4678-A165-0B7A37E29710}" type="slidenum">
              <a:rPr lang="ru-RU" altLang="ru-RU" sz="1400">
                <a:solidFill>
                  <a:srgbClr val="FFFFFF"/>
                </a:solidFill>
                <a:cs typeface="Lucida Sans Unicode" pitchFamily="34" charset="0"/>
              </a:rPr>
              <a:pPr eaLnBrk="1" hangingPunct="1">
                <a:lnSpc>
                  <a:spcPct val="93000"/>
                </a:lnSpc>
                <a:buClrTx/>
                <a:buFontTx/>
                <a:buNone/>
              </a:pPr>
              <a:t>26</a:t>
            </a:fld>
            <a:endParaRPr lang="ru-RU" altLang="ru-RU" sz="1400">
              <a:solidFill>
                <a:srgbClr val="FFFFFF"/>
              </a:solidFill>
              <a:cs typeface="Lucida Sans Unicode" pitchFamily="34" charset="0"/>
            </a:endParaRPr>
          </a:p>
        </p:txBody>
      </p:sp>
      <p:sp>
        <p:nvSpPr>
          <p:cNvPr id="12295" name="AutoShape 5"/>
          <p:cNvSpPr>
            <a:spLocks noChangeArrowheads="1"/>
          </p:cNvSpPr>
          <p:nvPr/>
        </p:nvSpPr>
        <p:spPr bwMode="auto">
          <a:xfrm>
            <a:off x="4278313" y="10155239"/>
            <a:ext cx="3273425" cy="5270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89" tIns="44995" rIns="89989" bIns="44995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lnSpc>
                <a:spcPct val="95000"/>
              </a:lnSpc>
              <a:buClrTx/>
              <a:buFontTx/>
              <a:buNone/>
            </a:pPr>
            <a:fld id="{0849CDC1-D3D5-4268-BCF5-530916AE7E81}" type="slidenum">
              <a:rPr lang="ru-RU" altLang="ru-RU" sz="140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pPr algn="r" eaLnBrk="1" hangingPunct="1">
                <a:lnSpc>
                  <a:spcPct val="95000"/>
                </a:lnSpc>
                <a:buClrTx/>
                <a:buFontTx/>
                <a:buNone/>
              </a:pPr>
              <a:t>26</a:t>
            </a:fld>
            <a:endParaRPr lang="ru-RU" altLang="ru-RU" sz="1400">
              <a:solidFill>
                <a:srgbClr val="0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1229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169988" y="5086351"/>
            <a:ext cx="5226050" cy="41068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0" algn="l"/>
                <a:tab pos="914286" algn="l"/>
                <a:tab pos="1828574" algn="l"/>
                <a:tab pos="2742860" algn="l"/>
                <a:tab pos="3657148" algn="l"/>
                <a:tab pos="4571434" algn="l"/>
                <a:tab pos="5485722" algn="l"/>
                <a:tab pos="6400008" algn="l"/>
                <a:tab pos="7314296" algn="l"/>
                <a:tab pos="8228582" algn="l"/>
                <a:tab pos="9142870" algn="l"/>
                <a:tab pos="10057156" algn="l"/>
              </a:tabLst>
            </a:pPr>
            <a:endParaRPr lang="ru-RU" alt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3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4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5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6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7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8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2"/>
          <p:cNvSpPr txBox="1"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4" tIns="44997" rIns="90004" bIns="44997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>
              <a:lnSpc>
                <a:spcPct val="93000"/>
              </a:lnSpc>
            </a:pPr>
            <a:fld id="{AEA68B88-E191-4437-AFD9-984581C6877F}" type="slidenum">
              <a:rPr lang="ru-RU" sz="1400">
                <a:solidFill>
                  <a:srgbClr val="FFFFFF"/>
                </a:solidFill>
              </a:rPr>
              <a:pPr eaLnBrk="1">
                <a:lnSpc>
                  <a:spcPct val="93000"/>
                </a:lnSpc>
              </a:pPr>
              <a:t>9</a:t>
            </a:fld>
            <a:endParaRPr lang="ru-RU" sz="1400">
              <a:solidFill>
                <a:srgbClr val="FFFFFF"/>
              </a:solidFill>
            </a:endParaRPr>
          </a:p>
        </p:txBody>
      </p:sp>
      <p:sp>
        <p:nvSpPr>
          <p:cNvPr id="3" name="Text Box 1"/>
          <p:cNvSpPr/>
          <p:nvPr/>
        </p:nvSpPr>
        <p:spPr>
          <a:xfrm>
            <a:off x="4278313" y="10155238"/>
            <a:ext cx="3275012" cy="5286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DC7D40-4FDD-4228-859B-1E1968CBD0E6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4" name="Text Box 2"/>
          <p:cNvSpPr/>
          <p:nvPr/>
        </p:nvSpPr>
        <p:spPr>
          <a:xfrm>
            <a:off x="4278313" y="10156825"/>
            <a:ext cx="3278187" cy="53181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algn="r" fontAlgn="auto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F8A31CD-2AC1-4766-B8EB-FEC4335B20B2}" type="slidenum">
              <a:rPr lang="ru-RU" sz="1400" kern="0">
                <a:solidFill>
                  <a:srgbClr val="000000"/>
                </a:solidFill>
                <a:latin typeface="Times New Roman" pitchFamily="18"/>
                <a:ea typeface="Lucida Sans Unicode" pitchFamily="1"/>
                <a:cs typeface="Lucida Sans Unicode" pitchFamily="34"/>
              </a:rPr>
              <a:pPr algn="r" fontAlgn="auto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000000"/>
              </a:solidFill>
              <a:latin typeface="Times New Roman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5" name="Text Box 3"/>
          <p:cNvSpPr/>
          <p:nvPr/>
        </p:nvSpPr>
        <p:spPr>
          <a:xfrm>
            <a:off x="0" y="0"/>
            <a:ext cx="1588" cy="158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2"/>
              <a:gd name="f7" fmla="val f3"/>
              <a:gd name="f8" fmla="+- f7 0 f6"/>
              <a:gd name="f9" fmla="*/ f8 1 21600"/>
              <a:gd name="f10" fmla="*/ f6 1 f9"/>
              <a:gd name="f11" fmla="*/ f7 1 f9"/>
              <a:gd name="f12" fmla="*/ f10 f4 1"/>
              <a:gd name="f13" fmla="*/ f11 f4 1"/>
              <a:gd name="f14" fmla="*/ f11 f5 1"/>
              <a:gd name="f15" fmla="*/ f10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" t="f15" r="f13" b="f14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lnTo>
                  <a:pt x="f2" y="f2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90004" tIns="44997" rIns="90004" bIns="44997" compatLnSpc="0"/>
          <a:lstStyle/>
          <a:p>
            <a:pPr fontAlgn="auto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7836" algn="l"/>
                <a:tab pos="896761" algn="l"/>
                <a:tab pos="1346042" algn="l"/>
                <a:tab pos="1795323" algn="l"/>
                <a:tab pos="2244595" algn="l"/>
                <a:tab pos="2693877" algn="l"/>
                <a:tab pos="3143158" algn="l"/>
                <a:tab pos="3592439" algn="l"/>
                <a:tab pos="4041721" algn="l"/>
                <a:tab pos="4491002" algn="l"/>
                <a:tab pos="4940283" algn="l"/>
                <a:tab pos="5389555" algn="l"/>
                <a:tab pos="5838837" algn="l"/>
                <a:tab pos="6288118" algn="l"/>
                <a:tab pos="6737399" algn="l"/>
                <a:tab pos="7186681" algn="l"/>
                <a:tab pos="7635962" algn="l"/>
                <a:tab pos="8085243" algn="l"/>
                <a:tab pos="8534515" algn="l"/>
                <a:tab pos="8983797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03C132F-7F16-4D90-997F-9B9A2FAA1E88}" type="slidenum">
              <a:rPr lang="ru-RU" sz="1400" kern="0">
                <a:solidFill>
                  <a:srgbClr val="FFFFFF"/>
                </a:solidFill>
                <a:latin typeface="Arial" pitchFamily="18"/>
                <a:ea typeface="Lucida Sans Unicode" pitchFamily="1"/>
                <a:cs typeface="Lucida Sans Unicode" pitchFamily="34"/>
              </a:rPr>
              <a:pPr fontAlgn="auto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447836" algn="l"/>
                  <a:tab pos="896761" algn="l"/>
                  <a:tab pos="1346042" algn="l"/>
                  <a:tab pos="1795323" algn="l"/>
                  <a:tab pos="2244595" algn="l"/>
                  <a:tab pos="2693877" algn="l"/>
                  <a:tab pos="3143158" algn="l"/>
                  <a:tab pos="3592439" algn="l"/>
                  <a:tab pos="4041721" algn="l"/>
                  <a:tab pos="4491002" algn="l"/>
                  <a:tab pos="4940283" algn="l"/>
                  <a:tab pos="5389555" algn="l"/>
                  <a:tab pos="5838837" algn="l"/>
                  <a:tab pos="6288118" algn="l"/>
                  <a:tab pos="6737399" algn="l"/>
                  <a:tab pos="7186681" algn="l"/>
                  <a:tab pos="7635962" algn="l"/>
                  <a:tab pos="8085243" algn="l"/>
                  <a:tab pos="8534515" algn="l"/>
                  <a:tab pos="8983797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ru-RU" sz="1400" kern="0">
              <a:solidFill>
                <a:srgbClr val="FFFFFF"/>
              </a:solidFill>
              <a:latin typeface="Arial" pitchFamily="18"/>
              <a:ea typeface="Lucida Sans Unicode" pitchFamily="1"/>
              <a:cs typeface="Lucida Sans Unicode" pitchFamily="34"/>
            </a:endParaRPr>
          </a:p>
        </p:txBody>
      </p:sp>
      <p:sp>
        <p:nvSpPr>
          <p:cNvPr id="6349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8075" y="812800"/>
            <a:ext cx="5334000" cy="4000500"/>
          </a:xfrm>
          <a:solidFill>
            <a:srgbClr val="4F81BD"/>
          </a:solidFill>
          <a:ln w="25402">
            <a:solidFill>
              <a:srgbClr val="385D8A"/>
            </a:solidFill>
            <a:miter lim="800000"/>
            <a:headEnd/>
            <a:tailEnd/>
          </a:ln>
        </p:spPr>
      </p:sp>
      <p:sp>
        <p:nvSpPr>
          <p:cNvPr id="63495" name="Rectangle 5"/>
          <p:cNvSpPr txBox="1">
            <a:spLocks noGrp="1"/>
          </p:cNvSpPr>
          <p:nvPr>
            <p:ph type="body" sz="quarter" idx="1"/>
          </p:nvPr>
        </p:nvSpPr>
        <p:spPr>
          <a:xfrm>
            <a:off x="755650" y="5078413"/>
            <a:ext cx="6040438" cy="4803775"/>
          </a:xfrm>
        </p:spPr>
        <p:txBody>
          <a:bodyPr lIns="90004" tIns="44997" rIns="90004" bIns="44997"/>
          <a:lstStyle/>
          <a:p>
            <a:pPr eaLnBrk="1"/>
            <a:endParaRPr smtClean="0">
              <a:latin typeface="Arial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04668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40194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4563" y="301625"/>
            <a:ext cx="2263775" cy="6438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38925" cy="6438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0563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686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2256190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1350" cy="4972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6988" y="1768475"/>
            <a:ext cx="4451350" cy="4972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1181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7221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9677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991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137988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1853553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404813" y="1893888"/>
            <a:ext cx="9674225" cy="56657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4837113 f8 1"/>
              <a:gd name="f12" fmla="*/ 0 f9 1"/>
              <a:gd name="f13" fmla="*/ f10 1 f2"/>
              <a:gd name="f14" fmla="*/ 9674225 f8 1"/>
              <a:gd name="f15" fmla="*/ 2832894 f9 1"/>
              <a:gd name="f16" fmla="*/ 5665787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solidFill>
            <a:srgbClr val="DDDDDD"/>
          </a:solidFill>
          <a:ln w="25560">
            <a:solidFill>
              <a:srgbClr val="C0C0C0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0" y="0"/>
            <a:ext cx="180975" cy="9175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90488 f8 1"/>
              <a:gd name="f12" fmla="*/ 0 f9 1"/>
              <a:gd name="f13" fmla="*/ f10 1 f2"/>
              <a:gd name="f14" fmla="*/ 180975 f8 1"/>
              <a:gd name="f15" fmla="*/ 458788 f9 1"/>
              <a:gd name="f16" fmla="*/ 917575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0" y="2381250"/>
            <a:ext cx="180975" cy="9175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90488 f8 1"/>
              <a:gd name="f12" fmla="*/ 0 f9 1"/>
              <a:gd name="f13" fmla="*/ f10 1 f2"/>
              <a:gd name="f14" fmla="*/ 180975 f8 1"/>
              <a:gd name="f15" fmla="*/ 458788 f9 1"/>
              <a:gd name="f16" fmla="*/ 917575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1168400"/>
            <a:ext cx="180975" cy="9175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+- 0 0 0"/>
              <a:gd name="f8" fmla="*/ f3 1 21600"/>
              <a:gd name="f9" fmla="*/ f4 1 21600"/>
              <a:gd name="f10" fmla="*/ f7 f0 1"/>
              <a:gd name="f11" fmla="*/ 90488 f8 1"/>
              <a:gd name="f12" fmla="*/ 0 f9 1"/>
              <a:gd name="f13" fmla="*/ f10 1 f2"/>
              <a:gd name="f14" fmla="*/ 180975 f8 1"/>
              <a:gd name="f15" fmla="*/ 458788 f9 1"/>
              <a:gd name="f16" fmla="*/ 917575 f9 1"/>
              <a:gd name="f17" fmla="*/ 0 f8 1"/>
              <a:gd name="f18" fmla="+- f13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8">
                <a:pos x="f11" y="f12"/>
              </a:cxn>
              <a:cxn ang="f18">
                <a:pos x="f14" y="f15"/>
              </a:cxn>
              <a:cxn ang="f18">
                <a:pos x="f11" y="f16"/>
              </a:cxn>
              <a:cxn ang="f18">
                <a:pos x="f17" y="f15"/>
              </a:cxn>
            </a:cxnLst>
            <a:rect l="l" t="t" r="r" b="b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5"/>
                </a:lnTo>
                <a:close/>
              </a:path>
            </a:pathLst>
          </a:custGeom>
          <a:solidFill>
            <a:srgbClr val="125C8D"/>
          </a:solidFill>
          <a:ln w="25560">
            <a:solidFill>
              <a:srgbClr val="3A5F8B"/>
            </a:solidFill>
            <a:prstDash val="solid"/>
            <a:round/>
          </a:ln>
        </p:spPr>
        <p:txBody>
          <a:bodyPr wrap="none" lIns="90000" tIns="46800" rIns="90000" bIns="46800" anchor="ctr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ru-RU"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1030" name="Заголовок 5"/>
          <p:cNvSpPr txBox="1">
            <a:spLocks noGrp="1"/>
          </p:cNvSpPr>
          <p:nvPr>
            <p:ph type="title"/>
          </p:nvPr>
        </p:nvSpPr>
        <p:spPr bwMode="auto">
          <a:xfrm>
            <a:off x="503238" y="301625"/>
            <a:ext cx="90551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31" name="Текст 6"/>
          <p:cNvSpPr txBox="1">
            <a:spLocks noGrp="1"/>
          </p:cNvSpPr>
          <p:nvPr>
            <p:ph type="body" idx="1"/>
          </p:nvPr>
        </p:nvSpPr>
        <p:spPr bwMode="auto">
          <a:xfrm>
            <a:off x="503238" y="1768475"/>
            <a:ext cx="905510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52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lang="ru-RU" sz="4400">
          <a:solidFill>
            <a:srgbClr val="FFFFFF"/>
          </a:solidFill>
          <a:latin typeface="Arial" pitchFamily="34"/>
          <a:cs typeface="Lucida Sans Unicode" pitchFamily="34"/>
        </a:defRPr>
      </a:lvl1pPr>
      <a:lvl2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2pPr>
      <a:lvl3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3pPr>
      <a:lvl4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4pPr>
      <a:lvl5pPr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5pPr>
      <a:lvl6pPr marL="4572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6pPr>
      <a:lvl7pPr marL="9144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7pPr>
      <a:lvl8pPr marL="13716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8pPr>
      <a:lvl9pPr marL="1828800" algn="l" rtl="0" eaLnBrk="0" fontAlgn="base" hangingPunct="0">
        <a:lnSpc>
          <a:spcPct val="87000"/>
        </a:lnSpc>
        <a:spcBef>
          <a:spcPct val="0"/>
        </a:spcBef>
        <a:spcAft>
          <a:spcPct val="0"/>
        </a:spcAft>
        <a:tabLst>
          <a:tab pos="0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sz="4400">
          <a:solidFill>
            <a:srgbClr val="FFFFFF"/>
          </a:solidFill>
          <a:latin typeface="Arial" pitchFamily="34" charset="0"/>
          <a:cs typeface="Lucida Sans Unicode" pitchFamily="34" charset="0"/>
        </a:defRPr>
      </a:lvl9pPr>
    </p:titleStyle>
    <p:bodyStyle>
      <a:lvl1pPr marL="341313" indent="-341313" algn="l" rtl="0" eaLnBrk="0" fontAlgn="base" hangingPunct="0">
        <a:lnSpc>
          <a:spcPct val="87000"/>
        </a:lnSpc>
        <a:spcBef>
          <a:spcPct val="0"/>
        </a:spcBef>
        <a:spcAft>
          <a:spcPts val="1425"/>
        </a:spcAft>
        <a:tabLst>
          <a:tab pos="341313" algn="l"/>
          <a:tab pos="447675" algn="l"/>
          <a:tab pos="896938" algn="l"/>
          <a:tab pos="1346200" algn="l"/>
          <a:tab pos="1795463" algn="l"/>
          <a:tab pos="2244725" algn="l"/>
          <a:tab pos="2693988" algn="l"/>
          <a:tab pos="3143250" algn="l"/>
          <a:tab pos="3592513" algn="l"/>
          <a:tab pos="4041775" algn="l"/>
          <a:tab pos="4491038" algn="l"/>
          <a:tab pos="4940300" algn="l"/>
          <a:tab pos="5389563" algn="l"/>
          <a:tab pos="5838825" algn="l"/>
          <a:tab pos="6288088" algn="l"/>
          <a:tab pos="6737350" algn="l"/>
          <a:tab pos="7186613" algn="l"/>
          <a:tab pos="7635875" algn="l"/>
          <a:tab pos="8085138" algn="l"/>
          <a:tab pos="8534400" algn="l"/>
          <a:tab pos="8983663" algn="l"/>
        </a:tabLst>
        <a:defRPr lang="ru-RU" sz="3200">
          <a:solidFill>
            <a:srgbClr val="000000"/>
          </a:solidFill>
          <a:latin typeface="Arial" pitchFamily="34"/>
          <a:cs typeface="Lucida Sans Unicode" pitchFamily="34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Lucida Sans Unicode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cs typeface="Lucida Sans Unicode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Lucida Sans Unicode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jpeg"/><Relationship Id="rId1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75.png"/><Relationship Id="rId4" Type="http://schemas.openxmlformats.org/officeDocument/2006/relationships/image" Target="../media/image81.png"/><Relationship Id="rId9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75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86.emf"/><Relationship Id="rId12" Type="http://schemas.openxmlformats.org/officeDocument/2006/relationships/image" Target="../media/image9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92.png"/><Relationship Id="rId5" Type="http://schemas.openxmlformats.org/officeDocument/2006/relationships/image" Target="../media/image88.png"/><Relationship Id="rId10" Type="http://schemas.openxmlformats.org/officeDocument/2006/relationships/image" Target="../media/image91.png"/><Relationship Id="rId4" Type="http://schemas.openxmlformats.org/officeDocument/2006/relationships/image" Target="../media/image87.png"/><Relationship Id="rId9" Type="http://schemas.openxmlformats.org/officeDocument/2006/relationships/image" Target="../media/image90.png"/><Relationship Id="rId1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9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лилиния 1"/>
          <p:cNvSpPr>
            <a:spLocks noChangeArrowheads="1"/>
          </p:cNvSpPr>
          <p:nvPr/>
        </p:nvSpPr>
        <p:spPr bwMode="auto">
          <a:xfrm>
            <a:off x="360363" y="2690813"/>
            <a:ext cx="2700337" cy="16287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117997, г. Москва,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b="1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Бутлерова, д. 17 «Б»</a:t>
            </a:r>
            <a:endParaRPr lang="ru-RU" b="1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т/ф.: (495) 334-76-21,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       (495) 429-92-68</a:t>
            </a:r>
          </a:p>
        </p:txBody>
      </p:sp>
      <p:sp>
        <p:nvSpPr>
          <p:cNvPr id="3075" name="Полилиния 2"/>
          <p:cNvSpPr>
            <a:spLocks noChangeArrowheads="1"/>
          </p:cNvSpPr>
          <p:nvPr/>
        </p:nvSpPr>
        <p:spPr bwMode="auto">
          <a:xfrm>
            <a:off x="431800" y="6732588"/>
            <a:ext cx="5040560" cy="71965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000000"/>
                </a:solidFill>
                <a:latin typeface="Century Gothic" pitchFamily="34" charset="0"/>
                <a:cs typeface="Lucida Sans Unicode" pitchFamily="34" charset="0"/>
              </a:rPr>
              <a:t>http://www.akademkniga.ru</a:t>
            </a:r>
          </a:p>
        </p:txBody>
      </p:sp>
      <p:sp>
        <p:nvSpPr>
          <p:cNvPr id="3076" name="Полилиния 3"/>
          <p:cNvSpPr>
            <a:spLocks noChangeArrowheads="1"/>
          </p:cNvSpPr>
          <p:nvPr/>
        </p:nvSpPr>
        <p:spPr bwMode="auto">
          <a:xfrm>
            <a:off x="3455988" y="179437"/>
            <a:ext cx="6264275" cy="309557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17694720 60000 65536"/>
              <a:gd name="T22" fmla="*/ 17694720 60000 65536"/>
              <a:gd name="T23" fmla="*/ 1769472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Ctr="1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Российская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академия наук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Издательский 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комплекс «Наука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Lucida Sans Unicode" pitchFamily="34" charset="0"/>
              </a:rPr>
              <a:t>»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Издательство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Lucida Sans Unicode" pitchFamily="34" charset="0"/>
              </a:rPr>
              <a:t>Академкнига/Учебник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4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307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332532" cy="95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Полилиния 5"/>
          <p:cNvSpPr>
            <a:spLocks noChangeArrowheads="1"/>
          </p:cNvSpPr>
          <p:nvPr/>
        </p:nvSpPr>
        <p:spPr bwMode="auto">
          <a:xfrm>
            <a:off x="2843211" y="2555701"/>
            <a:ext cx="6985000" cy="4095609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достижения планируемых результатов освоения обучающимися основной образовательной программы </a:t>
            </a:r>
          </a:p>
          <a:p>
            <a:pPr algn="ctr"/>
            <a:endParaRPr lang="ru-RU" sz="2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учебников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«Перспективная начальная школа»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Arial-Black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3052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1112" y="251445"/>
            <a:ext cx="9269720" cy="1008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достижения личностных результатов 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урочной деятельности на основе системы заданий и задач, направленных на формирование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УУД.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31800" y="1399554"/>
            <a:ext cx="9289032" cy="590465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особенностей выполнения задач и заданий,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формирующих личностные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УУД в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урочной деятельности,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позволяет сделать вывод об уровне и динамике личностных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81" y="1835621"/>
            <a:ext cx="372023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27414" t="18637" r="40362" b="22445"/>
          <a:stretch/>
        </p:blipFill>
        <p:spPr bwMode="auto">
          <a:xfrm>
            <a:off x="6840090" y="1801080"/>
            <a:ext cx="2664296" cy="3384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 rot="16200000" flipH="1">
            <a:off x="5122464" y="621628"/>
            <a:ext cx="372833" cy="2055155"/>
          </a:xfrm>
          <a:prstGeom prst="curv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539" y="2483693"/>
            <a:ext cx="240665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31800" y="3419797"/>
            <a:ext cx="4130675" cy="593725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 flipV="1">
            <a:off x="4562475" y="2915741"/>
            <a:ext cx="1917997" cy="252024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473237" y="4615160"/>
            <a:ext cx="4130675" cy="593725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6840090" y="4211885"/>
            <a:ext cx="2664296" cy="504056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433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1112" y="251445"/>
            <a:ext cx="9269720" cy="1008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 достижения личностных результатов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реализации программ внеурочной деятельности.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51112" y="1547590"/>
            <a:ext cx="4949240" cy="391491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>
              <a:spcAft>
                <a:spcPts val="0"/>
              </a:spcAft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ходе анализа вступительных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заданий в научные клубы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школьников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при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выполнении и защите 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исследовательских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проектов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процессе исследования детьми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репродукций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картин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ходе создания мультимедийных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презентаций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процессе экологического воспитания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младших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школьников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6377" y="1547589"/>
            <a:ext cx="4390652" cy="39149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внеурочной деятельности «Перспективной начальной школы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Музей в твоем классе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 и Заря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Расчетно-конструкторское бюро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в компьютерную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долину»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природы родного края»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и окружающий мир»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в мир экологии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«Мы раскрасим целый свет»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мастеров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42805" t="37475" r="32186" b="40080"/>
          <a:stretch/>
        </p:blipFill>
        <p:spPr bwMode="auto">
          <a:xfrm>
            <a:off x="575816" y="5810552"/>
            <a:ext cx="1872208" cy="1448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4"/>
          <a:srcRect l="15711" t="27856" r="31865" b="25451"/>
          <a:stretch/>
        </p:blipFill>
        <p:spPr bwMode="auto">
          <a:xfrm>
            <a:off x="2664048" y="5826568"/>
            <a:ext cx="1754540" cy="14343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08" y="5892121"/>
            <a:ext cx="1152128" cy="136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6"/>
          <a:srcRect l="17629" t="37393" r="64261" b="30342"/>
          <a:stretch/>
        </p:blipFill>
        <p:spPr bwMode="auto">
          <a:xfrm>
            <a:off x="4608264" y="5839313"/>
            <a:ext cx="1076325" cy="14328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805" y="5839313"/>
            <a:ext cx="1136027" cy="145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/>
          <p:nvPr/>
        </p:nvPicPr>
        <p:blipFill rotWithShape="1">
          <a:blip r:embed="rId8"/>
          <a:srcRect l="16988" t="49146" r="64742" b="18803"/>
          <a:stretch/>
        </p:blipFill>
        <p:spPr bwMode="auto">
          <a:xfrm>
            <a:off x="7268778" y="5878843"/>
            <a:ext cx="1085850" cy="1428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22608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1112" y="251445"/>
            <a:ext cx="9269720" cy="1008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личностного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с помощью  дневника достижений младшего школьника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51112" y="1547590"/>
            <a:ext cx="4949240" cy="232217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достижений младшего школьника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предусматривает оценивание учеником своих достижений, которые он накапливает в школе и за ее пределами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Обеспечивает индивидуальный подход при заполнении  страниц дневника.</a:t>
            </a:r>
          </a:p>
          <a:p>
            <a:pPr algn="ctr">
              <a:spcAft>
                <a:spcPts val="0"/>
              </a:spcAft>
            </a:pP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6377" y="1547589"/>
            <a:ext cx="4104455" cy="232217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ходе оформления страниц пособия обучающиеся отмечают свои успехи, используя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знаки-указатели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подписи,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рисунки,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фотографии,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3"/>
          <a:srcRect l="43446" t="19840" r="23368" b="21844"/>
          <a:stretch/>
        </p:blipFill>
        <p:spPr bwMode="auto">
          <a:xfrm>
            <a:off x="575816" y="4232275"/>
            <a:ext cx="1728192" cy="24201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4"/>
          <a:srcRect l="25170" t="17435" r="37797" b="17836"/>
          <a:stretch/>
        </p:blipFill>
        <p:spPr bwMode="auto">
          <a:xfrm>
            <a:off x="2736056" y="4240016"/>
            <a:ext cx="1872208" cy="24201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5"/>
          <a:srcRect l="25490" t="23647" r="39882" b="17435"/>
          <a:stretch/>
        </p:blipFill>
        <p:spPr bwMode="auto">
          <a:xfrm>
            <a:off x="5116124" y="4247614"/>
            <a:ext cx="1691690" cy="24278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6"/>
          <a:srcRect l="25490" t="17235" r="38439" b="21042"/>
          <a:stretch/>
        </p:blipFill>
        <p:spPr bwMode="auto">
          <a:xfrm>
            <a:off x="7200552" y="4240016"/>
            <a:ext cx="1872208" cy="24003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36670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1112" y="251445"/>
            <a:ext cx="9269720" cy="792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достижения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урочной деятельности на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основе программы по формированию УУД.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22101" y="1331565"/>
            <a:ext cx="9289032" cy="590465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сборниках программ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«Перспективной начальной школы»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представлены типовые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задачи,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которых позволяет оценить уровень </a:t>
            </a:r>
            <a:r>
              <a:rPr lang="ru-RU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УУД</a:t>
            </a:r>
          </a:p>
          <a:p>
            <a:pPr algn="ctr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1349017" y="2908716"/>
            <a:ext cx="5616624" cy="703675"/>
          </a:xfrm>
          <a:prstGeom prst="curvedDown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1115876" y="3013745"/>
            <a:ext cx="3240360" cy="598646"/>
          </a:xfrm>
          <a:prstGeom prst="curvedDown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4" y="3262805"/>
            <a:ext cx="2214240" cy="339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792" y="3707829"/>
            <a:ext cx="2313544" cy="32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36" y="3612391"/>
            <a:ext cx="2351051" cy="323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Выгнутая вверх стрелка 10"/>
          <p:cNvSpPr/>
          <p:nvPr/>
        </p:nvSpPr>
        <p:spPr>
          <a:xfrm>
            <a:off x="1223888" y="2454067"/>
            <a:ext cx="7386082" cy="808737"/>
          </a:xfrm>
          <a:prstGeom prst="curvedDownArrow">
            <a:avLst>
              <a:gd name="adj1" fmla="val 16759"/>
              <a:gd name="adj2" fmla="val 16759"/>
              <a:gd name="adj3" fmla="val 60332"/>
            </a:avLst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584" y="3217595"/>
            <a:ext cx="2133118" cy="2912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0588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5" y="311847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достижения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результатов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урочной деятельности на основе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системы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заданий и задач, направленных на формирование  УУД. 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791840" y="1115541"/>
            <a:ext cx="7611187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Литературное чтение – программа, учебник, тетрадь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4741400" y="1927334"/>
            <a:ext cx="4824536" cy="1000104"/>
          </a:xfrm>
          <a:prstGeom prst="wedgeRectCallout">
            <a:avLst>
              <a:gd name="adj1" fmla="val -38101"/>
              <a:gd name="adj2" fmla="val 785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Предъявление школьнику разных оценочных суждений по поводу поведения персонажей литературных произведений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5390" t="28457" r="28980" b="46493"/>
          <a:stretch/>
        </p:blipFill>
        <p:spPr bwMode="auto">
          <a:xfrm>
            <a:off x="1007864" y="2322887"/>
            <a:ext cx="3355098" cy="15077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25971" t="18237" r="35874" b="25852"/>
          <a:stretch/>
        </p:blipFill>
        <p:spPr bwMode="auto">
          <a:xfrm>
            <a:off x="6930522" y="3782170"/>
            <a:ext cx="2412268" cy="2952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4095090"/>
            <a:ext cx="5967412" cy="314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238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45183" y="32464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достижения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результатов в урочной деятельности на основе системы заданий и задач, направленных на формирование  УУД. 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1110557" y="1187549"/>
            <a:ext cx="6954091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Английский язык – программа по предмету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ая выноска 1"/>
          <p:cNvSpPr/>
          <p:nvPr/>
        </p:nvSpPr>
        <p:spPr>
          <a:xfrm>
            <a:off x="4608264" y="2058304"/>
            <a:ext cx="5112568" cy="500398"/>
          </a:xfrm>
          <a:prstGeom prst="wedgeRectCallout">
            <a:avLst>
              <a:gd name="adj1" fmla="val -51784"/>
              <a:gd name="adj2" fmla="val 365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учебных и контрольных заданий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099420" y="6008081"/>
            <a:ext cx="4824536" cy="1000104"/>
          </a:xfrm>
          <a:prstGeom prst="wedgeRectCallout">
            <a:avLst>
              <a:gd name="adj1" fmla="val 54467"/>
              <a:gd name="adj2" fmla="val -329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Спецификация итоговой аттестации по английскому языку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18757" t="17436" r="31545" b="32264"/>
          <a:stretch/>
        </p:blipFill>
        <p:spPr bwMode="auto">
          <a:xfrm>
            <a:off x="691480" y="2055303"/>
            <a:ext cx="3744416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18276" t="16433" r="31385" b="17635"/>
          <a:stretch/>
        </p:blipFill>
        <p:spPr bwMode="auto">
          <a:xfrm>
            <a:off x="6120432" y="2699717"/>
            <a:ext cx="3744416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29890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6"/>
          <a:stretch/>
        </p:blipFill>
        <p:spPr bwMode="auto">
          <a:xfrm>
            <a:off x="538038" y="1552575"/>
            <a:ext cx="9217025" cy="575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766888"/>
            <a:ext cx="2016125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2187575"/>
            <a:ext cx="1341438" cy="19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338" y="4276725"/>
            <a:ext cx="2001837" cy="285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1724025"/>
            <a:ext cx="1981200" cy="281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7" t="18037" r="23048" b="20644"/>
          <a:stretch>
            <a:fillRect/>
          </a:stretch>
        </p:blipFill>
        <p:spPr bwMode="auto">
          <a:xfrm>
            <a:off x="1622425" y="5091113"/>
            <a:ext cx="1368425" cy="205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3927" t="18037" r="23048" b="2064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25" y="4191000"/>
            <a:ext cx="2087563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1773238"/>
            <a:ext cx="1301750" cy="187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5100638"/>
            <a:ext cx="1338263" cy="197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850" y="5470525"/>
            <a:ext cx="854075" cy="87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351463"/>
            <a:ext cx="854075" cy="87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888" y="3143250"/>
            <a:ext cx="876300" cy="90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6256338"/>
            <a:ext cx="893763" cy="91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1878013"/>
            <a:ext cx="8223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6438" y="323453"/>
            <a:ext cx="8921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достижения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выполнения комплексной работы на основе единого текста</a:t>
            </a:r>
            <a:endParaRPr lang="ru-RU" sz="2400" dirty="0">
              <a:solidFill>
                <a:schemeClr val="accent2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9702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30274" y="378325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lvl="0">
              <a:spcAft>
                <a:spcPts val="0"/>
              </a:spcAft>
            </a:pPr>
            <a:endParaRPr lang="ru-RU" sz="14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системе итоговых комплексных работ </a:t>
            </a: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Перспективной начальной школы» </a:t>
            </a: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обучающимся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предоставляется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 выбора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r">
              <a:spcAft>
                <a:spcPts val="0"/>
              </a:spcAft>
            </a:pP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способа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выполнения комплексной 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состава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группы для учебного 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сотрудничества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решения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(выполнять или не выполнять </a:t>
            </a: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дополнительную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заданий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дополнительной части для </a:t>
            </a: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выполнения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комплексной 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r">
              <a:spcAft>
                <a:spcPts val="0"/>
              </a:spcAft>
            </a:pP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обработки результатов </a:t>
            </a: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итоговых </a:t>
            </a:r>
            <a:r>
              <a:rPr lang="ru-RU" sz="20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комплексных работ предлагаются </a:t>
            </a:r>
            <a:endParaRPr lang="ru-RU" sz="2000" b="1" dirty="0" smtClean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7964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ИКТ-технологии</a:t>
            </a:r>
            <a:r>
              <a:rPr lang="ru-RU" sz="1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7964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7" name="Полотно 5148"/>
          <p:cNvGrpSpPr/>
          <p:nvPr/>
        </p:nvGrpSpPr>
        <p:grpSpPr>
          <a:xfrm>
            <a:off x="662304" y="513397"/>
            <a:ext cx="9130536" cy="5637530"/>
            <a:chOff x="0" y="2540"/>
            <a:chExt cx="8315960" cy="563753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261235" y="800735"/>
              <a:ext cx="6054725" cy="4839335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60985" y="254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260985" y="20828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260985" y="41275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260985" y="61722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260985" y="821055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260985" y="1025525"/>
              <a:ext cx="49530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260985" y="1229995"/>
              <a:ext cx="49530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260985" y="1435735"/>
              <a:ext cx="49530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60985" y="1640205"/>
              <a:ext cx="49530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260985" y="1844040"/>
              <a:ext cx="49530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260985" y="204787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260985" y="222313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260985" y="239839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260985" y="257365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260985" y="274891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260985" y="292417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260985" y="309943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260985" y="327469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260985" y="344995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260985" y="362521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60985" y="3800475"/>
              <a:ext cx="4254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260985" y="3975735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260985" y="417957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260985" y="438404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260985" y="4587875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256540" y="131445"/>
              <a:ext cx="5186680" cy="581025"/>
            </a:xfrm>
            <a:custGeom>
              <a:avLst/>
              <a:gdLst>
                <a:gd name="T0" fmla="*/ 0 w 27850"/>
                <a:gd name="T1" fmla="*/ 509 h 3050"/>
                <a:gd name="T2" fmla="*/ 509 w 27850"/>
                <a:gd name="T3" fmla="*/ 0 h 3050"/>
                <a:gd name="T4" fmla="*/ 27342 w 27850"/>
                <a:gd name="T5" fmla="*/ 0 h 3050"/>
                <a:gd name="T6" fmla="*/ 27850 w 27850"/>
                <a:gd name="T7" fmla="*/ 509 h 3050"/>
                <a:gd name="T8" fmla="*/ 27850 w 27850"/>
                <a:gd name="T9" fmla="*/ 2542 h 3050"/>
                <a:gd name="T10" fmla="*/ 27342 w 27850"/>
                <a:gd name="T11" fmla="*/ 3050 h 3050"/>
                <a:gd name="T12" fmla="*/ 509 w 27850"/>
                <a:gd name="T13" fmla="*/ 3050 h 3050"/>
                <a:gd name="T14" fmla="*/ 0 w 27850"/>
                <a:gd name="T15" fmla="*/ 2542 h 3050"/>
                <a:gd name="T16" fmla="*/ 0 w 27850"/>
                <a:gd name="T17" fmla="*/ 509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50" h="3050">
                  <a:moveTo>
                    <a:pt x="0" y="509"/>
                  </a:moveTo>
                  <a:cubicBezTo>
                    <a:pt x="0" y="228"/>
                    <a:pt x="228" y="0"/>
                    <a:pt x="509" y="0"/>
                  </a:cubicBezTo>
                  <a:lnTo>
                    <a:pt x="27342" y="0"/>
                  </a:lnTo>
                  <a:cubicBezTo>
                    <a:pt x="27623" y="0"/>
                    <a:pt x="27850" y="228"/>
                    <a:pt x="27850" y="509"/>
                  </a:cubicBezTo>
                  <a:lnTo>
                    <a:pt x="27850" y="2542"/>
                  </a:lnTo>
                  <a:cubicBezTo>
                    <a:pt x="27850" y="2823"/>
                    <a:pt x="27623" y="3050"/>
                    <a:pt x="27342" y="3050"/>
                  </a:cubicBezTo>
                  <a:lnTo>
                    <a:pt x="509" y="3050"/>
                  </a:lnTo>
                  <a:cubicBezTo>
                    <a:pt x="228" y="3050"/>
                    <a:pt x="0" y="2823"/>
                    <a:pt x="0" y="2542"/>
                  </a:cubicBezTo>
                  <a:lnTo>
                    <a:pt x="0" y="50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243840" y="118745"/>
              <a:ext cx="5212080" cy="606425"/>
            </a:xfrm>
            <a:custGeom>
              <a:avLst/>
              <a:gdLst>
                <a:gd name="T0" fmla="*/ 3 w 8208"/>
                <a:gd name="T1" fmla="*/ 139 h 955"/>
                <a:gd name="T2" fmla="*/ 20 w 8208"/>
                <a:gd name="T3" fmla="*/ 91 h 955"/>
                <a:gd name="T4" fmla="*/ 49 w 8208"/>
                <a:gd name="T5" fmla="*/ 51 h 955"/>
                <a:gd name="T6" fmla="*/ 88 w 8208"/>
                <a:gd name="T7" fmla="*/ 21 h 955"/>
                <a:gd name="T8" fmla="*/ 134 w 8208"/>
                <a:gd name="T9" fmla="*/ 4 h 955"/>
                <a:gd name="T10" fmla="*/ 8039 w 8208"/>
                <a:gd name="T11" fmla="*/ 0 h 955"/>
                <a:gd name="T12" fmla="*/ 8089 w 8208"/>
                <a:gd name="T13" fmla="*/ 8 h 955"/>
                <a:gd name="T14" fmla="*/ 8133 w 8208"/>
                <a:gd name="T15" fmla="*/ 29 h 955"/>
                <a:gd name="T16" fmla="*/ 8169 w 8208"/>
                <a:gd name="T17" fmla="*/ 62 h 955"/>
                <a:gd name="T18" fmla="*/ 8194 w 8208"/>
                <a:gd name="T19" fmla="*/ 105 h 955"/>
                <a:gd name="T20" fmla="*/ 8207 w 8208"/>
                <a:gd name="T21" fmla="*/ 154 h 955"/>
                <a:gd name="T22" fmla="*/ 8208 w 8208"/>
                <a:gd name="T23" fmla="*/ 799 h 955"/>
                <a:gd name="T24" fmla="*/ 8195 w 8208"/>
                <a:gd name="T25" fmla="*/ 849 h 955"/>
                <a:gd name="T26" fmla="*/ 8170 w 8208"/>
                <a:gd name="T27" fmla="*/ 891 h 955"/>
                <a:gd name="T28" fmla="*/ 8134 w 8208"/>
                <a:gd name="T29" fmla="*/ 925 h 955"/>
                <a:gd name="T30" fmla="*/ 8090 w 8208"/>
                <a:gd name="T31" fmla="*/ 947 h 955"/>
                <a:gd name="T32" fmla="*/ 8041 w 8208"/>
                <a:gd name="T33" fmla="*/ 955 h 955"/>
                <a:gd name="T34" fmla="*/ 136 w 8208"/>
                <a:gd name="T35" fmla="*/ 952 h 955"/>
                <a:gd name="T36" fmla="*/ 89 w 8208"/>
                <a:gd name="T37" fmla="*/ 935 h 955"/>
                <a:gd name="T38" fmla="*/ 50 w 8208"/>
                <a:gd name="T39" fmla="*/ 905 h 955"/>
                <a:gd name="T40" fmla="*/ 21 w 8208"/>
                <a:gd name="T41" fmla="*/ 866 h 955"/>
                <a:gd name="T42" fmla="*/ 4 w 8208"/>
                <a:gd name="T43" fmla="*/ 819 h 955"/>
                <a:gd name="T44" fmla="*/ 0 w 8208"/>
                <a:gd name="T45" fmla="*/ 173 h 955"/>
                <a:gd name="T46" fmla="*/ 42 w 8208"/>
                <a:gd name="T47" fmla="*/ 808 h 955"/>
                <a:gd name="T48" fmla="*/ 55 w 8208"/>
                <a:gd name="T49" fmla="*/ 845 h 955"/>
                <a:gd name="T50" fmla="*/ 77 w 8208"/>
                <a:gd name="T51" fmla="*/ 876 h 955"/>
                <a:gd name="T52" fmla="*/ 106 w 8208"/>
                <a:gd name="T53" fmla="*/ 899 h 955"/>
                <a:gd name="T54" fmla="*/ 142 w 8208"/>
                <a:gd name="T55" fmla="*/ 912 h 955"/>
                <a:gd name="T56" fmla="*/ 8039 w 8208"/>
                <a:gd name="T57" fmla="*/ 915 h 955"/>
                <a:gd name="T58" fmla="*/ 8077 w 8208"/>
                <a:gd name="T59" fmla="*/ 909 h 955"/>
                <a:gd name="T60" fmla="*/ 8111 w 8208"/>
                <a:gd name="T61" fmla="*/ 893 h 955"/>
                <a:gd name="T62" fmla="*/ 8139 w 8208"/>
                <a:gd name="T63" fmla="*/ 868 h 955"/>
                <a:gd name="T64" fmla="*/ 8159 w 8208"/>
                <a:gd name="T65" fmla="*/ 835 h 955"/>
                <a:gd name="T66" fmla="*/ 8168 w 8208"/>
                <a:gd name="T67" fmla="*/ 797 h 955"/>
                <a:gd name="T68" fmla="*/ 8169 w 8208"/>
                <a:gd name="T69" fmla="*/ 160 h 955"/>
                <a:gd name="T70" fmla="*/ 8159 w 8208"/>
                <a:gd name="T71" fmla="*/ 122 h 955"/>
                <a:gd name="T72" fmla="*/ 8140 w 8208"/>
                <a:gd name="T73" fmla="*/ 89 h 955"/>
                <a:gd name="T74" fmla="*/ 8113 w 8208"/>
                <a:gd name="T75" fmla="*/ 63 h 955"/>
                <a:gd name="T76" fmla="*/ 8079 w 8208"/>
                <a:gd name="T77" fmla="*/ 46 h 955"/>
                <a:gd name="T78" fmla="*/ 8039 w 8208"/>
                <a:gd name="T79" fmla="*/ 40 h 955"/>
                <a:gd name="T80" fmla="*/ 144 w 8208"/>
                <a:gd name="T81" fmla="*/ 43 h 955"/>
                <a:gd name="T82" fmla="*/ 108 w 8208"/>
                <a:gd name="T83" fmla="*/ 56 h 955"/>
                <a:gd name="T84" fmla="*/ 78 w 8208"/>
                <a:gd name="T85" fmla="*/ 78 h 955"/>
                <a:gd name="T86" fmla="*/ 55 w 8208"/>
                <a:gd name="T87" fmla="*/ 109 h 955"/>
                <a:gd name="T88" fmla="*/ 42 w 8208"/>
                <a:gd name="T89" fmla="*/ 145 h 955"/>
                <a:gd name="T90" fmla="*/ 39 w 8208"/>
                <a:gd name="T91" fmla="*/ 782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08" h="955">
                  <a:moveTo>
                    <a:pt x="0" y="173"/>
                  </a:moveTo>
                  <a:lnTo>
                    <a:pt x="1" y="156"/>
                  </a:lnTo>
                  <a:lnTo>
                    <a:pt x="3" y="139"/>
                  </a:lnTo>
                  <a:lnTo>
                    <a:pt x="8" y="122"/>
                  </a:lnTo>
                  <a:lnTo>
                    <a:pt x="13" y="106"/>
                  </a:lnTo>
                  <a:lnTo>
                    <a:pt x="20" y="91"/>
                  </a:lnTo>
                  <a:lnTo>
                    <a:pt x="28" y="77"/>
                  </a:lnTo>
                  <a:lnTo>
                    <a:pt x="38" y="64"/>
                  </a:lnTo>
                  <a:lnTo>
                    <a:pt x="49" y="51"/>
                  </a:lnTo>
                  <a:lnTo>
                    <a:pt x="61" y="40"/>
                  </a:lnTo>
                  <a:lnTo>
                    <a:pt x="74" y="30"/>
                  </a:lnTo>
                  <a:lnTo>
                    <a:pt x="88" y="21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1" y="1"/>
                  </a:lnTo>
                  <a:lnTo>
                    <a:pt x="168" y="0"/>
                  </a:lnTo>
                  <a:lnTo>
                    <a:pt x="8039" y="0"/>
                  </a:lnTo>
                  <a:lnTo>
                    <a:pt x="8056" y="1"/>
                  </a:lnTo>
                  <a:lnTo>
                    <a:pt x="8073" y="3"/>
                  </a:lnTo>
                  <a:lnTo>
                    <a:pt x="8089" y="8"/>
                  </a:lnTo>
                  <a:lnTo>
                    <a:pt x="8104" y="13"/>
                  </a:lnTo>
                  <a:lnTo>
                    <a:pt x="8119" y="21"/>
                  </a:lnTo>
                  <a:lnTo>
                    <a:pt x="8133" y="29"/>
                  </a:lnTo>
                  <a:lnTo>
                    <a:pt x="8146" y="39"/>
                  </a:lnTo>
                  <a:lnTo>
                    <a:pt x="8158" y="50"/>
                  </a:lnTo>
                  <a:lnTo>
                    <a:pt x="8169" y="62"/>
                  </a:lnTo>
                  <a:lnTo>
                    <a:pt x="8179" y="76"/>
                  </a:lnTo>
                  <a:lnTo>
                    <a:pt x="8187" y="90"/>
                  </a:lnTo>
                  <a:lnTo>
                    <a:pt x="8194" y="105"/>
                  </a:lnTo>
                  <a:lnTo>
                    <a:pt x="8200" y="120"/>
                  </a:lnTo>
                  <a:lnTo>
                    <a:pt x="8205" y="137"/>
                  </a:lnTo>
                  <a:lnTo>
                    <a:pt x="8207" y="154"/>
                  </a:lnTo>
                  <a:lnTo>
                    <a:pt x="8208" y="172"/>
                  </a:lnTo>
                  <a:lnTo>
                    <a:pt x="8208" y="783"/>
                  </a:lnTo>
                  <a:lnTo>
                    <a:pt x="8208" y="799"/>
                  </a:lnTo>
                  <a:lnTo>
                    <a:pt x="8205" y="816"/>
                  </a:lnTo>
                  <a:lnTo>
                    <a:pt x="8201" y="833"/>
                  </a:lnTo>
                  <a:lnTo>
                    <a:pt x="8195" y="849"/>
                  </a:lnTo>
                  <a:lnTo>
                    <a:pt x="8188" y="864"/>
                  </a:lnTo>
                  <a:lnTo>
                    <a:pt x="8180" y="878"/>
                  </a:lnTo>
                  <a:lnTo>
                    <a:pt x="8170" y="891"/>
                  </a:lnTo>
                  <a:lnTo>
                    <a:pt x="8159" y="904"/>
                  </a:lnTo>
                  <a:lnTo>
                    <a:pt x="8148" y="915"/>
                  </a:lnTo>
                  <a:lnTo>
                    <a:pt x="8134" y="925"/>
                  </a:lnTo>
                  <a:lnTo>
                    <a:pt x="8121" y="934"/>
                  </a:lnTo>
                  <a:lnTo>
                    <a:pt x="8106" y="941"/>
                  </a:lnTo>
                  <a:lnTo>
                    <a:pt x="8090" y="947"/>
                  </a:lnTo>
                  <a:lnTo>
                    <a:pt x="8075" y="951"/>
                  </a:lnTo>
                  <a:lnTo>
                    <a:pt x="8058" y="954"/>
                  </a:lnTo>
                  <a:lnTo>
                    <a:pt x="8041" y="955"/>
                  </a:lnTo>
                  <a:lnTo>
                    <a:pt x="169" y="955"/>
                  </a:lnTo>
                  <a:lnTo>
                    <a:pt x="153" y="954"/>
                  </a:lnTo>
                  <a:lnTo>
                    <a:pt x="136" y="952"/>
                  </a:lnTo>
                  <a:lnTo>
                    <a:pt x="120" y="948"/>
                  </a:lnTo>
                  <a:lnTo>
                    <a:pt x="104" y="942"/>
                  </a:lnTo>
                  <a:lnTo>
                    <a:pt x="89" y="935"/>
                  </a:lnTo>
                  <a:lnTo>
                    <a:pt x="75" y="926"/>
                  </a:lnTo>
                  <a:lnTo>
                    <a:pt x="62" y="916"/>
                  </a:lnTo>
                  <a:lnTo>
                    <a:pt x="50" y="905"/>
                  </a:lnTo>
                  <a:lnTo>
                    <a:pt x="39" y="893"/>
                  </a:lnTo>
                  <a:lnTo>
                    <a:pt x="30" y="880"/>
                  </a:lnTo>
                  <a:lnTo>
                    <a:pt x="21" y="866"/>
                  </a:lnTo>
                  <a:lnTo>
                    <a:pt x="14" y="851"/>
                  </a:lnTo>
                  <a:lnTo>
                    <a:pt x="8" y="835"/>
                  </a:lnTo>
                  <a:lnTo>
                    <a:pt x="4" y="819"/>
                  </a:lnTo>
                  <a:lnTo>
                    <a:pt x="1" y="801"/>
                  </a:lnTo>
                  <a:lnTo>
                    <a:pt x="0" y="784"/>
                  </a:lnTo>
                  <a:lnTo>
                    <a:pt x="0" y="173"/>
                  </a:lnTo>
                  <a:close/>
                  <a:moveTo>
                    <a:pt x="39" y="782"/>
                  </a:moveTo>
                  <a:lnTo>
                    <a:pt x="40" y="795"/>
                  </a:lnTo>
                  <a:lnTo>
                    <a:pt x="42" y="808"/>
                  </a:lnTo>
                  <a:lnTo>
                    <a:pt x="45" y="821"/>
                  </a:lnTo>
                  <a:lnTo>
                    <a:pt x="49" y="833"/>
                  </a:lnTo>
                  <a:lnTo>
                    <a:pt x="55" y="845"/>
                  </a:lnTo>
                  <a:lnTo>
                    <a:pt x="61" y="856"/>
                  </a:lnTo>
                  <a:lnTo>
                    <a:pt x="68" y="866"/>
                  </a:lnTo>
                  <a:lnTo>
                    <a:pt x="77" y="876"/>
                  </a:lnTo>
                  <a:lnTo>
                    <a:pt x="86" y="884"/>
                  </a:lnTo>
                  <a:lnTo>
                    <a:pt x="96" y="892"/>
                  </a:lnTo>
                  <a:lnTo>
                    <a:pt x="106" y="899"/>
                  </a:lnTo>
                  <a:lnTo>
                    <a:pt x="118" y="904"/>
                  </a:lnTo>
                  <a:lnTo>
                    <a:pt x="130" y="909"/>
                  </a:lnTo>
                  <a:lnTo>
                    <a:pt x="142" y="912"/>
                  </a:lnTo>
                  <a:lnTo>
                    <a:pt x="155" y="914"/>
                  </a:lnTo>
                  <a:lnTo>
                    <a:pt x="169" y="915"/>
                  </a:lnTo>
                  <a:lnTo>
                    <a:pt x="8039" y="915"/>
                  </a:lnTo>
                  <a:lnTo>
                    <a:pt x="8052" y="915"/>
                  </a:lnTo>
                  <a:lnTo>
                    <a:pt x="8065" y="912"/>
                  </a:lnTo>
                  <a:lnTo>
                    <a:pt x="8077" y="909"/>
                  </a:lnTo>
                  <a:lnTo>
                    <a:pt x="8089" y="905"/>
                  </a:lnTo>
                  <a:lnTo>
                    <a:pt x="8100" y="900"/>
                  </a:lnTo>
                  <a:lnTo>
                    <a:pt x="8111" y="893"/>
                  </a:lnTo>
                  <a:lnTo>
                    <a:pt x="8121" y="885"/>
                  </a:lnTo>
                  <a:lnTo>
                    <a:pt x="8130" y="877"/>
                  </a:lnTo>
                  <a:lnTo>
                    <a:pt x="8139" y="868"/>
                  </a:lnTo>
                  <a:lnTo>
                    <a:pt x="8146" y="858"/>
                  </a:lnTo>
                  <a:lnTo>
                    <a:pt x="8153" y="846"/>
                  </a:lnTo>
                  <a:lnTo>
                    <a:pt x="8159" y="835"/>
                  </a:lnTo>
                  <a:lnTo>
                    <a:pt x="8163" y="823"/>
                  </a:lnTo>
                  <a:lnTo>
                    <a:pt x="8166" y="810"/>
                  </a:lnTo>
                  <a:lnTo>
                    <a:pt x="8168" y="797"/>
                  </a:lnTo>
                  <a:lnTo>
                    <a:pt x="8169" y="783"/>
                  </a:lnTo>
                  <a:lnTo>
                    <a:pt x="8169" y="174"/>
                  </a:lnTo>
                  <a:lnTo>
                    <a:pt x="8169" y="160"/>
                  </a:lnTo>
                  <a:lnTo>
                    <a:pt x="8166" y="147"/>
                  </a:lnTo>
                  <a:lnTo>
                    <a:pt x="8164" y="134"/>
                  </a:lnTo>
                  <a:lnTo>
                    <a:pt x="8159" y="122"/>
                  </a:lnTo>
                  <a:lnTo>
                    <a:pt x="8154" y="111"/>
                  </a:lnTo>
                  <a:lnTo>
                    <a:pt x="8147" y="99"/>
                  </a:lnTo>
                  <a:lnTo>
                    <a:pt x="8140" y="89"/>
                  </a:lnTo>
                  <a:lnTo>
                    <a:pt x="8132" y="80"/>
                  </a:lnTo>
                  <a:lnTo>
                    <a:pt x="8123" y="71"/>
                  </a:lnTo>
                  <a:lnTo>
                    <a:pt x="8113" y="63"/>
                  </a:lnTo>
                  <a:lnTo>
                    <a:pt x="8102" y="57"/>
                  </a:lnTo>
                  <a:lnTo>
                    <a:pt x="8091" y="51"/>
                  </a:lnTo>
                  <a:lnTo>
                    <a:pt x="8079" y="46"/>
                  </a:lnTo>
                  <a:lnTo>
                    <a:pt x="8067" y="43"/>
                  </a:lnTo>
                  <a:lnTo>
                    <a:pt x="8054" y="41"/>
                  </a:lnTo>
                  <a:lnTo>
                    <a:pt x="8039" y="40"/>
                  </a:lnTo>
                  <a:lnTo>
                    <a:pt x="170" y="40"/>
                  </a:lnTo>
                  <a:lnTo>
                    <a:pt x="157" y="41"/>
                  </a:lnTo>
                  <a:lnTo>
                    <a:pt x="144" y="43"/>
                  </a:lnTo>
                  <a:lnTo>
                    <a:pt x="131" y="46"/>
                  </a:lnTo>
                  <a:lnTo>
                    <a:pt x="119" y="50"/>
                  </a:lnTo>
                  <a:lnTo>
                    <a:pt x="108" y="56"/>
                  </a:lnTo>
                  <a:lnTo>
                    <a:pt x="97" y="62"/>
                  </a:lnTo>
                  <a:lnTo>
                    <a:pt x="87" y="70"/>
                  </a:lnTo>
                  <a:lnTo>
                    <a:pt x="78" y="78"/>
                  </a:lnTo>
                  <a:lnTo>
                    <a:pt x="69" y="87"/>
                  </a:lnTo>
                  <a:lnTo>
                    <a:pt x="62" y="98"/>
                  </a:lnTo>
                  <a:lnTo>
                    <a:pt x="55" y="109"/>
                  </a:lnTo>
                  <a:lnTo>
                    <a:pt x="50" y="120"/>
                  </a:lnTo>
                  <a:lnTo>
                    <a:pt x="45" y="132"/>
                  </a:lnTo>
                  <a:lnTo>
                    <a:pt x="42" y="145"/>
                  </a:lnTo>
                  <a:lnTo>
                    <a:pt x="40" y="158"/>
                  </a:lnTo>
                  <a:lnTo>
                    <a:pt x="39" y="173"/>
                  </a:lnTo>
                  <a:lnTo>
                    <a:pt x="39" y="782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861078" y="226060"/>
              <a:ext cx="38059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Диагностируемые результаты</a:t>
              </a:r>
              <a:endParaRPr kumimoji="0" lang="ru-RU" sz="24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872865" y="22606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5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2849245" y="422275"/>
              <a:ext cx="3492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243840" y="943610"/>
              <a:ext cx="3108961" cy="668655"/>
            </a:xfrm>
            <a:custGeom>
              <a:avLst/>
              <a:gdLst>
                <a:gd name="T0" fmla="*/ 22 w 24567"/>
                <a:gd name="T1" fmla="*/ 912 h 7018"/>
                <a:gd name="T2" fmla="*/ 134 w 24567"/>
                <a:gd name="T3" fmla="*/ 598 h 7018"/>
                <a:gd name="T4" fmla="*/ 328 w 24567"/>
                <a:gd name="T5" fmla="*/ 336 h 7018"/>
                <a:gd name="T6" fmla="*/ 587 w 24567"/>
                <a:gd name="T7" fmla="*/ 141 h 7018"/>
                <a:gd name="T8" fmla="*/ 899 w 24567"/>
                <a:gd name="T9" fmla="*/ 24 h 7018"/>
                <a:gd name="T10" fmla="*/ 4183 w 24567"/>
                <a:gd name="T11" fmla="*/ 0 h 7018"/>
                <a:gd name="T12" fmla="*/ 23542 w 24567"/>
                <a:gd name="T13" fmla="*/ 5 h 7018"/>
                <a:gd name="T14" fmla="*/ 23868 w 24567"/>
                <a:gd name="T15" fmla="*/ 86 h 7018"/>
                <a:gd name="T16" fmla="*/ 24149 w 24567"/>
                <a:gd name="T17" fmla="*/ 254 h 7018"/>
                <a:gd name="T18" fmla="*/ 24370 w 24567"/>
                <a:gd name="T19" fmla="*/ 495 h 7018"/>
                <a:gd name="T20" fmla="*/ 24514 w 24567"/>
                <a:gd name="T21" fmla="*/ 790 h 7018"/>
                <a:gd name="T22" fmla="*/ 24567 w 24567"/>
                <a:gd name="T23" fmla="*/ 1127 h 7018"/>
                <a:gd name="T24" fmla="*/ 24562 w 24567"/>
                <a:gd name="T25" fmla="*/ 5242 h 7018"/>
                <a:gd name="T26" fmla="*/ 24481 w 24567"/>
                <a:gd name="T27" fmla="*/ 5567 h 7018"/>
                <a:gd name="T28" fmla="*/ 24313 w 24567"/>
                <a:gd name="T29" fmla="*/ 5849 h 7018"/>
                <a:gd name="T30" fmla="*/ 24072 w 24567"/>
                <a:gd name="T31" fmla="*/ 6070 h 7018"/>
                <a:gd name="T32" fmla="*/ 23778 w 24567"/>
                <a:gd name="T33" fmla="*/ 6214 h 7018"/>
                <a:gd name="T34" fmla="*/ 23440 w 24567"/>
                <a:gd name="T35" fmla="*/ 6267 h 7018"/>
                <a:gd name="T36" fmla="*/ 7253 w 24567"/>
                <a:gd name="T37" fmla="*/ 7013 h 7018"/>
                <a:gd name="T38" fmla="*/ 4183 w 24567"/>
                <a:gd name="T39" fmla="*/ 6267 h 7018"/>
                <a:gd name="T40" fmla="*/ 912 w 24567"/>
                <a:gd name="T41" fmla="*/ 6245 h 7018"/>
                <a:gd name="T42" fmla="*/ 599 w 24567"/>
                <a:gd name="T43" fmla="*/ 6133 h 7018"/>
                <a:gd name="T44" fmla="*/ 336 w 24567"/>
                <a:gd name="T45" fmla="*/ 5939 h 7018"/>
                <a:gd name="T46" fmla="*/ 141 w 24567"/>
                <a:gd name="T47" fmla="*/ 5680 h 7018"/>
                <a:gd name="T48" fmla="*/ 24 w 24567"/>
                <a:gd name="T49" fmla="*/ 5368 h 7018"/>
                <a:gd name="T50" fmla="*/ 0 w 24567"/>
                <a:gd name="T51" fmla="*/ 3633 h 7018"/>
                <a:gd name="T52" fmla="*/ 267 w 24567"/>
                <a:gd name="T53" fmla="*/ 5127 h 7018"/>
                <a:gd name="T54" fmla="*/ 304 w 24567"/>
                <a:gd name="T55" fmla="*/ 5384 h 7018"/>
                <a:gd name="T56" fmla="*/ 412 w 24567"/>
                <a:gd name="T57" fmla="*/ 5613 h 7018"/>
                <a:gd name="T58" fmla="*/ 577 w 24567"/>
                <a:gd name="T59" fmla="*/ 5798 h 7018"/>
                <a:gd name="T60" fmla="*/ 791 w 24567"/>
                <a:gd name="T61" fmla="*/ 5929 h 7018"/>
                <a:gd name="T62" fmla="*/ 1038 w 24567"/>
                <a:gd name="T63" fmla="*/ 5995 h 7018"/>
                <a:gd name="T64" fmla="*/ 4215 w 24567"/>
                <a:gd name="T65" fmla="*/ 6004 h 7018"/>
                <a:gd name="T66" fmla="*/ 10226 w 24567"/>
                <a:gd name="T67" fmla="*/ 6004 h 7018"/>
                <a:gd name="T68" fmla="*/ 23516 w 24567"/>
                <a:gd name="T69" fmla="*/ 5997 h 7018"/>
                <a:gd name="T70" fmla="*/ 23765 w 24567"/>
                <a:gd name="T71" fmla="*/ 5934 h 7018"/>
                <a:gd name="T72" fmla="*/ 23979 w 24567"/>
                <a:gd name="T73" fmla="*/ 5807 h 7018"/>
                <a:gd name="T74" fmla="*/ 24149 w 24567"/>
                <a:gd name="T75" fmla="*/ 5623 h 7018"/>
                <a:gd name="T76" fmla="*/ 24259 w 24567"/>
                <a:gd name="T77" fmla="*/ 5397 h 7018"/>
                <a:gd name="T78" fmla="*/ 24300 w 24567"/>
                <a:gd name="T79" fmla="*/ 5133 h 7018"/>
                <a:gd name="T80" fmla="*/ 24297 w 24567"/>
                <a:gd name="T81" fmla="*/ 1051 h 7018"/>
                <a:gd name="T82" fmla="*/ 24236 w 24567"/>
                <a:gd name="T83" fmla="*/ 803 h 7018"/>
                <a:gd name="T84" fmla="*/ 24107 w 24567"/>
                <a:gd name="T85" fmla="*/ 587 h 7018"/>
                <a:gd name="T86" fmla="*/ 23923 w 24567"/>
                <a:gd name="T87" fmla="*/ 418 h 7018"/>
                <a:gd name="T88" fmla="*/ 23698 w 24567"/>
                <a:gd name="T89" fmla="*/ 307 h 7018"/>
                <a:gd name="T90" fmla="*/ 23433 w 24567"/>
                <a:gd name="T91" fmla="*/ 267 h 7018"/>
                <a:gd name="T92" fmla="*/ 1140 w 24567"/>
                <a:gd name="T93" fmla="*/ 267 h 7018"/>
                <a:gd name="T94" fmla="*/ 881 w 24567"/>
                <a:gd name="T95" fmla="*/ 304 h 7018"/>
                <a:gd name="T96" fmla="*/ 654 w 24567"/>
                <a:gd name="T97" fmla="*/ 412 h 7018"/>
                <a:gd name="T98" fmla="*/ 469 w 24567"/>
                <a:gd name="T99" fmla="*/ 577 h 7018"/>
                <a:gd name="T100" fmla="*/ 338 w 24567"/>
                <a:gd name="T101" fmla="*/ 790 h 7018"/>
                <a:gd name="T102" fmla="*/ 272 w 24567"/>
                <a:gd name="T103" fmla="*/ 1038 h 7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567" h="7018">
                  <a:moveTo>
                    <a:pt x="0" y="1133"/>
                  </a:moveTo>
                  <a:lnTo>
                    <a:pt x="5" y="1025"/>
                  </a:lnTo>
                  <a:lnTo>
                    <a:pt x="22" y="912"/>
                  </a:lnTo>
                  <a:lnTo>
                    <a:pt x="49" y="802"/>
                  </a:lnTo>
                  <a:lnTo>
                    <a:pt x="87" y="697"/>
                  </a:lnTo>
                  <a:lnTo>
                    <a:pt x="134" y="598"/>
                  </a:lnTo>
                  <a:lnTo>
                    <a:pt x="191" y="505"/>
                  </a:lnTo>
                  <a:lnTo>
                    <a:pt x="254" y="418"/>
                  </a:lnTo>
                  <a:lnTo>
                    <a:pt x="328" y="336"/>
                  </a:lnTo>
                  <a:lnTo>
                    <a:pt x="407" y="263"/>
                  </a:lnTo>
                  <a:lnTo>
                    <a:pt x="495" y="197"/>
                  </a:lnTo>
                  <a:lnTo>
                    <a:pt x="587" y="141"/>
                  </a:lnTo>
                  <a:lnTo>
                    <a:pt x="686" y="92"/>
                  </a:lnTo>
                  <a:lnTo>
                    <a:pt x="791" y="53"/>
                  </a:lnTo>
                  <a:lnTo>
                    <a:pt x="899" y="24"/>
                  </a:lnTo>
                  <a:lnTo>
                    <a:pt x="1011" y="7"/>
                  </a:lnTo>
                  <a:lnTo>
                    <a:pt x="1127" y="0"/>
                  </a:lnTo>
                  <a:lnTo>
                    <a:pt x="4183" y="0"/>
                  </a:lnTo>
                  <a:lnTo>
                    <a:pt x="10258" y="0"/>
                  </a:lnTo>
                  <a:lnTo>
                    <a:pt x="23433" y="0"/>
                  </a:lnTo>
                  <a:lnTo>
                    <a:pt x="23542" y="5"/>
                  </a:lnTo>
                  <a:lnTo>
                    <a:pt x="23655" y="22"/>
                  </a:lnTo>
                  <a:lnTo>
                    <a:pt x="23765" y="49"/>
                  </a:lnTo>
                  <a:lnTo>
                    <a:pt x="23868" y="86"/>
                  </a:lnTo>
                  <a:lnTo>
                    <a:pt x="23970" y="135"/>
                  </a:lnTo>
                  <a:lnTo>
                    <a:pt x="24062" y="191"/>
                  </a:lnTo>
                  <a:lnTo>
                    <a:pt x="24149" y="254"/>
                  </a:lnTo>
                  <a:lnTo>
                    <a:pt x="24230" y="328"/>
                  </a:lnTo>
                  <a:lnTo>
                    <a:pt x="24304" y="407"/>
                  </a:lnTo>
                  <a:lnTo>
                    <a:pt x="24370" y="495"/>
                  </a:lnTo>
                  <a:lnTo>
                    <a:pt x="24426" y="587"/>
                  </a:lnTo>
                  <a:lnTo>
                    <a:pt x="24475" y="684"/>
                  </a:lnTo>
                  <a:lnTo>
                    <a:pt x="24514" y="790"/>
                  </a:lnTo>
                  <a:lnTo>
                    <a:pt x="24542" y="898"/>
                  </a:lnTo>
                  <a:lnTo>
                    <a:pt x="24560" y="1012"/>
                  </a:lnTo>
                  <a:lnTo>
                    <a:pt x="24567" y="1127"/>
                  </a:lnTo>
                  <a:lnTo>
                    <a:pt x="24567" y="3633"/>
                  </a:lnTo>
                  <a:lnTo>
                    <a:pt x="24567" y="5133"/>
                  </a:lnTo>
                  <a:lnTo>
                    <a:pt x="24562" y="5242"/>
                  </a:lnTo>
                  <a:lnTo>
                    <a:pt x="24545" y="5354"/>
                  </a:lnTo>
                  <a:lnTo>
                    <a:pt x="24517" y="5464"/>
                  </a:lnTo>
                  <a:lnTo>
                    <a:pt x="24481" y="5567"/>
                  </a:lnTo>
                  <a:lnTo>
                    <a:pt x="24432" y="5669"/>
                  </a:lnTo>
                  <a:lnTo>
                    <a:pt x="24376" y="5762"/>
                  </a:lnTo>
                  <a:lnTo>
                    <a:pt x="24313" y="5849"/>
                  </a:lnTo>
                  <a:lnTo>
                    <a:pt x="24239" y="5930"/>
                  </a:lnTo>
                  <a:lnTo>
                    <a:pt x="24159" y="6004"/>
                  </a:lnTo>
                  <a:lnTo>
                    <a:pt x="24072" y="6070"/>
                  </a:lnTo>
                  <a:lnTo>
                    <a:pt x="23980" y="6126"/>
                  </a:lnTo>
                  <a:lnTo>
                    <a:pt x="23881" y="6175"/>
                  </a:lnTo>
                  <a:lnTo>
                    <a:pt x="23778" y="6214"/>
                  </a:lnTo>
                  <a:lnTo>
                    <a:pt x="23669" y="6242"/>
                  </a:lnTo>
                  <a:lnTo>
                    <a:pt x="23555" y="6260"/>
                  </a:lnTo>
                  <a:lnTo>
                    <a:pt x="23440" y="6267"/>
                  </a:lnTo>
                  <a:lnTo>
                    <a:pt x="10258" y="6267"/>
                  </a:lnTo>
                  <a:lnTo>
                    <a:pt x="10290" y="6263"/>
                  </a:lnTo>
                  <a:lnTo>
                    <a:pt x="7253" y="7013"/>
                  </a:lnTo>
                  <a:cubicBezTo>
                    <a:pt x="7232" y="7018"/>
                    <a:pt x="7210" y="7018"/>
                    <a:pt x="7190" y="7013"/>
                  </a:cubicBezTo>
                  <a:lnTo>
                    <a:pt x="4152" y="6263"/>
                  </a:lnTo>
                  <a:lnTo>
                    <a:pt x="4183" y="6267"/>
                  </a:lnTo>
                  <a:lnTo>
                    <a:pt x="1133" y="6267"/>
                  </a:lnTo>
                  <a:lnTo>
                    <a:pt x="1025" y="6262"/>
                  </a:lnTo>
                  <a:lnTo>
                    <a:pt x="912" y="6245"/>
                  </a:lnTo>
                  <a:lnTo>
                    <a:pt x="803" y="6217"/>
                  </a:lnTo>
                  <a:lnTo>
                    <a:pt x="698" y="6180"/>
                  </a:lnTo>
                  <a:lnTo>
                    <a:pt x="599" y="6133"/>
                  </a:lnTo>
                  <a:lnTo>
                    <a:pt x="505" y="6076"/>
                  </a:lnTo>
                  <a:lnTo>
                    <a:pt x="418" y="6013"/>
                  </a:lnTo>
                  <a:lnTo>
                    <a:pt x="336" y="5939"/>
                  </a:lnTo>
                  <a:lnTo>
                    <a:pt x="263" y="5859"/>
                  </a:lnTo>
                  <a:lnTo>
                    <a:pt x="197" y="5772"/>
                  </a:lnTo>
                  <a:lnTo>
                    <a:pt x="141" y="5680"/>
                  </a:lnTo>
                  <a:lnTo>
                    <a:pt x="92" y="5580"/>
                  </a:lnTo>
                  <a:lnTo>
                    <a:pt x="53" y="5477"/>
                  </a:lnTo>
                  <a:lnTo>
                    <a:pt x="24" y="5368"/>
                  </a:lnTo>
                  <a:lnTo>
                    <a:pt x="7" y="5255"/>
                  </a:lnTo>
                  <a:lnTo>
                    <a:pt x="0" y="5140"/>
                  </a:lnTo>
                  <a:lnTo>
                    <a:pt x="0" y="3633"/>
                  </a:lnTo>
                  <a:lnTo>
                    <a:pt x="0" y="1133"/>
                  </a:lnTo>
                  <a:close/>
                  <a:moveTo>
                    <a:pt x="267" y="3633"/>
                  </a:moveTo>
                  <a:lnTo>
                    <a:pt x="267" y="5127"/>
                  </a:lnTo>
                  <a:lnTo>
                    <a:pt x="270" y="5215"/>
                  </a:lnTo>
                  <a:lnTo>
                    <a:pt x="282" y="5301"/>
                  </a:lnTo>
                  <a:lnTo>
                    <a:pt x="304" y="5384"/>
                  </a:lnTo>
                  <a:lnTo>
                    <a:pt x="333" y="5465"/>
                  </a:lnTo>
                  <a:lnTo>
                    <a:pt x="368" y="5541"/>
                  </a:lnTo>
                  <a:lnTo>
                    <a:pt x="412" y="5613"/>
                  </a:lnTo>
                  <a:lnTo>
                    <a:pt x="460" y="5679"/>
                  </a:lnTo>
                  <a:lnTo>
                    <a:pt x="517" y="5742"/>
                  </a:lnTo>
                  <a:lnTo>
                    <a:pt x="577" y="5798"/>
                  </a:lnTo>
                  <a:lnTo>
                    <a:pt x="644" y="5849"/>
                  </a:lnTo>
                  <a:lnTo>
                    <a:pt x="714" y="5892"/>
                  </a:lnTo>
                  <a:lnTo>
                    <a:pt x="791" y="5929"/>
                  </a:lnTo>
                  <a:lnTo>
                    <a:pt x="870" y="5959"/>
                  </a:lnTo>
                  <a:lnTo>
                    <a:pt x="952" y="5982"/>
                  </a:lnTo>
                  <a:lnTo>
                    <a:pt x="1038" y="5995"/>
                  </a:lnTo>
                  <a:lnTo>
                    <a:pt x="1133" y="6000"/>
                  </a:lnTo>
                  <a:lnTo>
                    <a:pt x="4183" y="6000"/>
                  </a:lnTo>
                  <a:cubicBezTo>
                    <a:pt x="4194" y="6000"/>
                    <a:pt x="4205" y="6001"/>
                    <a:pt x="4215" y="6004"/>
                  </a:cubicBezTo>
                  <a:lnTo>
                    <a:pt x="7253" y="6754"/>
                  </a:lnTo>
                  <a:lnTo>
                    <a:pt x="7189" y="6754"/>
                  </a:lnTo>
                  <a:lnTo>
                    <a:pt x="10226" y="6004"/>
                  </a:lnTo>
                  <a:cubicBezTo>
                    <a:pt x="10237" y="6001"/>
                    <a:pt x="10248" y="6000"/>
                    <a:pt x="10258" y="6000"/>
                  </a:cubicBezTo>
                  <a:lnTo>
                    <a:pt x="23427" y="6000"/>
                  </a:lnTo>
                  <a:lnTo>
                    <a:pt x="23516" y="5997"/>
                  </a:lnTo>
                  <a:lnTo>
                    <a:pt x="23602" y="5984"/>
                  </a:lnTo>
                  <a:lnTo>
                    <a:pt x="23685" y="5963"/>
                  </a:lnTo>
                  <a:lnTo>
                    <a:pt x="23765" y="5934"/>
                  </a:lnTo>
                  <a:lnTo>
                    <a:pt x="23841" y="5899"/>
                  </a:lnTo>
                  <a:lnTo>
                    <a:pt x="23913" y="5855"/>
                  </a:lnTo>
                  <a:lnTo>
                    <a:pt x="23979" y="5807"/>
                  </a:lnTo>
                  <a:lnTo>
                    <a:pt x="24042" y="5750"/>
                  </a:lnTo>
                  <a:lnTo>
                    <a:pt x="24098" y="5690"/>
                  </a:lnTo>
                  <a:lnTo>
                    <a:pt x="24149" y="5623"/>
                  </a:lnTo>
                  <a:lnTo>
                    <a:pt x="24193" y="5552"/>
                  </a:lnTo>
                  <a:lnTo>
                    <a:pt x="24230" y="5477"/>
                  </a:lnTo>
                  <a:lnTo>
                    <a:pt x="24259" y="5397"/>
                  </a:lnTo>
                  <a:lnTo>
                    <a:pt x="24282" y="5314"/>
                  </a:lnTo>
                  <a:lnTo>
                    <a:pt x="24295" y="5229"/>
                  </a:lnTo>
                  <a:lnTo>
                    <a:pt x="24300" y="5133"/>
                  </a:lnTo>
                  <a:lnTo>
                    <a:pt x="24300" y="3633"/>
                  </a:lnTo>
                  <a:lnTo>
                    <a:pt x="24300" y="1140"/>
                  </a:lnTo>
                  <a:lnTo>
                    <a:pt x="24297" y="1051"/>
                  </a:lnTo>
                  <a:lnTo>
                    <a:pt x="24284" y="965"/>
                  </a:lnTo>
                  <a:lnTo>
                    <a:pt x="24263" y="880"/>
                  </a:lnTo>
                  <a:lnTo>
                    <a:pt x="24236" y="803"/>
                  </a:lnTo>
                  <a:lnTo>
                    <a:pt x="24199" y="726"/>
                  </a:lnTo>
                  <a:lnTo>
                    <a:pt x="24155" y="654"/>
                  </a:lnTo>
                  <a:lnTo>
                    <a:pt x="24107" y="587"/>
                  </a:lnTo>
                  <a:lnTo>
                    <a:pt x="24050" y="525"/>
                  </a:lnTo>
                  <a:lnTo>
                    <a:pt x="23990" y="469"/>
                  </a:lnTo>
                  <a:lnTo>
                    <a:pt x="23923" y="418"/>
                  </a:lnTo>
                  <a:lnTo>
                    <a:pt x="23851" y="374"/>
                  </a:lnTo>
                  <a:lnTo>
                    <a:pt x="23778" y="337"/>
                  </a:lnTo>
                  <a:lnTo>
                    <a:pt x="23698" y="307"/>
                  </a:lnTo>
                  <a:lnTo>
                    <a:pt x="23616" y="285"/>
                  </a:lnTo>
                  <a:lnTo>
                    <a:pt x="23529" y="272"/>
                  </a:lnTo>
                  <a:lnTo>
                    <a:pt x="23433" y="267"/>
                  </a:lnTo>
                  <a:lnTo>
                    <a:pt x="10258" y="267"/>
                  </a:lnTo>
                  <a:lnTo>
                    <a:pt x="4183" y="267"/>
                  </a:lnTo>
                  <a:lnTo>
                    <a:pt x="1140" y="267"/>
                  </a:lnTo>
                  <a:lnTo>
                    <a:pt x="1051" y="270"/>
                  </a:lnTo>
                  <a:lnTo>
                    <a:pt x="966" y="282"/>
                  </a:lnTo>
                  <a:lnTo>
                    <a:pt x="881" y="304"/>
                  </a:lnTo>
                  <a:lnTo>
                    <a:pt x="803" y="331"/>
                  </a:lnTo>
                  <a:lnTo>
                    <a:pt x="726" y="368"/>
                  </a:lnTo>
                  <a:lnTo>
                    <a:pt x="654" y="412"/>
                  </a:lnTo>
                  <a:lnTo>
                    <a:pt x="588" y="460"/>
                  </a:lnTo>
                  <a:lnTo>
                    <a:pt x="525" y="516"/>
                  </a:lnTo>
                  <a:lnTo>
                    <a:pt x="469" y="577"/>
                  </a:lnTo>
                  <a:lnTo>
                    <a:pt x="418" y="644"/>
                  </a:lnTo>
                  <a:lnTo>
                    <a:pt x="375" y="714"/>
                  </a:lnTo>
                  <a:lnTo>
                    <a:pt x="338" y="790"/>
                  </a:lnTo>
                  <a:lnTo>
                    <a:pt x="307" y="869"/>
                  </a:lnTo>
                  <a:lnTo>
                    <a:pt x="285" y="951"/>
                  </a:lnTo>
                  <a:lnTo>
                    <a:pt x="272" y="1038"/>
                  </a:lnTo>
                  <a:lnTo>
                    <a:pt x="267" y="1133"/>
                  </a:lnTo>
                  <a:lnTo>
                    <a:pt x="267" y="3633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86080" y="1046480"/>
              <a:ext cx="264509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области </a:t>
              </a:r>
              <a:r>
                <a:rPr lang="ru-RU" sz="1600" b="1" dirty="0" err="1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межпредметных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умений: работа с информацией</a:t>
              </a:r>
              <a:endParaRPr kumimoji="0" lang="ru-RU" sz="16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386080" y="1251585"/>
              <a:ext cx="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939165" y="1251585"/>
              <a:ext cx="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1387475" y="1450975"/>
              <a:ext cx="3492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243840" y="2419350"/>
              <a:ext cx="3108960" cy="582930"/>
            </a:xfrm>
            <a:custGeom>
              <a:avLst/>
              <a:gdLst>
                <a:gd name="T0" fmla="*/ 20 w 28067"/>
                <a:gd name="T1" fmla="*/ 804 h 6118"/>
                <a:gd name="T2" fmla="*/ 119 w 28067"/>
                <a:gd name="T3" fmla="*/ 528 h 6118"/>
                <a:gd name="T4" fmla="*/ 289 w 28067"/>
                <a:gd name="T5" fmla="*/ 297 h 6118"/>
                <a:gd name="T6" fmla="*/ 519 w 28067"/>
                <a:gd name="T7" fmla="*/ 124 h 6118"/>
                <a:gd name="T8" fmla="*/ 793 w 28067"/>
                <a:gd name="T9" fmla="*/ 22 h 6118"/>
                <a:gd name="T10" fmla="*/ 4767 w 28067"/>
                <a:gd name="T11" fmla="*/ 0 h 6118"/>
                <a:gd name="T12" fmla="*/ 27162 w 28067"/>
                <a:gd name="T13" fmla="*/ 4 h 6118"/>
                <a:gd name="T14" fmla="*/ 27450 w 28067"/>
                <a:gd name="T15" fmla="*/ 76 h 6118"/>
                <a:gd name="T16" fmla="*/ 27698 w 28067"/>
                <a:gd name="T17" fmla="*/ 225 h 6118"/>
                <a:gd name="T18" fmla="*/ 27892 w 28067"/>
                <a:gd name="T19" fmla="*/ 436 h 6118"/>
                <a:gd name="T20" fmla="*/ 28020 w 28067"/>
                <a:gd name="T21" fmla="*/ 697 h 6118"/>
                <a:gd name="T22" fmla="*/ 28067 w 28067"/>
                <a:gd name="T23" fmla="*/ 994 h 6118"/>
                <a:gd name="T24" fmla="*/ 28063 w 28067"/>
                <a:gd name="T25" fmla="*/ 4562 h 6118"/>
                <a:gd name="T26" fmla="*/ 27991 w 28067"/>
                <a:gd name="T27" fmla="*/ 4850 h 6118"/>
                <a:gd name="T28" fmla="*/ 27842 w 28067"/>
                <a:gd name="T29" fmla="*/ 5098 h 6118"/>
                <a:gd name="T30" fmla="*/ 27631 w 28067"/>
                <a:gd name="T31" fmla="*/ 5292 h 6118"/>
                <a:gd name="T32" fmla="*/ 27370 w 28067"/>
                <a:gd name="T33" fmla="*/ 5420 h 6118"/>
                <a:gd name="T34" fmla="*/ 27074 w 28067"/>
                <a:gd name="T35" fmla="*/ 5467 h 6118"/>
                <a:gd name="T36" fmla="*/ 8267 w 28067"/>
                <a:gd name="T37" fmla="*/ 6115 h 6118"/>
                <a:gd name="T38" fmla="*/ 4767 w 28067"/>
                <a:gd name="T39" fmla="*/ 5467 h 6118"/>
                <a:gd name="T40" fmla="*/ 804 w 28067"/>
                <a:gd name="T41" fmla="*/ 5447 h 6118"/>
                <a:gd name="T42" fmla="*/ 528 w 28067"/>
                <a:gd name="T43" fmla="*/ 5348 h 6118"/>
                <a:gd name="T44" fmla="*/ 297 w 28067"/>
                <a:gd name="T45" fmla="*/ 5178 h 6118"/>
                <a:gd name="T46" fmla="*/ 124 w 28067"/>
                <a:gd name="T47" fmla="*/ 4950 h 6118"/>
                <a:gd name="T48" fmla="*/ 22 w 28067"/>
                <a:gd name="T49" fmla="*/ 4674 h 6118"/>
                <a:gd name="T50" fmla="*/ 0 w 28067"/>
                <a:gd name="T51" fmla="*/ 3167 h 6118"/>
                <a:gd name="T52" fmla="*/ 267 w 28067"/>
                <a:gd name="T53" fmla="*/ 4461 h 6118"/>
                <a:gd name="T54" fmla="*/ 298 w 28067"/>
                <a:gd name="T55" fmla="*/ 4679 h 6118"/>
                <a:gd name="T56" fmla="*/ 388 w 28067"/>
                <a:gd name="T57" fmla="*/ 4872 h 6118"/>
                <a:gd name="T58" fmla="*/ 528 w 28067"/>
                <a:gd name="T59" fmla="*/ 5029 h 6118"/>
                <a:gd name="T60" fmla="*/ 708 w 28067"/>
                <a:gd name="T61" fmla="*/ 5140 h 6118"/>
                <a:gd name="T62" fmla="*/ 917 w 28067"/>
                <a:gd name="T63" fmla="*/ 5196 h 6118"/>
                <a:gd name="T64" fmla="*/ 4792 w 28067"/>
                <a:gd name="T65" fmla="*/ 5202 h 6118"/>
                <a:gd name="T66" fmla="*/ 11693 w 28067"/>
                <a:gd name="T67" fmla="*/ 5202 h 6118"/>
                <a:gd name="T68" fmla="*/ 27134 w 28067"/>
                <a:gd name="T69" fmla="*/ 5198 h 6118"/>
                <a:gd name="T70" fmla="*/ 27346 w 28067"/>
                <a:gd name="T71" fmla="*/ 5146 h 6118"/>
                <a:gd name="T72" fmla="*/ 27528 w 28067"/>
                <a:gd name="T73" fmla="*/ 5037 h 6118"/>
                <a:gd name="T74" fmla="*/ 27671 w 28067"/>
                <a:gd name="T75" fmla="*/ 4882 h 6118"/>
                <a:gd name="T76" fmla="*/ 27765 w 28067"/>
                <a:gd name="T77" fmla="*/ 4692 h 6118"/>
                <a:gd name="T78" fmla="*/ 27800 w 28067"/>
                <a:gd name="T79" fmla="*/ 4467 h 6118"/>
                <a:gd name="T80" fmla="*/ 27798 w 28067"/>
                <a:gd name="T81" fmla="*/ 933 h 6118"/>
                <a:gd name="T82" fmla="*/ 27746 w 28067"/>
                <a:gd name="T83" fmla="*/ 721 h 6118"/>
                <a:gd name="T84" fmla="*/ 27637 w 28067"/>
                <a:gd name="T85" fmla="*/ 539 h 6118"/>
                <a:gd name="T86" fmla="*/ 27482 w 28067"/>
                <a:gd name="T87" fmla="*/ 396 h 6118"/>
                <a:gd name="T88" fmla="*/ 27292 w 28067"/>
                <a:gd name="T89" fmla="*/ 302 h 6118"/>
                <a:gd name="T90" fmla="*/ 27067 w 28067"/>
                <a:gd name="T91" fmla="*/ 267 h 6118"/>
                <a:gd name="T92" fmla="*/ 1006 w 28067"/>
                <a:gd name="T93" fmla="*/ 267 h 6118"/>
                <a:gd name="T94" fmla="*/ 788 w 28067"/>
                <a:gd name="T95" fmla="*/ 298 h 6118"/>
                <a:gd name="T96" fmla="*/ 595 w 28067"/>
                <a:gd name="T97" fmla="*/ 388 h 6118"/>
                <a:gd name="T98" fmla="*/ 438 w 28067"/>
                <a:gd name="T99" fmla="*/ 528 h 6118"/>
                <a:gd name="T100" fmla="*/ 327 w 28067"/>
                <a:gd name="T101" fmla="*/ 708 h 6118"/>
                <a:gd name="T102" fmla="*/ 271 w 28067"/>
                <a:gd name="T103" fmla="*/ 917 h 6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67" h="6118">
                  <a:moveTo>
                    <a:pt x="0" y="1000"/>
                  </a:moveTo>
                  <a:lnTo>
                    <a:pt x="4" y="905"/>
                  </a:lnTo>
                  <a:lnTo>
                    <a:pt x="20" y="804"/>
                  </a:lnTo>
                  <a:lnTo>
                    <a:pt x="43" y="710"/>
                  </a:lnTo>
                  <a:lnTo>
                    <a:pt x="76" y="617"/>
                  </a:lnTo>
                  <a:lnTo>
                    <a:pt x="119" y="528"/>
                  </a:lnTo>
                  <a:lnTo>
                    <a:pt x="167" y="447"/>
                  </a:lnTo>
                  <a:lnTo>
                    <a:pt x="225" y="369"/>
                  </a:lnTo>
                  <a:lnTo>
                    <a:pt x="289" y="297"/>
                  </a:lnTo>
                  <a:lnTo>
                    <a:pt x="358" y="233"/>
                  </a:lnTo>
                  <a:lnTo>
                    <a:pt x="436" y="175"/>
                  </a:lnTo>
                  <a:lnTo>
                    <a:pt x="519" y="124"/>
                  </a:lnTo>
                  <a:lnTo>
                    <a:pt x="603" y="82"/>
                  </a:lnTo>
                  <a:lnTo>
                    <a:pt x="697" y="47"/>
                  </a:lnTo>
                  <a:lnTo>
                    <a:pt x="793" y="22"/>
                  </a:lnTo>
                  <a:lnTo>
                    <a:pt x="890" y="6"/>
                  </a:lnTo>
                  <a:lnTo>
                    <a:pt x="994" y="0"/>
                  </a:lnTo>
                  <a:lnTo>
                    <a:pt x="4767" y="0"/>
                  </a:lnTo>
                  <a:lnTo>
                    <a:pt x="11717" y="0"/>
                  </a:lnTo>
                  <a:lnTo>
                    <a:pt x="27067" y="0"/>
                  </a:lnTo>
                  <a:lnTo>
                    <a:pt x="27162" y="4"/>
                  </a:lnTo>
                  <a:lnTo>
                    <a:pt x="27263" y="20"/>
                  </a:lnTo>
                  <a:lnTo>
                    <a:pt x="27357" y="43"/>
                  </a:lnTo>
                  <a:lnTo>
                    <a:pt x="27450" y="76"/>
                  </a:lnTo>
                  <a:lnTo>
                    <a:pt x="27539" y="119"/>
                  </a:lnTo>
                  <a:lnTo>
                    <a:pt x="27621" y="167"/>
                  </a:lnTo>
                  <a:lnTo>
                    <a:pt x="27698" y="225"/>
                  </a:lnTo>
                  <a:lnTo>
                    <a:pt x="27770" y="289"/>
                  </a:lnTo>
                  <a:lnTo>
                    <a:pt x="27834" y="358"/>
                  </a:lnTo>
                  <a:lnTo>
                    <a:pt x="27892" y="436"/>
                  </a:lnTo>
                  <a:lnTo>
                    <a:pt x="27943" y="519"/>
                  </a:lnTo>
                  <a:lnTo>
                    <a:pt x="27985" y="603"/>
                  </a:lnTo>
                  <a:lnTo>
                    <a:pt x="28020" y="697"/>
                  </a:lnTo>
                  <a:lnTo>
                    <a:pt x="28045" y="793"/>
                  </a:lnTo>
                  <a:lnTo>
                    <a:pt x="28061" y="890"/>
                  </a:lnTo>
                  <a:lnTo>
                    <a:pt x="28067" y="994"/>
                  </a:lnTo>
                  <a:lnTo>
                    <a:pt x="28067" y="3167"/>
                  </a:lnTo>
                  <a:lnTo>
                    <a:pt x="28067" y="4467"/>
                  </a:lnTo>
                  <a:lnTo>
                    <a:pt x="28063" y="4562"/>
                  </a:lnTo>
                  <a:lnTo>
                    <a:pt x="28047" y="4663"/>
                  </a:lnTo>
                  <a:lnTo>
                    <a:pt x="28024" y="4757"/>
                  </a:lnTo>
                  <a:lnTo>
                    <a:pt x="27991" y="4850"/>
                  </a:lnTo>
                  <a:lnTo>
                    <a:pt x="27948" y="4939"/>
                  </a:lnTo>
                  <a:lnTo>
                    <a:pt x="27900" y="5021"/>
                  </a:lnTo>
                  <a:lnTo>
                    <a:pt x="27842" y="5098"/>
                  </a:lnTo>
                  <a:lnTo>
                    <a:pt x="27778" y="5170"/>
                  </a:lnTo>
                  <a:lnTo>
                    <a:pt x="27709" y="5234"/>
                  </a:lnTo>
                  <a:lnTo>
                    <a:pt x="27631" y="5292"/>
                  </a:lnTo>
                  <a:lnTo>
                    <a:pt x="27550" y="5343"/>
                  </a:lnTo>
                  <a:lnTo>
                    <a:pt x="27463" y="5385"/>
                  </a:lnTo>
                  <a:lnTo>
                    <a:pt x="27370" y="5420"/>
                  </a:lnTo>
                  <a:lnTo>
                    <a:pt x="27274" y="5445"/>
                  </a:lnTo>
                  <a:lnTo>
                    <a:pt x="27177" y="5461"/>
                  </a:lnTo>
                  <a:lnTo>
                    <a:pt x="27074" y="5467"/>
                  </a:lnTo>
                  <a:lnTo>
                    <a:pt x="11717" y="5467"/>
                  </a:lnTo>
                  <a:lnTo>
                    <a:pt x="11742" y="5465"/>
                  </a:lnTo>
                  <a:lnTo>
                    <a:pt x="8267" y="6115"/>
                  </a:lnTo>
                  <a:cubicBezTo>
                    <a:pt x="8251" y="6118"/>
                    <a:pt x="8234" y="6118"/>
                    <a:pt x="8218" y="6115"/>
                  </a:cubicBezTo>
                  <a:lnTo>
                    <a:pt x="4743" y="5465"/>
                  </a:lnTo>
                  <a:lnTo>
                    <a:pt x="4767" y="5467"/>
                  </a:lnTo>
                  <a:lnTo>
                    <a:pt x="1000" y="5467"/>
                  </a:lnTo>
                  <a:lnTo>
                    <a:pt x="905" y="5463"/>
                  </a:lnTo>
                  <a:lnTo>
                    <a:pt x="804" y="5447"/>
                  </a:lnTo>
                  <a:lnTo>
                    <a:pt x="710" y="5424"/>
                  </a:lnTo>
                  <a:lnTo>
                    <a:pt x="617" y="5391"/>
                  </a:lnTo>
                  <a:lnTo>
                    <a:pt x="528" y="5348"/>
                  </a:lnTo>
                  <a:lnTo>
                    <a:pt x="447" y="5300"/>
                  </a:lnTo>
                  <a:lnTo>
                    <a:pt x="369" y="5242"/>
                  </a:lnTo>
                  <a:lnTo>
                    <a:pt x="297" y="5178"/>
                  </a:lnTo>
                  <a:lnTo>
                    <a:pt x="233" y="5109"/>
                  </a:lnTo>
                  <a:lnTo>
                    <a:pt x="175" y="5031"/>
                  </a:lnTo>
                  <a:lnTo>
                    <a:pt x="124" y="4950"/>
                  </a:lnTo>
                  <a:lnTo>
                    <a:pt x="82" y="4863"/>
                  </a:lnTo>
                  <a:lnTo>
                    <a:pt x="47" y="4770"/>
                  </a:lnTo>
                  <a:lnTo>
                    <a:pt x="22" y="4674"/>
                  </a:lnTo>
                  <a:lnTo>
                    <a:pt x="6" y="4577"/>
                  </a:lnTo>
                  <a:lnTo>
                    <a:pt x="0" y="4474"/>
                  </a:lnTo>
                  <a:lnTo>
                    <a:pt x="0" y="3167"/>
                  </a:lnTo>
                  <a:lnTo>
                    <a:pt x="0" y="1000"/>
                  </a:lnTo>
                  <a:close/>
                  <a:moveTo>
                    <a:pt x="267" y="3167"/>
                  </a:moveTo>
                  <a:lnTo>
                    <a:pt x="267" y="4461"/>
                  </a:lnTo>
                  <a:lnTo>
                    <a:pt x="269" y="4534"/>
                  </a:lnTo>
                  <a:lnTo>
                    <a:pt x="281" y="4609"/>
                  </a:lnTo>
                  <a:lnTo>
                    <a:pt x="298" y="4679"/>
                  </a:lnTo>
                  <a:lnTo>
                    <a:pt x="321" y="4746"/>
                  </a:lnTo>
                  <a:lnTo>
                    <a:pt x="353" y="4811"/>
                  </a:lnTo>
                  <a:lnTo>
                    <a:pt x="388" y="4872"/>
                  </a:lnTo>
                  <a:lnTo>
                    <a:pt x="430" y="4928"/>
                  </a:lnTo>
                  <a:lnTo>
                    <a:pt x="478" y="4981"/>
                  </a:lnTo>
                  <a:lnTo>
                    <a:pt x="528" y="5029"/>
                  </a:lnTo>
                  <a:lnTo>
                    <a:pt x="584" y="5071"/>
                  </a:lnTo>
                  <a:lnTo>
                    <a:pt x="646" y="5109"/>
                  </a:lnTo>
                  <a:lnTo>
                    <a:pt x="708" y="5140"/>
                  </a:lnTo>
                  <a:lnTo>
                    <a:pt x="775" y="5165"/>
                  </a:lnTo>
                  <a:lnTo>
                    <a:pt x="847" y="5184"/>
                  </a:lnTo>
                  <a:lnTo>
                    <a:pt x="917" y="5196"/>
                  </a:lnTo>
                  <a:lnTo>
                    <a:pt x="1000" y="5200"/>
                  </a:lnTo>
                  <a:lnTo>
                    <a:pt x="4767" y="5200"/>
                  </a:lnTo>
                  <a:cubicBezTo>
                    <a:pt x="4776" y="5200"/>
                    <a:pt x="4784" y="5201"/>
                    <a:pt x="4792" y="5202"/>
                  </a:cubicBezTo>
                  <a:lnTo>
                    <a:pt x="8267" y="5852"/>
                  </a:lnTo>
                  <a:lnTo>
                    <a:pt x="8218" y="5852"/>
                  </a:lnTo>
                  <a:lnTo>
                    <a:pt x="11693" y="5202"/>
                  </a:lnTo>
                  <a:cubicBezTo>
                    <a:pt x="11701" y="5201"/>
                    <a:pt x="11709" y="5200"/>
                    <a:pt x="11717" y="5200"/>
                  </a:cubicBezTo>
                  <a:lnTo>
                    <a:pt x="27061" y="5200"/>
                  </a:lnTo>
                  <a:lnTo>
                    <a:pt x="27134" y="5198"/>
                  </a:lnTo>
                  <a:lnTo>
                    <a:pt x="27209" y="5186"/>
                  </a:lnTo>
                  <a:lnTo>
                    <a:pt x="27279" y="5169"/>
                  </a:lnTo>
                  <a:lnTo>
                    <a:pt x="27346" y="5146"/>
                  </a:lnTo>
                  <a:lnTo>
                    <a:pt x="27411" y="5114"/>
                  </a:lnTo>
                  <a:lnTo>
                    <a:pt x="27472" y="5079"/>
                  </a:lnTo>
                  <a:lnTo>
                    <a:pt x="27528" y="5037"/>
                  </a:lnTo>
                  <a:lnTo>
                    <a:pt x="27581" y="4989"/>
                  </a:lnTo>
                  <a:lnTo>
                    <a:pt x="27629" y="4939"/>
                  </a:lnTo>
                  <a:lnTo>
                    <a:pt x="27671" y="4882"/>
                  </a:lnTo>
                  <a:lnTo>
                    <a:pt x="27709" y="4822"/>
                  </a:lnTo>
                  <a:lnTo>
                    <a:pt x="27740" y="4759"/>
                  </a:lnTo>
                  <a:lnTo>
                    <a:pt x="27765" y="4692"/>
                  </a:lnTo>
                  <a:lnTo>
                    <a:pt x="27784" y="4620"/>
                  </a:lnTo>
                  <a:lnTo>
                    <a:pt x="27796" y="4549"/>
                  </a:lnTo>
                  <a:lnTo>
                    <a:pt x="27800" y="4467"/>
                  </a:lnTo>
                  <a:lnTo>
                    <a:pt x="27800" y="3167"/>
                  </a:lnTo>
                  <a:lnTo>
                    <a:pt x="27800" y="1006"/>
                  </a:lnTo>
                  <a:lnTo>
                    <a:pt x="27798" y="933"/>
                  </a:lnTo>
                  <a:lnTo>
                    <a:pt x="27786" y="858"/>
                  </a:lnTo>
                  <a:lnTo>
                    <a:pt x="27769" y="788"/>
                  </a:lnTo>
                  <a:lnTo>
                    <a:pt x="27746" y="721"/>
                  </a:lnTo>
                  <a:lnTo>
                    <a:pt x="27714" y="656"/>
                  </a:lnTo>
                  <a:lnTo>
                    <a:pt x="27679" y="595"/>
                  </a:lnTo>
                  <a:lnTo>
                    <a:pt x="27637" y="539"/>
                  </a:lnTo>
                  <a:lnTo>
                    <a:pt x="27589" y="486"/>
                  </a:lnTo>
                  <a:lnTo>
                    <a:pt x="27539" y="438"/>
                  </a:lnTo>
                  <a:lnTo>
                    <a:pt x="27482" y="396"/>
                  </a:lnTo>
                  <a:lnTo>
                    <a:pt x="27422" y="358"/>
                  </a:lnTo>
                  <a:lnTo>
                    <a:pt x="27359" y="327"/>
                  </a:lnTo>
                  <a:lnTo>
                    <a:pt x="27292" y="302"/>
                  </a:lnTo>
                  <a:lnTo>
                    <a:pt x="27220" y="283"/>
                  </a:lnTo>
                  <a:lnTo>
                    <a:pt x="27149" y="271"/>
                  </a:lnTo>
                  <a:lnTo>
                    <a:pt x="27067" y="267"/>
                  </a:lnTo>
                  <a:lnTo>
                    <a:pt x="11717" y="267"/>
                  </a:lnTo>
                  <a:lnTo>
                    <a:pt x="4767" y="267"/>
                  </a:lnTo>
                  <a:lnTo>
                    <a:pt x="1006" y="267"/>
                  </a:lnTo>
                  <a:lnTo>
                    <a:pt x="933" y="269"/>
                  </a:lnTo>
                  <a:lnTo>
                    <a:pt x="858" y="281"/>
                  </a:lnTo>
                  <a:lnTo>
                    <a:pt x="788" y="298"/>
                  </a:lnTo>
                  <a:lnTo>
                    <a:pt x="721" y="321"/>
                  </a:lnTo>
                  <a:lnTo>
                    <a:pt x="656" y="353"/>
                  </a:lnTo>
                  <a:lnTo>
                    <a:pt x="595" y="388"/>
                  </a:lnTo>
                  <a:lnTo>
                    <a:pt x="539" y="430"/>
                  </a:lnTo>
                  <a:lnTo>
                    <a:pt x="486" y="478"/>
                  </a:lnTo>
                  <a:lnTo>
                    <a:pt x="438" y="528"/>
                  </a:lnTo>
                  <a:lnTo>
                    <a:pt x="396" y="584"/>
                  </a:lnTo>
                  <a:lnTo>
                    <a:pt x="358" y="646"/>
                  </a:lnTo>
                  <a:lnTo>
                    <a:pt x="327" y="708"/>
                  </a:lnTo>
                  <a:lnTo>
                    <a:pt x="302" y="775"/>
                  </a:lnTo>
                  <a:lnTo>
                    <a:pt x="283" y="847"/>
                  </a:lnTo>
                  <a:lnTo>
                    <a:pt x="271" y="917"/>
                  </a:lnTo>
                  <a:lnTo>
                    <a:pt x="267" y="1000"/>
                  </a:lnTo>
                  <a:lnTo>
                    <a:pt x="267" y="3167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381635" y="2519680"/>
              <a:ext cx="213904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области 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математики</a:t>
              </a:r>
              <a:endParaRPr kumimoji="0" lang="ru-RU" sz="16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2044700" y="2519680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1550035" y="2717800"/>
              <a:ext cx="3492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0" name="Freeform 47"/>
            <p:cNvSpPr>
              <a:spLocks noEditPoints="1"/>
            </p:cNvSpPr>
            <p:nvPr/>
          </p:nvSpPr>
          <p:spPr bwMode="auto">
            <a:xfrm>
              <a:off x="243840" y="3210560"/>
              <a:ext cx="3108960" cy="593090"/>
            </a:xfrm>
            <a:custGeom>
              <a:avLst/>
              <a:gdLst>
                <a:gd name="T0" fmla="*/ 10 w 15083"/>
                <a:gd name="T1" fmla="*/ 409 h 3114"/>
                <a:gd name="T2" fmla="*/ 60 w 15083"/>
                <a:gd name="T3" fmla="*/ 269 h 3114"/>
                <a:gd name="T4" fmla="*/ 147 w 15083"/>
                <a:gd name="T5" fmla="*/ 151 h 3114"/>
                <a:gd name="T6" fmla="*/ 264 w 15083"/>
                <a:gd name="T7" fmla="*/ 63 h 3114"/>
                <a:gd name="T8" fmla="*/ 403 w 15083"/>
                <a:gd name="T9" fmla="*/ 11 h 3114"/>
                <a:gd name="T10" fmla="*/ 2558 w 15083"/>
                <a:gd name="T11" fmla="*/ 0 h 3114"/>
                <a:gd name="T12" fmla="*/ 14624 w 15083"/>
                <a:gd name="T13" fmla="*/ 2 h 3114"/>
                <a:gd name="T14" fmla="*/ 14769 w 15083"/>
                <a:gd name="T15" fmla="*/ 38 h 3114"/>
                <a:gd name="T16" fmla="*/ 14896 w 15083"/>
                <a:gd name="T17" fmla="*/ 114 h 3114"/>
                <a:gd name="T18" fmla="*/ 14994 w 15083"/>
                <a:gd name="T19" fmla="*/ 221 h 3114"/>
                <a:gd name="T20" fmla="*/ 15059 w 15083"/>
                <a:gd name="T21" fmla="*/ 354 h 3114"/>
                <a:gd name="T22" fmla="*/ 15083 w 15083"/>
                <a:gd name="T23" fmla="*/ 504 h 3114"/>
                <a:gd name="T24" fmla="*/ 15081 w 15083"/>
                <a:gd name="T25" fmla="*/ 2323 h 3114"/>
                <a:gd name="T26" fmla="*/ 15045 w 15083"/>
                <a:gd name="T27" fmla="*/ 2469 h 3114"/>
                <a:gd name="T28" fmla="*/ 14969 w 15083"/>
                <a:gd name="T29" fmla="*/ 2595 h 3114"/>
                <a:gd name="T30" fmla="*/ 14862 w 15083"/>
                <a:gd name="T31" fmla="*/ 2694 h 3114"/>
                <a:gd name="T32" fmla="*/ 14729 w 15083"/>
                <a:gd name="T33" fmla="*/ 2759 h 3114"/>
                <a:gd name="T34" fmla="*/ 14579 w 15083"/>
                <a:gd name="T35" fmla="*/ 2783 h 3114"/>
                <a:gd name="T36" fmla="*/ 4439 w 15083"/>
                <a:gd name="T37" fmla="*/ 3113 h 3114"/>
                <a:gd name="T38" fmla="*/ 2558 w 15083"/>
                <a:gd name="T39" fmla="*/ 2783 h 3114"/>
                <a:gd name="T40" fmla="*/ 410 w 15083"/>
                <a:gd name="T41" fmla="*/ 2773 h 3114"/>
                <a:gd name="T42" fmla="*/ 268 w 15083"/>
                <a:gd name="T43" fmla="*/ 2723 h 3114"/>
                <a:gd name="T44" fmla="*/ 151 w 15083"/>
                <a:gd name="T45" fmla="*/ 2636 h 3114"/>
                <a:gd name="T46" fmla="*/ 63 w 15083"/>
                <a:gd name="T47" fmla="*/ 2519 h 3114"/>
                <a:gd name="T48" fmla="*/ 11 w 15083"/>
                <a:gd name="T49" fmla="*/ 2380 h 3114"/>
                <a:gd name="T50" fmla="*/ 0 w 15083"/>
                <a:gd name="T51" fmla="*/ 1612 h 3114"/>
                <a:gd name="T52" fmla="*/ 133 w 15083"/>
                <a:gd name="T53" fmla="*/ 2271 h 3114"/>
                <a:gd name="T54" fmla="*/ 149 w 15083"/>
                <a:gd name="T55" fmla="*/ 2383 h 3114"/>
                <a:gd name="T56" fmla="*/ 195 w 15083"/>
                <a:gd name="T57" fmla="*/ 2481 h 3114"/>
                <a:gd name="T58" fmla="*/ 267 w 15083"/>
                <a:gd name="T59" fmla="*/ 2562 h 3114"/>
                <a:gd name="T60" fmla="*/ 359 w 15083"/>
                <a:gd name="T61" fmla="*/ 2619 h 3114"/>
                <a:gd name="T62" fmla="*/ 467 w 15083"/>
                <a:gd name="T63" fmla="*/ 2647 h 3114"/>
                <a:gd name="T64" fmla="*/ 2570 w 15083"/>
                <a:gd name="T65" fmla="*/ 2651 h 3114"/>
                <a:gd name="T66" fmla="*/ 6284 w 15083"/>
                <a:gd name="T67" fmla="*/ 2651 h 3114"/>
                <a:gd name="T68" fmla="*/ 14610 w 15083"/>
                <a:gd name="T69" fmla="*/ 2648 h 3114"/>
                <a:gd name="T70" fmla="*/ 14717 w 15083"/>
                <a:gd name="T71" fmla="*/ 2622 h 3114"/>
                <a:gd name="T72" fmla="*/ 14811 w 15083"/>
                <a:gd name="T73" fmla="*/ 2566 h 3114"/>
                <a:gd name="T74" fmla="*/ 14884 w 15083"/>
                <a:gd name="T75" fmla="*/ 2487 h 3114"/>
                <a:gd name="T76" fmla="*/ 14932 w 15083"/>
                <a:gd name="T77" fmla="*/ 2389 h 3114"/>
                <a:gd name="T78" fmla="*/ 14950 w 15083"/>
                <a:gd name="T79" fmla="*/ 2274 h 3114"/>
                <a:gd name="T80" fmla="*/ 14948 w 15083"/>
                <a:gd name="T81" fmla="*/ 473 h 3114"/>
                <a:gd name="T82" fmla="*/ 14922 w 15083"/>
                <a:gd name="T83" fmla="*/ 365 h 3114"/>
                <a:gd name="T84" fmla="*/ 14866 w 15083"/>
                <a:gd name="T85" fmla="*/ 272 h 3114"/>
                <a:gd name="T86" fmla="*/ 14788 w 15083"/>
                <a:gd name="T87" fmla="*/ 199 h 3114"/>
                <a:gd name="T88" fmla="*/ 14690 w 15083"/>
                <a:gd name="T89" fmla="*/ 151 h 3114"/>
                <a:gd name="T90" fmla="*/ 14575 w 15083"/>
                <a:gd name="T91" fmla="*/ 133 h 3114"/>
                <a:gd name="T92" fmla="*/ 512 w 15083"/>
                <a:gd name="T93" fmla="*/ 133 h 3114"/>
                <a:gd name="T94" fmla="*/ 399 w 15083"/>
                <a:gd name="T95" fmla="*/ 149 h 3114"/>
                <a:gd name="T96" fmla="*/ 301 w 15083"/>
                <a:gd name="T97" fmla="*/ 195 h 3114"/>
                <a:gd name="T98" fmla="*/ 221 w 15083"/>
                <a:gd name="T99" fmla="*/ 267 h 3114"/>
                <a:gd name="T100" fmla="*/ 164 w 15083"/>
                <a:gd name="T101" fmla="*/ 359 h 3114"/>
                <a:gd name="T102" fmla="*/ 136 w 15083"/>
                <a:gd name="T103" fmla="*/ 467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83" h="3114">
                  <a:moveTo>
                    <a:pt x="0" y="508"/>
                  </a:moveTo>
                  <a:lnTo>
                    <a:pt x="2" y="459"/>
                  </a:lnTo>
                  <a:lnTo>
                    <a:pt x="10" y="409"/>
                  </a:lnTo>
                  <a:lnTo>
                    <a:pt x="22" y="360"/>
                  </a:lnTo>
                  <a:lnTo>
                    <a:pt x="39" y="313"/>
                  </a:lnTo>
                  <a:lnTo>
                    <a:pt x="60" y="269"/>
                  </a:lnTo>
                  <a:lnTo>
                    <a:pt x="85" y="227"/>
                  </a:lnTo>
                  <a:lnTo>
                    <a:pt x="114" y="187"/>
                  </a:lnTo>
                  <a:lnTo>
                    <a:pt x="147" y="151"/>
                  </a:lnTo>
                  <a:lnTo>
                    <a:pt x="183" y="118"/>
                  </a:lnTo>
                  <a:lnTo>
                    <a:pt x="221" y="89"/>
                  </a:lnTo>
                  <a:lnTo>
                    <a:pt x="264" y="63"/>
                  </a:lnTo>
                  <a:lnTo>
                    <a:pt x="307" y="41"/>
                  </a:lnTo>
                  <a:lnTo>
                    <a:pt x="354" y="24"/>
                  </a:lnTo>
                  <a:lnTo>
                    <a:pt x="403" y="11"/>
                  </a:lnTo>
                  <a:lnTo>
                    <a:pt x="454" y="3"/>
                  </a:lnTo>
                  <a:lnTo>
                    <a:pt x="505" y="0"/>
                  </a:lnTo>
                  <a:lnTo>
                    <a:pt x="2558" y="0"/>
                  </a:lnTo>
                  <a:lnTo>
                    <a:pt x="6296" y="0"/>
                  </a:lnTo>
                  <a:lnTo>
                    <a:pt x="14575" y="0"/>
                  </a:lnTo>
                  <a:lnTo>
                    <a:pt x="14624" y="2"/>
                  </a:lnTo>
                  <a:lnTo>
                    <a:pt x="14674" y="10"/>
                  </a:lnTo>
                  <a:lnTo>
                    <a:pt x="14723" y="22"/>
                  </a:lnTo>
                  <a:lnTo>
                    <a:pt x="14769" y="38"/>
                  </a:lnTo>
                  <a:lnTo>
                    <a:pt x="14815" y="60"/>
                  </a:lnTo>
                  <a:lnTo>
                    <a:pt x="14856" y="85"/>
                  </a:lnTo>
                  <a:lnTo>
                    <a:pt x="14896" y="114"/>
                  </a:lnTo>
                  <a:lnTo>
                    <a:pt x="14932" y="146"/>
                  </a:lnTo>
                  <a:lnTo>
                    <a:pt x="14965" y="182"/>
                  </a:lnTo>
                  <a:lnTo>
                    <a:pt x="14994" y="221"/>
                  </a:lnTo>
                  <a:lnTo>
                    <a:pt x="15020" y="263"/>
                  </a:lnTo>
                  <a:lnTo>
                    <a:pt x="15042" y="306"/>
                  </a:lnTo>
                  <a:lnTo>
                    <a:pt x="15059" y="354"/>
                  </a:lnTo>
                  <a:lnTo>
                    <a:pt x="15072" y="402"/>
                  </a:lnTo>
                  <a:lnTo>
                    <a:pt x="15080" y="453"/>
                  </a:lnTo>
                  <a:lnTo>
                    <a:pt x="15083" y="504"/>
                  </a:lnTo>
                  <a:lnTo>
                    <a:pt x="15083" y="1612"/>
                  </a:lnTo>
                  <a:lnTo>
                    <a:pt x="15083" y="2274"/>
                  </a:lnTo>
                  <a:lnTo>
                    <a:pt x="15081" y="2323"/>
                  </a:lnTo>
                  <a:lnTo>
                    <a:pt x="15073" y="2373"/>
                  </a:lnTo>
                  <a:lnTo>
                    <a:pt x="15061" y="2423"/>
                  </a:lnTo>
                  <a:lnTo>
                    <a:pt x="15045" y="2469"/>
                  </a:lnTo>
                  <a:lnTo>
                    <a:pt x="15023" y="2514"/>
                  </a:lnTo>
                  <a:lnTo>
                    <a:pt x="14998" y="2556"/>
                  </a:lnTo>
                  <a:lnTo>
                    <a:pt x="14969" y="2595"/>
                  </a:lnTo>
                  <a:lnTo>
                    <a:pt x="14936" y="2632"/>
                  </a:lnTo>
                  <a:lnTo>
                    <a:pt x="14901" y="2665"/>
                  </a:lnTo>
                  <a:lnTo>
                    <a:pt x="14862" y="2694"/>
                  </a:lnTo>
                  <a:lnTo>
                    <a:pt x="14820" y="2720"/>
                  </a:lnTo>
                  <a:lnTo>
                    <a:pt x="14776" y="2742"/>
                  </a:lnTo>
                  <a:lnTo>
                    <a:pt x="14729" y="2759"/>
                  </a:lnTo>
                  <a:lnTo>
                    <a:pt x="14681" y="2772"/>
                  </a:lnTo>
                  <a:lnTo>
                    <a:pt x="14630" y="2780"/>
                  </a:lnTo>
                  <a:lnTo>
                    <a:pt x="14579" y="2783"/>
                  </a:lnTo>
                  <a:lnTo>
                    <a:pt x="6296" y="2783"/>
                  </a:lnTo>
                  <a:lnTo>
                    <a:pt x="6308" y="2782"/>
                  </a:lnTo>
                  <a:lnTo>
                    <a:pt x="4439" y="3113"/>
                  </a:lnTo>
                  <a:cubicBezTo>
                    <a:pt x="4431" y="3114"/>
                    <a:pt x="4423" y="3114"/>
                    <a:pt x="4415" y="3113"/>
                  </a:cubicBezTo>
                  <a:lnTo>
                    <a:pt x="2547" y="2782"/>
                  </a:lnTo>
                  <a:lnTo>
                    <a:pt x="2558" y="2783"/>
                  </a:lnTo>
                  <a:lnTo>
                    <a:pt x="508" y="2783"/>
                  </a:lnTo>
                  <a:lnTo>
                    <a:pt x="460" y="2781"/>
                  </a:lnTo>
                  <a:lnTo>
                    <a:pt x="410" y="2773"/>
                  </a:lnTo>
                  <a:lnTo>
                    <a:pt x="360" y="2761"/>
                  </a:lnTo>
                  <a:lnTo>
                    <a:pt x="314" y="2745"/>
                  </a:lnTo>
                  <a:lnTo>
                    <a:pt x="268" y="2723"/>
                  </a:lnTo>
                  <a:lnTo>
                    <a:pt x="227" y="2698"/>
                  </a:lnTo>
                  <a:lnTo>
                    <a:pt x="187" y="2669"/>
                  </a:lnTo>
                  <a:lnTo>
                    <a:pt x="151" y="2636"/>
                  </a:lnTo>
                  <a:lnTo>
                    <a:pt x="118" y="2600"/>
                  </a:lnTo>
                  <a:lnTo>
                    <a:pt x="89" y="2561"/>
                  </a:lnTo>
                  <a:lnTo>
                    <a:pt x="63" y="2519"/>
                  </a:lnTo>
                  <a:lnTo>
                    <a:pt x="41" y="2475"/>
                  </a:lnTo>
                  <a:lnTo>
                    <a:pt x="24" y="2429"/>
                  </a:lnTo>
                  <a:lnTo>
                    <a:pt x="11" y="2380"/>
                  </a:lnTo>
                  <a:lnTo>
                    <a:pt x="3" y="2329"/>
                  </a:lnTo>
                  <a:lnTo>
                    <a:pt x="0" y="2278"/>
                  </a:lnTo>
                  <a:lnTo>
                    <a:pt x="0" y="1612"/>
                  </a:lnTo>
                  <a:lnTo>
                    <a:pt x="0" y="508"/>
                  </a:lnTo>
                  <a:close/>
                  <a:moveTo>
                    <a:pt x="133" y="1612"/>
                  </a:moveTo>
                  <a:lnTo>
                    <a:pt x="133" y="2271"/>
                  </a:lnTo>
                  <a:lnTo>
                    <a:pt x="135" y="2310"/>
                  </a:lnTo>
                  <a:lnTo>
                    <a:pt x="140" y="2347"/>
                  </a:lnTo>
                  <a:lnTo>
                    <a:pt x="149" y="2383"/>
                  </a:lnTo>
                  <a:lnTo>
                    <a:pt x="162" y="2418"/>
                  </a:lnTo>
                  <a:lnTo>
                    <a:pt x="177" y="2451"/>
                  </a:lnTo>
                  <a:lnTo>
                    <a:pt x="195" y="2481"/>
                  </a:lnTo>
                  <a:lnTo>
                    <a:pt x="217" y="2511"/>
                  </a:lnTo>
                  <a:lnTo>
                    <a:pt x="241" y="2538"/>
                  </a:lnTo>
                  <a:lnTo>
                    <a:pt x="267" y="2562"/>
                  </a:lnTo>
                  <a:lnTo>
                    <a:pt x="296" y="2584"/>
                  </a:lnTo>
                  <a:lnTo>
                    <a:pt x="327" y="2603"/>
                  </a:lnTo>
                  <a:lnTo>
                    <a:pt x="359" y="2619"/>
                  </a:lnTo>
                  <a:lnTo>
                    <a:pt x="394" y="2632"/>
                  </a:lnTo>
                  <a:lnTo>
                    <a:pt x="429" y="2642"/>
                  </a:lnTo>
                  <a:lnTo>
                    <a:pt x="467" y="2647"/>
                  </a:lnTo>
                  <a:lnTo>
                    <a:pt x="508" y="2650"/>
                  </a:lnTo>
                  <a:lnTo>
                    <a:pt x="2558" y="2650"/>
                  </a:lnTo>
                  <a:cubicBezTo>
                    <a:pt x="2562" y="2650"/>
                    <a:pt x="2566" y="2650"/>
                    <a:pt x="2570" y="2651"/>
                  </a:cubicBezTo>
                  <a:lnTo>
                    <a:pt x="4439" y="2982"/>
                  </a:lnTo>
                  <a:lnTo>
                    <a:pt x="4415" y="2982"/>
                  </a:lnTo>
                  <a:lnTo>
                    <a:pt x="6284" y="2651"/>
                  </a:lnTo>
                  <a:cubicBezTo>
                    <a:pt x="6288" y="2650"/>
                    <a:pt x="6292" y="2650"/>
                    <a:pt x="6296" y="2650"/>
                  </a:cubicBezTo>
                  <a:lnTo>
                    <a:pt x="14571" y="2650"/>
                  </a:lnTo>
                  <a:lnTo>
                    <a:pt x="14610" y="2648"/>
                  </a:lnTo>
                  <a:lnTo>
                    <a:pt x="14647" y="2643"/>
                  </a:lnTo>
                  <a:lnTo>
                    <a:pt x="14684" y="2634"/>
                  </a:lnTo>
                  <a:lnTo>
                    <a:pt x="14717" y="2622"/>
                  </a:lnTo>
                  <a:lnTo>
                    <a:pt x="14751" y="2606"/>
                  </a:lnTo>
                  <a:lnTo>
                    <a:pt x="14782" y="2588"/>
                  </a:lnTo>
                  <a:lnTo>
                    <a:pt x="14811" y="2566"/>
                  </a:lnTo>
                  <a:lnTo>
                    <a:pt x="14838" y="2542"/>
                  </a:lnTo>
                  <a:lnTo>
                    <a:pt x="14862" y="2515"/>
                  </a:lnTo>
                  <a:lnTo>
                    <a:pt x="14884" y="2487"/>
                  </a:lnTo>
                  <a:lnTo>
                    <a:pt x="14903" y="2455"/>
                  </a:lnTo>
                  <a:lnTo>
                    <a:pt x="14919" y="2424"/>
                  </a:lnTo>
                  <a:lnTo>
                    <a:pt x="14932" y="2389"/>
                  </a:lnTo>
                  <a:lnTo>
                    <a:pt x="14942" y="2354"/>
                  </a:lnTo>
                  <a:lnTo>
                    <a:pt x="14947" y="2316"/>
                  </a:lnTo>
                  <a:lnTo>
                    <a:pt x="14950" y="2274"/>
                  </a:lnTo>
                  <a:lnTo>
                    <a:pt x="14950" y="1612"/>
                  </a:lnTo>
                  <a:lnTo>
                    <a:pt x="14950" y="512"/>
                  </a:lnTo>
                  <a:lnTo>
                    <a:pt x="14948" y="473"/>
                  </a:lnTo>
                  <a:lnTo>
                    <a:pt x="14943" y="436"/>
                  </a:lnTo>
                  <a:lnTo>
                    <a:pt x="14934" y="399"/>
                  </a:lnTo>
                  <a:lnTo>
                    <a:pt x="14922" y="365"/>
                  </a:lnTo>
                  <a:lnTo>
                    <a:pt x="14906" y="332"/>
                  </a:lnTo>
                  <a:lnTo>
                    <a:pt x="14888" y="301"/>
                  </a:lnTo>
                  <a:lnTo>
                    <a:pt x="14866" y="272"/>
                  </a:lnTo>
                  <a:lnTo>
                    <a:pt x="14842" y="245"/>
                  </a:lnTo>
                  <a:lnTo>
                    <a:pt x="14816" y="221"/>
                  </a:lnTo>
                  <a:lnTo>
                    <a:pt x="14788" y="199"/>
                  </a:lnTo>
                  <a:lnTo>
                    <a:pt x="14756" y="180"/>
                  </a:lnTo>
                  <a:lnTo>
                    <a:pt x="14724" y="164"/>
                  </a:lnTo>
                  <a:lnTo>
                    <a:pt x="14690" y="151"/>
                  </a:lnTo>
                  <a:lnTo>
                    <a:pt x="14654" y="141"/>
                  </a:lnTo>
                  <a:lnTo>
                    <a:pt x="14616" y="136"/>
                  </a:lnTo>
                  <a:lnTo>
                    <a:pt x="14575" y="133"/>
                  </a:lnTo>
                  <a:lnTo>
                    <a:pt x="6296" y="133"/>
                  </a:lnTo>
                  <a:lnTo>
                    <a:pt x="2558" y="133"/>
                  </a:lnTo>
                  <a:lnTo>
                    <a:pt x="512" y="133"/>
                  </a:lnTo>
                  <a:lnTo>
                    <a:pt x="473" y="135"/>
                  </a:lnTo>
                  <a:lnTo>
                    <a:pt x="436" y="140"/>
                  </a:lnTo>
                  <a:lnTo>
                    <a:pt x="399" y="149"/>
                  </a:lnTo>
                  <a:lnTo>
                    <a:pt x="366" y="161"/>
                  </a:lnTo>
                  <a:lnTo>
                    <a:pt x="332" y="177"/>
                  </a:lnTo>
                  <a:lnTo>
                    <a:pt x="301" y="195"/>
                  </a:lnTo>
                  <a:lnTo>
                    <a:pt x="272" y="217"/>
                  </a:lnTo>
                  <a:lnTo>
                    <a:pt x="245" y="240"/>
                  </a:lnTo>
                  <a:lnTo>
                    <a:pt x="221" y="267"/>
                  </a:lnTo>
                  <a:lnTo>
                    <a:pt x="199" y="295"/>
                  </a:lnTo>
                  <a:lnTo>
                    <a:pt x="180" y="326"/>
                  </a:lnTo>
                  <a:lnTo>
                    <a:pt x="164" y="359"/>
                  </a:lnTo>
                  <a:lnTo>
                    <a:pt x="151" y="393"/>
                  </a:lnTo>
                  <a:lnTo>
                    <a:pt x="141" y="429"/>
                  </a:lnTo>
                  <a:lnTo>
                    <a:pt x="136" y="467"/>
                  </a:lnTo>
                  <a:lnTo>
                    <a:pt x="133" y="508"/>
                  </a:lnTo>
                  <a:lnTo>
                    <a:pt x="133" y="1612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Rectangle 48"/>
            <p:cNvSpPr>
              <a:spLocks noChangeArrowheads="1"/>
            </p:cNvSpPr>
            <p:nvPr/>
          </p:nvSpPr>
          <p:spPr bwMode="auto">
            <a:xfrm>
              <a:off x="383540" y="3379470"/>
              <a:ext cx="28409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области 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окружающего мира</a:t>
              </a:r>
              <a:endParaRPr kumimoji="0" lang="ru-RU" sz="16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2" name="Rectangle 49"/>
            <p:cNvSpPr>
              <a:spLocks noChangeArrowheads="1"/>
            </p:cNvSpPr>
            <p:nvPr/>
          </p:nvSpPr>
          <p:spPr bwMode="auto">
            <a:xfrm>
              <a:off x="2623185" y="3403600"/>
              <a:ext cx="3492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4" name="Freeform 51"/>
            <p:cNvSpPr>
              <a:spLocks noEditPoints="1"/>
            </p:cNvSpPr>
            <p:nvPr/>
          </p:nvSpPr>
          <p:spPr bwMode="auto">
            <a:xfrm>
              <a:off x="243839" y="1677035"/>
              <a:ext cx="3108961" cy="571500"/>
            </a:xfrm>
            <a:custGeom>
              <a:avLst/>
              <a:gdLst>
                <a:gd name="T0" fmla="*/ 19 w 26167"/>
                <a:gd name="T1" fmla="*/ 792 h 6005"/>
                <a:gd name="T2" fmla="*/ 117 w 26167"/>
                <a:gd name="T3" fmla="*/ 520 h 6005"/>
                <a:gd name="T4" fmla="*/ 283 w 26167"/>
                <a:gd name="T5" fmla="*/ 293 h 6005"/>
                <a:gd name="T6" fmla="*/ 510 w 26167"/>
                <a:gd name="T7" fmla="*/ 122 h 6005"/>
                <a:gd name="T8" fmla="*/ 779 w 26167"/>
                <a:gd name="T9" fmla="*/ 21 h 6005"/>
                <a:gd name="T10" fmla="*/ 4450 w 26167"/>
                <a:gd name="T11" fmla="*/ 0 h 6005"/>
                <a:gd name="T12" fmla="*/ 25277 w 26167"/>
                <a:gd name="T13" fmla="*/ 4 h 6005"/>
                <a:gd name="T14" fmla="*/ 25561 w 26167"/>
                <a:gd name="T15" fmla="*/ 75 h 6005"/>
                <a:gd name="T16" fmla="*/ 25804 w 26167"/>
                <a:gd name="T17" fmla="*/ 220 h 6005"/>
                <a:gd name="T18" fmla="*/ 25995 w 26167"/>
                <a:gd name="T19" fmla="*/ 428 h 6005"/>
                <a:gd name="T20" fmla="*/ 26120 w 26167"/>
                <a:gd name="T21" fmla="*/ 684 h 6005"/>
                <a:gd name="T22" fmla="*/ 26167 w 26167"/>
                <a:gd name="T23" fmla="*/ 977 h 6005"/>
                <a:gd name="T24" fmla="*/ 26163 w 26167"/>
                <a:gd name="T25" fmla="*/ 4477 h 6005"/>
                <a:gd name="T26" fmla="*/ 26091 w 26167"/>
                <a:gd name="T27" fmla="*/ 4761 h 6005"/>
                <a:gd name="T28" fmla="*/ 25946 w 26167"/>
                <a:gd name="T29" fmla="*/ 5004 h 6005"/>
                <a:gd name="T30" fmla="*/ 25738 w 26167"/>
                <a:gd name="T31" fmla="*/ 5196 h 6005"/>
                <a:gd name="T32" fmla="*/ 25483 w 26167"/>
                <a:gd name="T33" fmla="*/ 5320 h 6005"/>
                <a:gd name="T34" fmla="*/ 25190 w 26167"/>
                <a:gd name="T35" fmla="*/ 5367 h 6005"/>
                <a:gd name="T36" fmla="*/ 7714 w 26167"/>
                <a:gd name="T37" fmla="*/ 6001 h 6005"/>
                <a:gd name="T38" fmla="*/ 4450 w 26167"/>
                <a:gd name="T39" fmla="*/ 5367 h 6005"/>
                <a:gd name="T40" fmla="*/ 792 w 26167"/>
                <a:gd name="T41" fmla="*/ 5348 h 6005"/>
                <a:gd name="T42" fmla="*/ 520 w 26167"/>
                <a:gd name="T43" fmla="*/ 5250 h 6005"/>
                <a:gd name="T44" fmla="*/ 293 w 26167"/>
                <a:gd name="T45" fmla="*/ 5083 h 6005"/>
                <a:gd name="T46" fmla="*/ 122 w 26167"/>
                <a:gd name="T47" fmla="*/ 4857 h 6005"/>
                <a:gd name="T48" fmla="*/ 21 w 26167"/>
                <a:gd name="T49" fmla="*/ 4588 h 6005"/>
                <a:gd name="T50" fmla="*/ 0 w 26167"/>
                <a:gd name="T51" fmla="*/ 3108 h 6005"/>
                <a:gd name="T52" fmla="*/ 267 w 26167"/>
                <a:gd name="T53" fmla="*/ 4377 h 6005"/>
                <a:gd name="T54" fmla="*/ 296 w 26167"/>
                <a:gd name="T55" fmla="*/ 4590 h 6005"/>
                <a:gd name="T56" fmla="*/ 385 w 26167"/>
                <a:gd name="T57" fmla="*/ 4778 h 6005"/>
                <a:gd name="T58" fmla="*/ 524 w 26167"/>
                <a:gd name="T59" fmla="*/ 4933 h 6005"/>
                <a:gd name="T60" fmla="*/ 699 w 26167"/>
                <a:gd name="T61" fmla="*/ 5041 h 6005"/>
                <a:gd name="T62" fmla="*/ 903 w 26167"/>
                <a:gd name="T63" fmla="*/ 5096 h 6005"/>
                <a:gd name="T64" fmla="*/ 4476 w 26167"/>
                <a:gd name="T65" fmla="*/ 5103 h 6005"/>
                <a:gd name="T66" fmla="*/ 10900 w 26167"/>
                <a:gd name="T67" fmla="*/ 5103 h 6005"/>
                <a:gd name="T68" fmla="*/ 25250 w 26167"/>
                <a:gd name="T69" fmla="*/ 5098 h 6005"/>
                <a:gd name="T70" fmla="*/ 25456 w 26167"/>
                <a:gd name="T71" fmla="*/ 5047 h 6005"/>
                <a:gd name="T72" fmla="*/ 25634 w 26167"/>
                <a:gd name="T73" fmla="*/ 4941 h 6005"/>
                <a:gd name="T74" fmla="*/ 25775 w 26167"/>
                <a:gd name="T75" fmla="*/ 4789 h 6005"/>
                <a:gd name="T76" fmla="*/ 25866 w 26167"/>
                <a:gd name="T77" fmla="*/ 4603 h 6005"/>
                <a:gd name="T78" fmla="*/ 25900 w 26167"/>
                <a:gd name="T79" fmla="*/ 4383 h 6005"/>
                <a:gd name="T80" fmla="*/ 25898 w 26167"/>
                <a:gd name="T81" fmla="*/ 917 h 6005"/>
                <a:gd name="T82" fmla="*/ 25846 w 26167"/>
                <a:gd name="T83" fmla="*/ 709 h 6005"/>
                <a:gd name="T84" fmla="*/ 25740 w 26167"/>
                <a:gd name="T85" fmla="*/ 533 h 6005"/>
                <a:gd name="T86" fmla="*/ 25590 w 26167"/>
                <a:gd name="T87" fmla="*/ 393 h 6005"/>
                <a:gd name="T88" fmla="*/ 25403 w 26167"/>
                <a:gd name="T89" fmla="*/ 301 h 6005"/>
                <a:gd name="T90" fmla="*/ 25183 w 26167"/>
                <a:gd name="T91" fmla="*/ 267 h 6005"/>
                <a:gd name="T92" fmla="*/ 990 w 26167"/>
                <a:gd name="T93" fmla="*/ 267 h 6005"/>
                <a:gd name="T94" fmla="*/ 777 w 26167"/>
                <a:gd name="T95" fmla="*/ 296 h 6005"/>
                <a:gd name="T96" fmla="*/ 589 w 26167"/>
                <a:gd name="T97" fmla="*/ 385 h 6005"/>
                <a:gd name="T98" fmla="*/ 434 w 26167"/>
                <a:gd name="T99" fmla="*/ 524 h 6005"/>
                <a:gd name="T100" fmla="*/ 325 w 26167"/>
                <a:gd name="T101" fmla="*/ 699 h 6005"/>
                <a:gd name="T102" fmla="*/ 271 w 26167"/>
                <a:gd name="T103" fmla="*/ 903 h 6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167" h="6005">
                  <a:moveTo>
                    <a:pt x="0" y="983"/>
                  </a:moveTo>
                  <a:lnTo>
                    <a:pt x="4" y="890"/>
                  </a:lnTo>
                  <a:lnTo>
                    <a:pt x="19" y="792"/>
                  </a:lnTo>
                  <a:lnTo>
                    <a:pt x="42" y="697"/>
                  </a:lnTo>
                  <a:lnTo>
                    <a:pt x="75" y="606"/>
                  </a:lnTo>
                  <a:lnTo>
                    <a:pt x="117" y="520"/>
                  </a:lnTo>
                  <a:lnTo>
                    <a:pt x="164" y="440"/>
                  </a:lnTo>
                  <a:lnTo>
                    <a:pt x="221" y="363"/>
                  </a:lnTo>
                  <a:lnTo>
                    <a:pt x="283" y="293"/>
                  </a:lnTo>
                  <a:lnTo>
                    <a:pt x="354" y="228"/>
                  </a:lnTo>
                  <a:lnTo>
                    <a:pt x="428" y="172"/>
                  </a:lnTo>
                  <a:lnTo>
                    <a:pt x="510" y="122"/>
                  </a:lnTo>
                  <a:lnTo>
                    <a:pt x="594" y="81"/>
                  </a:lnTo>
                  <a:lnTo>
                    <a:pt x="684" y="46"/>
                  </a:lnTo>
                  <a:lnTo>
                    <a:pt x="779" y="21"/>
                  </a:lnTo>
                  <a:lnTo>
                    <a:pt x="876" y="6"/>
                  </a:lnTo>
                  <a:lnTo>
                    <a:pt x="977" y="0"/>
                  </a:lnTo>
                  <a:lnTo>
                    <a:pt x="4450" y="0"/>
                  </a:lnTo>
                  <a:lnTo>
                    <a:pt x="10925" y="0"/>
                  </a:lnTo>
                  <a:lnTo>
                    <a:pt x="25183" y="0"/>
                  </a:lnTo>
                  <a:lnTo>
                    <a:pt x="25277" y="4"/>
                  </a:lnTo>
                  <a:lnTo>
                    <a:pt x="25375" y="19"/>
                  </a:lnTo>
                  <a:lnTo>
                    <a:pt x="25470" y="42"/>
                  </a:lnTo>
                  <a:lnTo>
                    <a:pt x="25561" y="75"/>
                  </a:lnTo>
                  <a:lnTo>
                    <a:pt x="25647" y="117"/>
                  </a:lnTo>
                  <a:lnTo>
                    <a:pt x="25727" y="164"/>
                  </a:lnTo>
                  <a:lnTo>
                    <a:pt x="25804" y="220"/>
                  </a:lnTo>
                  <a:lnTo>
                    <a:pt x="25875" y="284"/>
                  </a:lnTo>
                  <a:lnTo>
                    <a:pt x="25938" y="354"/>
                  </a:lnTo>
                  <a:lnTo>
                    <a:pt x="25995" y="428"/>
                  </a:lnTo>
                  <a:lnTo>
                    <a:pt x="26045" y="509"/>
                  </a:lnTo>
                  <a:lnTo>
                    <a:pt x="26087" y="595"/>
                  </a:lnTo>
                  <a:lnTo>
                    <a:pt x="26120" y="684"/>
                  </a:lnTo>
                  <a:lnTo>
                    <a:pt x="26146" y="779"/>
                  </a:lnTo>
                  <a:lnTo>
                    <a:pt x="26161" y="876"/>
                  </a:lnTo>
                  <a:lnTo>
                    <a:pt x="26167" y="977"/>
                  </a:lnTo>
                  <a:lnTo>
                    <a:pt x="26167" y="3108"/>
                  </a:lnTo>
                  <a:lnTo>
                    <a:pt x="26167" y="4383"/>
                  </a:lnTo>
                  <a:lnTo>
                    <a:pt x="26163" y="4477"/>
                  </a:lnTo>
                  <a:lnTo>
                    <a:pt x="26148" y="4575"/>
                  </a:lnTo>
                  <a:lnTo>
                    <a:pt x="26125" y="4670"/>
                  </a:lnTo>
                  <a:lnTo>
                    <a:pt x="26091" y="4761"/>
                  </a:lnTo>
                  <a:lnTo>
                    <a:pt x="26052" y="4845"/>
                  </a:lnTo>
                  <a:lnTo>
                    <a:pt x="26002" y="4928"/>
                  </a:lnTo>
                  <a:lnTo>
                    <a:pt x="25946" y="5004"/>
                  </a:lnTo>
                  <a:lnTo>
                    <a:pt x="25883" y="5074"/>
                  </a:lnTo>
                  <a:lnTo>
                    <a:pt x="25815" y="5138"/>
                  </a:lnTo>
                  <a:lnTo>
                    <a:pt x="25738" y="5196"/>
                  </a:lnTo>
                  <a:lnTo>
                    <a:pt x="25657" y="5245"/>
                  </a:lnTo>
                  <a:lnTo>
                    <a:pt x="25573" y="5286"/>
                  </a:lnTo>
                  <a:lnTo>
                    <a:pt x="25483" y="5320"/>
                  </a:lnTo>
                  <a:lnTo>
                    <a:pt x="25388" y="5346"/>
                  </a:lnTo>
                  <a:lnTo>
                    <a:pt x="25291" y="5361"/>
                  </a:lnTo>
                  <a:lnTo>
                    <a:pt x="25190" y="5367"/>
                  </a:lnTo>
                  <a:lnTo>
                    <a:pt x="10925" y="5367"/>
                  </a:lnTo>
                  <a:lnTo>
                    <a:pt x="10951" y="5364"/>
                  </a:lnTo>
                  <a:lnTo>
                    <a:pt x="7714" y="6001"/>
                  </a:lnTo>
                  <a:cubicBezTo>
                    <a:pt x="7697" y="6005"/>
                    <a:pt x="7680" y="6005"/>
                    <a:pt x="7663" y="6001"/>
                  </a:cubicBezTo>
                  <a:lnTo>
                    <a:pt x="4425" y="5364"/>
                  </a:lnTo>
                  <a:lnTo>
                    <a:pt x="4450" y="5367"/>
                  </a:lnTo>
                  <a:lnTo>
                    <a:pt x="983" y="5367"/>
                  </a:lnTo>
                  <a:lnTo>
                    <a:pt x="890" y="5363"/>
                  </a:lnTo>
                  <a:lnTo>
                    <a:pt x="792" y="5348"/>
                  </a:lnTo>
                  <a:lnTo>
                    <a:pt x="697" y="5325"/>
                  </a:lnTo>
                  <a:lnTo>
                    <a:pt x="606" y="5291"/>
                  </a:lnTo>
                  <a:lnTo>
                    <a:pt x="520" y="5250"/>
                  </a:lnTo>
                  <a:lnTo>
                    <a:pt x="440" y="5203"/>
                  </a:lnTo>
                  <a:lnTo>
                    <a:pt x="363" y="5146"/>
                  </a:lnTo>
                  <a:lnTo>
                    <a:pt x="293" y="5083"/>
                  </a:lnTo>
                  <a:lnTo>
                    <a:pt x="228" y="5013"/>
                  </a:lnTo>
                  <a:lnTo>
                    <a:pt x="172" y="4939"/>
                  </a:lnTo>
                  <a:lnTo>
                    <a:pt x="122" y="4857"/>
                  </a:lnTo>
                  <a:lnTo>
                    <a:pt x="81" y="4773"/>
                  </a:lnTo>
                  <a:lnTo>
                    <a:pt x="46" y="4683"/>
                  </a:lnTo>
                  <a:lnTo>
                    <a:pt x="21" y="4588"/>
                  </a:lnTo>
                  <a:lnTo>
                    <a:pt x="6" y="4491"/>
                  </a:lnTo>
                  <a:lnTo>
                    <a:pt x="0" y="4390"/>
                  </a:lnTo>
                  <a:lnTo>
                    <a:pt x="0" y="3108"/>
                  </a:lnTo>
                  <a:lnTo>
                    <a:pt x="0" y="983"/>
                  </a:lnTo>
                  <a:close/>
                  <a:moveTo>
                    <a:pt x="267" y="3108"/>
                  </a:moveTo>
                  <a:lnTo>
                    <a:pt x="267" y="4377"/>
                  </a:lnTo>
                  <a:lnTo>
                    <a:pt x="269" y="4450"/>
                  </a:lnTo>
                  <a:lnTo>
                    <a:pt x="280" y="4521"/>
                  </a:lnTo>
                  <a:lnTo>
                    <a:pt x="296" y="4590"/>
                  </a:lnTo>
                  <a:lnTo>
                    <a:pt x="320" y="4656"/>
                  </a:lnTo>
                  <a:lnTo>
                    <a:pt x="351" y="4720"/>
                  </a:lnTo>
                  <a:lnTo>
                    <a:pt x="385" y="4778"/>
                  </a:lnTo>
                  <a:lnTo>
                    <a:pt x="426" y="4834"/>
                  </a:lnTo>
                  <a:lnTo>
                    <a:pt x="472" y="4885"/>
                  </a:lnTo>
                  <a:lnTo>
                    <a:pt x="524" y="4933"/>
                  </a:lnTo>
                  <a:lnTo>
                    <a:pt x="577" y="4974"/>
                  </a:lnTo>
                  <a:lnTo>
                    <a:pt x="637" y="5011"/>
                  </a:lnTo>
                  <a:lnTo>
                    <a:pt x="699" y="5041"/>
                  </a:lnTo>
                  <a:lnTo>
                    <a:pt x="764" y="5066"/>
                  </a:lnTo>
                  <a:lnTo>
                    <a:pt x="833" y="5085"/>
                  </a:lnTo>
                  <a:lnTo>
                    <a:pt x="903" y="5096"/>
                  </a:lnTo>
                  <a:lnTo>
                    <a:pt x="983" y="5100"/>
                  </a:lnTo>
                  <a:lnTo>
                    <a:pt x="4450" y="5100"/>
                  </a:lnTo>
                  <a:cubicBezTo>
                    <a:pt x="4459" y="5100"/>
                    <a:pt x="4468" y="5101"/>
                    <a:pt x="4476" y="5103"/>
                  </a:cubicBezTo>
                  <a:lnTo>
                    <a:pt x="7714" y="5740"/>
                  </a:lnTo>
                  <a:lnTo>
                    <a:pt x="7663" y="5740"/>
                  </a:lnTo>
                  <a:lnTo>
                    <a:pt x="10900" y="5103"/>
                  </a:lnTo>
                  <a:cubicBezTo>
                    <a:pt x="10908" y="5101"/>
                    <a:pt x="10917" y="5100"/>
                    <a:pt x="10925" y="5100"/>
                  </a:cubicBezTo>
                  <a:lnTo>
                    <a:pt x="25177" y="5100"/>
                  </a:lnTo>
                  <a:lnTo>
                    <a:pt x="25250" y="5098"/>
                  </a:lnTo>
                  <a:lnTo>
                    <a:pt x="25321" y="5087"/>
                  </a:lnTo>
                  <a:lnTo>
                    <a:pt x="25390" y="5070"/>
                  </a:lnTo>
                  <a:lnTo>
                    <a:pt x="25456" y="5047"/>
                  </a:lnTo>
                  <a:lnTo>
                    <a:pt x="25520" y="5016"/>
                  </a:lnTo>
                  <a:lnTo>
                    <a:pt x="25579" y="4981"/>
                  </a:lnTo>
                  <a:lnTo>
                    <a:pt x="25634" y="4941"/>
                  </a:lnTo>
                  <a:lnTo>
                    <a:pt x="25685" y="4895"/>
                  </a:lnTo>
                  <a:lnTo>
                    <a:pt x="25733" y="4843"/>
                  </a:lnTo>
                  <a:lnTo>
                    <a:pt x="25775" y="4789"/>
                  </a:lnTo>
                  <a:lnTo>
                    <a:pt x="25811" y="4731"/>
                  </a:lnTo>
                  <a:lnTo>
                    <a:pt x="25841" y="4668"/>
                  </a:lnTo>
                  <a:lnTo>
                    <a:pt x="25866" y="4603"/>
                  </a:lnTo>
                  <a:lnTo>
                    <a:pt x="25885" y="4534"/>
                  </a:lnTo>
                  <a:lnTo>
                    <a:pt x="25896" y="4464"/>
                  </a:lnTo>
                  <a:lnTo>
                    <a:pt x="25900" y="4383"/>
                  </a:lnTo>
                  <a:lnTo>
                    <a:pt x="25900" y="3108"/>
                  </a:lnTo>
                  <a:lnTo>
                    <a:pt x="25900" y="990"/>
                  </a:lnTo>
                  <a:lnTo>
                    <a:pt x="25898" y="917"/>
                  </a:lnTo>
                  <a:lnTo>
                    <a:pt x="25887" y="846"/>
                  </a:lnTo>
                  <a:lnTo>
                    <a:pt x="25870" y="777"/>
                  </a:lnTo>
                  <a:lnTo>
                    <a:pt x="25846" y="709"/>
                  </a:lnTo>
                  <a:lnTo>
                    <a:pt x="25818" y="648"/>
                  </a:lnTo>
                  <a:lnTo>
                    <a:pt x="25782" y="589"/>
                  </a:lnTo>
                  <a:lnTo>
                    <a:pt x="25740" y="533"/>
                  </a:lnTo>
                  <a:lnTo>
                    <a:pt x="25694" y="481"/>
                  </a:lnTo>
                  <a:lnTo>
                    <a:pt x="25645" y="435"/>
                  </a:lnTo>
                  <a:lnTo>
                    <a:pt x="25590" y="393"/>
                  </a:lnTo>
                  <a:lnTo>
                    <a:pt x="25530" y="356"/>
                  </a:lnTo>
                  <a:lnTo>
                    <a:pt x="25468" y="325"/>
                  </a:lnTo>
                  <a:lnTo>
                    <a:pt x="25403" y="301"/>
                  </a:lnTo>
                  <a:lnTo>
                    <a:pt x="25334" y="282"/>
                  </a:lnTo>
                  <a:lnTo>
                    <a:pt x="25264" y="271"/>
                  </a:lnTo>
                  <a:lnTo>
                    <a:pt x="25183" y="267"/>
                  </a:lnTo>
                  <a:lnTo>
                    <a:pt x="10925" y="267"/>
                  </a:lnTo>
                  <a:lnTo>
                    <a:pt x="4450" y="267"/>
                  </a:lnTo>
                  <a:lnTo>
                    <a:pt x="990" y="267"/>
                  </a:lnTo>
                  <a:lnTo>
                    <a:pt x="917" y="269"/>
                  </a:lnTo>
                  <a:lnTo>
                    <a:pt x="846" y="280"/>
                  </a:lnTo>
                  <a:lnTo>
                    <a:pt x="777" y="296"/>
                  </a:lnTo>
                  <a:lnTo>
                    <a:pt x="711" y="320"/>
                  </a:lnTo>
                  <a:lnTo>
                    <a:pt x="647" y="351"/>
                  </a:lnTo>
                  <a:lnTo>
                    <a:pt x="589" y="385"/>
                  </a:lnTo>
                  <a:lnTo>
                    <a:pt x="533" y="426"/>
                  </a:lnTo>
                  <a:lnTo>
                    <a:pt x="481" y="472"/>
                  </a:lnTo>
                  <a:lnTo>
                    <a:pt x="434" y="524"/>
                  </a:lnTo>
                  <a:lnTo>
                    <a:pt x="393" y="577"/>
                  </a:lnTo>
                  <a:lnTo>
                    <a:pt x="356" y="637"/>
                  </a:lnTo>
                  <a:lnTo>
                    <a:pt x="325" y="699"/>
                  </a:lnTo>
                  <a:lnTo>
                    <a:pt x="301" y="764"/>
                  </a:lnTo>
                  <a:lnTo>
                    <a:pt x="282" y="833"/>
                  </a:lnTo>
                  <a:lnTo>
                    <a:pt x="271" y="903"/>
                  </a:lnTo>
                  <a:lnTo>
                    <a:pt x="267" y="983"/>
                  </a:lnTo>
                  <a:lnTo>
                    <a:pt x="267" y="3108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Rectangle 52"/>
            <p:cNvSpPr>
              <a:spLocks noChangeArrowheads="1"/>
            </p:cNvSpPr>
            <p:nvPr/>
          </p:nvSpPr>
          <p:spPr bwMode="auto">
            <a:xfrm>
              <a:off x="381635" y="1774825"/>
              <a:ext cx="238911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области русского языка</a:t>
              </a:r>
              <a:endParaRPr kumimoji="0" lang="ru-RU" sz="16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6" name="Rectangle 53"/>
            <p:cNvSpPr>
              <a:spLocks noChangeArrowheads="1"/>
            </p:cNvSpPr>
            <p:nvPr/>
          </p:nvSpPr>
          <p:spPr bwMode="auto">
            <a:xfrm>
              <a:off x="2299335" y="1774825"/>
              <a:ext cx="4508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7" name="Rectangle 54"/>
            <p:cNvSpPr>
              <a:spLocks noChangeArrowheads="1"/>
            </p:cNvSpPr>
            <p:nvPr/>
          </p:nvSpPr>
          <p:spPr bwMode="auto">
            <a:xfrm>
              <a:off x="1462405" y="1974850"/>
              <a:ext cx="34925" cy="175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none" lIns="0" tIns="0" rIns="0" bIns="0" anchor="t" anchorCtr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Lucida Sans Unicode"/>
                </a:rPr>
                <a:t> 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0" y="365760"/>
              <a:ext cx="45718" cy="3989070"/>
            </a:xfrm>
            <a:custGeom>
              <a:avLst/>
              <a:gdLst>
                <a:gd name="T0" fmla="*/ 15 w 30"/>
                <a:gd name="T1" fmla="*/ 0 h 4995"/>
                <a:gd name="T2" fmla="*/ 30 w 30"/>
                <a:gd name="T3" fmla="*/ 4995 h 4995"/>
                <a:gd name="T4" fmla="*/ 15 w 30"/>
                <a:gd name="T5" fmla="*/ 4995 h 4995"/>
                <a:gd name="T6" fmla="*/ 0 w 30"/>
                <a:gd name="T7" fmla="*/ 0 h 4995"/>
                <a:gd name="T8" fmla="*/ 15 w 30"/>
                <a:gd name="T9" fmla="*/ 0 h 4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995">
                  <a:moveTo>
                    <a:pt x="15" y="0"/>
                  </a:moveTo>
                  <a:lnTo>
                    <a:pt x="30" y="4995"/>
                  </a:lnTo>
                  <a:lnTo>
                    <a:pt x="15" y="4995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56"/>
            <p:cNvSpPr>
              <a:spLocks noEditPoints="1"/>
            </p:cNvSpPr>
            <p:nvPr/>
          </p:nvSpPr>
          <p:spPr bwMode="auto">
            <a:xfrm>
              <a:off x="5080" y="1174750"/>
              <a:ext cx="232410" cy="103505"/>
            </a:xfrm>
            <a:custGeom>
              <a:avLst/>
              <a:gdLst>
                <a:gd name="T0" fmla="*/ 0 w 2501"/>
                <a:gd name="T1" fmla="*/ 476 h 1085"/>
                <a:gd name="T2" fmla="*/ 2368 w 2501"/>
                <a:gd name="T3" fmla="*/ 476 h 1085"/>
                <a:gd name="T4" fmla="*/ 2368 w 2501"/>
                <a:gd name="T5" fmla="*/ 609 h 1085"/>
                <a:gd name="T6" fmla="*/ 0 w 2501"/>
                <a:gd name="T7" fmla="*/ 609 h 1085"/>
                <a:gd name="T8" fmla="*/ 0 w 2501"/>
                <a:gd name="T9" fmla="*/ 476 h 1085"/>
                <a:gd name="T10" fmla="*/ 1602 w 2501"/>
                <a:gd name="T11" fmla="*/ 18 h 1085"/>
                <a:gd name="T12" fmla="*/ 2501 w 2501"/>
                <a:gd name="T13" fmla="*/ 542 h 1085"/>
                <a:gd name="T14" fmla="*/ 1602 w 2501"/>
                <a:gd name="T15" fmla="*/ 1067 h 1085"/>
                <a:gd name="T16" fmla="*/ 1511 w 2501"/>
                <a:gd name="T17" fmla="*/ 1043 h 1085"/>
                <a:gd name="T18" fmla="*/ 1535 w 2501"/>
                <a:gd name="T19" fmla="*/ 951 h 1085"/>
                <a:gd name="T20" fmla="*/ 2335 w 2501"/>
                <a:gd name="T21" fmla="*/ 485 h 1085"/>
                <a:gd name="T22" fmla="*/ 2335 w 2501"/>
                <a:gd name="T23" fmla="*/ 600 h 1085"/>
                <a:gd name="T24" fmla="*/ 1535 w 2501"/>
                <a:gd name="T25" fmla="*/ 133 h 1085"/>
                <a:gd name="T26" fmla="*/ 1511 w 2501"/>
                <a:gd name="T27" fmla="*/ 42 h 1085"/>
                <a:gd name="T28" fmla="*/ 1602 w 2501"/>
                <a:gd name="T29" fmla="*/ 18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1" h="1085">
                  <a:moveTo>
                    <a:pt x="0" y="476"/>
                  </a:moveTo>
                  <a:lnTo>
                    <a:pt x="2368" y="476"/>
                  </a:lnTo>
                  <a:lnTo>
                    <a:pt x="2368" y="609"/>
                  </a:lnTo>
                  <a:lnTo>
                    <a:pt x="0" y="609"/>
                  </a:lnTo>
                  <a:lnTo>
                    <a:pt x="0" y="476"/>
                  </a:lnTo>
                  <a:close/>
                  <a:moveTo>
                    <a:pt x="1602" y="18"/>
                  </a:moveTo>
                  <a:lnTo>
                    <a:pt x="2501" y="542"/>
                  </a:lnTo>
                  <a:lnTo>
                    <a:pt x="1602" y="1067"/>
                  </a:lnTo>
                  <a:cubicBezTo>
                    <a:pt x="1570" y="1085"/>
                    <a:pt x="1529" y="1074"/>
                    <a:pt x="1511" y="1043"/>
                  </a:cubicBezTo>
                  <a:cubicBezTo>
                    <a:pt x="1492" y="1011"/>
                    <a:pt x="1503" y="970"/>
                    <a:pt x="1535" y="951"/>
                  </a:cubicBezTo>
                  <a:lnTo>
                    <a:pt x="2335" y="485"/>
                  </a:lnTo>
                  <a:lnTo>
                    <a:pt x="2335" y="600"/>
                  </a:lnTo>
                  <a:lnTo>
                    <a:pt x="1535" y="133"/>
                  </a:lnTo>
                  <a:cubicBezTo>
                    <a:pt x="1503" y="115"/>
                    <a:pt x="1492" y="74"/>
                    <a:pt x="1511" y="42"/>
                  </a:cubicBezTo>
                  <a:cubicBezTo>
                    <a:pt x="1529" y="10"/>
                    <a:pt x="1570" y="0"/>
                    <a:pt x="1602" y="18"/>
                  </a:cubicBez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23495" y="1975485"/>
              <a:ext cx="233045" cy="103505"/>
            </a:xfrm>
            <a:custGeom>
              <a:avLst/>
              <a:gdLst>
                <a:gd name="T0" fmla="*/ 0 w 2501"/>
                <a:gd name="T1" fmla="*/ 476 h 1085"/>
                <a:gd name="T2" fmla="*/ 2368 w 2501"/>
                <a:gd name="T3" fmla="*/ 476 h 1085"/>
                <a:gd name="T4" fmla="*/ 2368 w 2501"/>
                <a:gd name="T5" fmla="*/ 609 h 1085"/>
                <a:gd name="T6" fmla="*/ 0 w 2501"/>
                <a:gd name="T7" fmla="*/ 609 h 1085"/>
                <a:gd name="T8" fmla="*/ 0 w 2501"/>
                <a:gd name="T9" fmla="*/ 476 h 1085"/>
                <a:gd name="T10" fmla="*/ 1602 w 2501"/>
                <a:gd name="T11" fmla="*/ 18 h 1085"/>
                <a:gd name="T12" fmla="*/ 2501 w 2501"/>
                <a:gd name="T13" fmla="*/ 542 h 1085"/>
                <a:gd name="T14" fmla="*/ 1602 w 2501"/>
                <a:gd name="T15" fmla="*/ 1067 h 1085"/>
                <a:gd name="T16" fmla="*/ 1511 w 2501"/>
                <a:gd name="T17" fmla="*/ 1043 h 1085"/>
                <a:gd name="T18" fmla="*/ 1535 w 2501"/>
                <a:gd name="T19" fmla="*/ 952 h 1085"/>
                <a:gd name="T20" fmla="*/ 2335 w 2501"/>
                <a:gd name="T21" fmla="*/ 485 h 1085"/>
                <a:gd name="T22" fmla="*/ 2335 w 2501"/>
                <a:gd name="T23" fmla="*/ 600 h 1085"/>
                <a:gd name="T24" fmla="*/ 1535 w 2501"/>
                <a:gd name="T25" fmla="*/ 133 h 1085"/>
                <a:gd name="T26" fmla="*/ 1511 w 2501"/>
                <a:gd name="T27" fmla="*/ 42 h 1085"/>
                <a:gd name="T28" fmla="*/ 1602 w 2501"/>
                <a:gd name="T29" fmla="*/ 18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1" h="1085">
                  <a:moveTo>
                    <a:pt x="0" y="476"/>
                  </a:moveTo>
                  <a:lnTo>
                    <a:pt x="2368" y="476"/>
                  </a:lnTo>
                  <a:lnTo>
                    <a:pt x="2368" y="609"/>
                  </a:lnTo>
                  <a:lnTo>
                    <a:pt x="0" y="609"/>
                  </a:lnTo>
                  <a:lnTo>
                    <a:pt x="0" y="476"/>
                  </a:lnTo>
                  <a:close/>
                  <a:moveTo>
                    <a:pt x="1602" y="18"/>
                  </a:moveTo>
                  <a:lnTo>
                    <a:pt x="2501" y="542"/>
                  </a:lnTo>
                  <a:lnTo>
                    <a:pt x="1602" y="1067"/>
                  </a:lnTo>
                  <a:cubicBezTo>
                    <a:pt x="1570" y="1085"/>
                    <a:pt x="1529" y="1075"/>
                    <a:pt x="1511" y="1043"/>
                  </a:cubicBezTo>
                  <a:cubicBezTo>
                    <a:pt x="1492" y="1011"/>
                    <a:pt x="1503" y="970"/>
                    <a:pt x="1535" y="952"/>
                  </a:cubicBezTo>
                  <a:lnTo>
                    <a:pt x="2335" y="485"/>
                  </a:lnTo>
                  <a:lnTo>
                    <a:pt x="2335" y="600"/>
                  </a:lnTo>
                  <a:lnTo>
                    <a:pt x="1535" y="133"/>
                  </a:lnTo>
                  <a:cubicBezTo>
                    <a:pt x="1503" y="115"/>
                    <a:pt x="1492" y="74"/>
                    <a:pt x="1511" y="42"/>
                  </a:cubicBezTo>
                  <a:cubicBezTo>
                    <a:pt x="1529" y="10"/>
                    <a:pt x="1570" y="0"/>
                    <a:pt x="1602" y="18"/>
                  </a:cubicBez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5080" y="2718435"/>
              <a:ext cx="232410" cy="103505"/>
            </a:xfrm>
            <a:custGeom>
              <a:avLst/>
              <a:gdLst>
                <a:gd name="T0" fmla="*/ 0 w 2501"/>
                <a:gd name="T1" fmla="*/ 476 h 1085"/>
                <a:gd name="T2" fmla="*/ 2368 w 2501"/>
                <a:gd name="T3" fmla="*/ 476 h 1085"/>
                <a:gd name="T4" fmla="*/ 2368 w 2501"/>
                <a:gd name="T5" fmla="*/ 609 h 1085"/>
                <a:gd name="T6" fmla="*/ 0 w 2501"/>
                <a:gd name="T7" fmla="*/ 609 h 1085"/>
                <a:gd name="T8" fmla="*/ 0 w 2501"/>
                <a:gd name="T9" fmla="*/ 476 h 1085"/>
                <a:gd name="T10" fmla="*/ 1602 w 2501"/>
                <a:gd name="T11" fmla="*/ 18 h 1085"/>
                <a:gd name="T12" fmla="*/ 2501 w 2501"/>
                <a:gd name="T13" fmla="*/ 543 h 1085"/>
                <a:gd name="T14" fmla="*/ 1602 w 2501"/>
                <a:gd name="T15" fmla="*/ 1067 h 1085"/>
                <a:gd name="T16" fmla="*/ 1511 w 2501"/>
                <a:gd name="T17" fmla="*/ 1043 h 1085"/>
                <a:gd name="T18" fmla="*/ 1535 w 2501"/>
                <a:gd name="T19" fmla="*/ 952 h 1085"/>
                <a:gd name="T20" fmla="*/ 2335 w 2501"/>
                <a:gd name="T21" fmla="*/ 485 h 1085"/>
                <a:gd name="T22" fmla="*/ 2335 w 2501"/>
                <a:gd name="T23" fmla="*/ 600 h 1085"/>
                <a:gd name="T24" fmla="*/ 1535 w 2501"/>
                <a:gd name="T25" fmla="*/ 134 h 1085"/>
                <a:gd name="T26" fmla="*/ 1511 w 2501"/>
                <a:gd name="T27" fmla="*/ 42 h 1085"/>
                <a:gd name="T28" fmla="*/ 1602 w 2501"/>
                <a:gd name="T29" fmla="*/ 18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1" h="1085">
                  <a:moveTo>
                    <a:pt x="0" y="476"/>
                  </a:moveTo>
                  <a:lnTo>
                    <a:pt x="2368" y="476"/>
                  </a:lnTo>
                  <a:lnTo>
                    <a:pt x="2368" y="609"/>
                  </a:lnTo>
                  <a:lnTo>
                    <a:pt x="0" y="609"/>
                  </a:lnTo>
                  <a:lnTo>
                    <a:pt x="0" y="476"/>
                  </a:lnTo>
                  <a:close/>
                  <a:moveTo>
                    <a:pt x="1602" y="18"/>
                  </a:moveTo>
                  <a:lnTo>
                    <a:pt x="2501" y="543"/>
                  </a:lnTo>
                  <a:lnTo>
                    <a:pt x="1602" y="1067"/>
                  </a:lnTo>
                  <a:cubicBezTo>
                    <a:pt x="1570" y="1085"/>
                    <a:pt x="1529" y="1075"/>
                    <a:pt x="1511" y="1043"/>
                  </a:cubicBezTo>
                  <a:cubicBezTo>
                    <a:pt x="1492" y="1011"/>
                    <a:pt x="1503" y="970"/>
                    <a:pt x="1535" y="952"/>
                  </a:cubicBezTo>
                  <a:lnTo>
                    <a:pt x="2335" y="485"/>
                  </a:lnTo>
                  <a:lnTo>
                    <a:pt x="2335" y="600"/>
                  </a:lnTo>
                  <a:lnTo>
                    <a:pt x="1535" y="134"/>
                  </a:lnTo>
                  <a:cubicBezTo>
                    <a:pt x="1503" y="115"/>
                    <a:pt x="1492" y="74"/>
                    <a:pt x="1511" y="42"/>
                  </a:cubicBezTo>
                  <a:cubicBezTo>
                    <a:pt x="1529" y="11"/>
                    <a:pt x="1570" y="0"/>
                    <a:pt x="1602" y="18"/>
                  </a:cubicBez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5080" y="3489960"/>
              <a:ext cx="233045" cy="103505"/>
            </a:xfrm>
            <a:custGeom>
              <a:avLst/>
              <a:gdLst>
                <a:gd name="T0" fmla="*/ 0 w 1251"/>
                <a:gd name="T1" fmla="*/ 238 h 543"/>
                <a:gd name="T2" fmla="*/ 1184 w 1251"/>
                <a:gd name="T3" fmla="*/ 238 h 543"/>
                <a:gd name="T4" fmla="*/ 1184 w 1251"/>
                <a:gd name="T5" fmla="*/ 305 h 543"/>
                <a:gd name="T6" fmla="*/ 0 w 1251"/>
                <a:gd name="T7" fmla="*/ 305 h 543"/>
                <a:gd name="T8" fmla="*/ 0 w 1251"/>
                <a:gd name="T9" fmla="*/ 238 h 543"/>
                <a:gd name="T10" fmla="*/ 801 w 1251"/>
                <a:gd name="T11" fmla="*/ 9 h 543"/>
                <a:gd name="T12" fmla="*/ 1251 w 1251"/>
                <a:gd name="T13" fmla="*/ 271 h 543"/>
                <a:gd name="T14" fmla="*/ 801 w 1251"/>
                <a:gd name="T15" fmla="*/ 533 h 543"/>
                <a:gd name="T16" fmla="*/ 756 w 1251"/>
                <a:gd name="T17" fmla="*/ 521 h 543"/>
                <a:gd name="T18" fmla="*/ 768 w 1251"/>
                <a:gd name="T19" fmla="*/ 476 h 543"/>
                <a:gd name="T20" fmla="*/ 1168 w 1251"/>
                <a:gd name="T21" fmla="*/ 242 h 543"/>
                <a:gd name="T22" fmla="*/ 1168 w 1251"/>
                <a:gd name="T23" fmla="*/ 300 h 543"/>
                <a:gd name="T24" fmla="*/ 768 w 1251"/>
                <a:gd name="T25" fmla="*/ 67 h 543"/>
                <a:gd name="T26" fmla="*/ 756 w 1251"/>
                <a:gd name="T27" fmla="*/ 21 h 543"/>
                <a:gd name="T28" fmla="*/ 801 w 1251"/>
                <a:gd name="T29" fmla="*/ 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1" h="543">
                  <a:moveTo>
                    <a:pt x="0" y="238"/>
                  </a:moveTo>
                  <a:lnTo>
                    <a:pt x="1184" y="238"/>
                  </a:lnTo>
                  <a:lnTo>
                    <a:pt x="1184" y="305"/>
                  </a:lnTo>
                  <a:lnTo>
                    <a:pt x="0" y="305"/>
                  </a:lnTo>
                  <a:lnTo>
                    <a:pt x="0" y="238"/>
                  </a:lnTo>
                  <a:close/>
                  <a:moveTo>
                    <a:pt x="801" y="9"/>
                  </a:moveTo>
                  <a:lnTo>
                    <a:pt x="1251" y="271"/>
                  </a:lnTo>
                  <a:lnTo>
                    <a:pt x="801" y="533"/>
                  </a:lnTo>
                  <a:cubicBezTo>
                    <a:pt x="785" y="543"/>
                    <a:pt x="765" y="537"/>
                    <a:pt x="756" y="521"/>
                  </a:cubicBezTo>
                  <a:cubicBezTo>
                    <a:pt x="746" y="505"/>
                    <a:pt x="752" y="485"/>
                    <a:pt x="768" y="476"/>
                  </a:cubicBezTo>
                  <a:lnTo>
                    <a:pt x="1168" y="242"/>
                  </a:lnTo>
                  <a:lnTo>
                    <a:pt x="1168" y="300"/>
                  </a:lnTo>
                  <a:lnTo>
                    <a:pt x="768" y="67"/>
                  </a:lnTo>
                  <a:cubicBezTo>
                    <a:pt x="752" y="57"/>
                    <a:pt x="746" y="37"/>
                    <a:pt x="756" y="21"/>
                  </a:cubicBezTo>
                  <a:cubicBezTo>
                    <a:pt x="765" y="5"/>
                    <a:pt x="785" y="0"/>
                    <a:pt x="801" y="9"/>
                  </a:cubicBez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ectangle 60"/>
            <p:cNvSpPr>
              <a:spLocks noChangeArrowheads="1"/>
            </p:cNvSpPr>
            <p:nvPr/>
          </p:nvSpPr>
          <p:spPr bwMode="auto">
            <a:xfrm>
              <a:off x="5080" y="374015"/>
              <a:ext cx="241935" cy="9525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51"/>
            <p:cNvSpPr>
              <a:spLocks noEditPoints="1"/>
            </p:cNvSpPr>
            <p:nvPr/>
          </p:nvSpPr>
          <p:spPr bwMode="auto">
            <a:xfrm>
              <a:off x="310515" y="4094775"/>
              <a:ext cx="3042286" cy="571500"/>
            </a:xfrm>
            <a:custGeom>
              <a:avLst/>
              <a:gdLst>
                <a:gd name="T0" fmla="*/ 19 w 26167"/>
                <a:gd name="T1" fmla="*/ 792 h 6005"/>
                <a:gd name="T2" fmla="*/ 117 w 26167"/>
                <a:gd name="T3" fmla="*/ 520 h 6005"/>
                <a:gd name="T4" fmla="*/ 283 w 26167"/>
                <a:gd name="T5" fmla="*/ 293 h 6005"/>
                <a:gd name="T6" fmla="*/ 510 w 26167"/>
                <a:gd name="T7" fmla="*/ 122 h 6005"/>
                <a:gd name="T8" fmla="*/ 779 w 26167"/>
                <a:gd name="T9" fmla="*/ 21 h 6005"/>
                <a:gd name="T10" fmla="*/ 4450 w 26167"/>
                <a:gd name="T11" fmla="*/ 0 h 6005"/>
                <a:gd name="T12" fmla="*/ 25277 w 26167"/>
                <a:gd name="T13" fmla="*/ 4 h 6005"/>
                <a:gd name="T14" fmla="*/ 25561 w 26167"/>
                <a:gd name="T15" fmla="*/ 75 h 6005"/>
                <a:gd name="T16" fmla="*/ 25804 w 26167"/>
                <a:gd name="T17" fmla="*/ 220 h 6005"/>
                <a:gd name="T18" fmla="*/ 25995 w 26167"/>
                <a:gd name="T19" fmla="*/ 428 h 6005"/>
                <a:gd name="T20" fmla="*/ 26120 w 26167"/>
                <a:gd name="T21" fmla="*/ 684 h 6005"/>
                <a:gd name="T22" fmla="*/ 26167 w 26167"/>
                <a:gd name="T23" fmla="*/ 977 h 6005"/>
                <a:gd name="T24" fmla="*/ 26163 w 26167"/>
                <a:gd name="T25" fmla="*/ 4477 h 6005"/>
                <a:gd name="T26" fmla="*/ 26091 w 26167"/>
                <a:gd name="T27" fmla="*/ 4761 h 6005"/>
                <a:gd name="T28" fmla="*/ 25946 w 26167"/>
                <a:gd name="T29" fmla="*/ 5004 h 6005"/>
                <a:gd name="T30" fmla="*/ 25738 w 26167"/>
                <a:gd name="T31" fmla="*/ 5196 h 6005"/>
                <a:gd name="T32" fmla="*/ 25483 w 26167"/>
                <a:gd name="T33" fmla="*/ 5320 h 6005"/>
                <a:gd name="T34" fmla="*/ 25190 w 26167"/>
                <a:gd name="T35" fmla="*/ 5367 h 6005"/>
                <a:gd name="T36" fmla="*/ 7714 w 26167"/>
                <a:gd name="T37" fmla="*/ 6001 h 6005"/>
                <a:gd name="T38" fmla="*/ 4450 w 26167"/>
                <a:gd name="T39" fmla="*/ 5367 h 6005"/>
                <a:gd name="T40" fmla="*/ 792 w 26167"/>
                <a:gd name="T41" fmla="*/ 5348 h 6005"/>
                <a:gd name="T42" fmla="*/ 520 w 26167"/>
                <a:gd name="T43" fmla="*/ 5250 h 6005"/>
                <a:gd name="T44" fmla="*/ 293 w 26167"/>
                <a:gd name="T45" fmla="*/ 5083 h 6005"/>
                <a:gd name="T46" fmla="*/ 122 w 26167"/>
                <a:gd name="T47" fmla="*/ 4857 h 6005"/>
                <a:gd name="T48" fmla="*/ 21 w 26167"/>
                <a:gd name="T49" fmla="*/ 4588 h 6005"/>
                <a:gd name="T50" fmla="*/ 0 w 26167"/>
                <a:gd name="T51" fmla="*/ 3108 h 6005"/>
                <a:gd name="T52" fmla="*/ 267 w 26167"/>
                <a:gd name="T53" fmla="*/ 4377 h 6005"/>
                <a:gd name="T54" fmla="*/ 296 w 26167"/>
                <a:gd name="T55" fmla="*/ 4590 h 6005"/>
                <a:gd name="T56" fmla="*/ 385 w 26167"/>
                <a:gd name="T57" fmla="*/ 4778 h 6005"/>
                <a:gd name="T58" fmla="*/ 524 w 26167"/>
                <a:gd name="T59" fmla="*/ 4933 h 6005"/>
                <a:gd name="T60" fmla="*/ 699 w 26167"/>
                <a:gd name="T61" fmla="*/ 5041 h 6005"/>
                <a:gd name="T62" fmla="*/ 903 w 26167"/>
                <a:gd name="T63" fmla="*/ 5096 h 6005"/>
                <a:gd name="T64" fmla="*/ 4476 w 26167"/>
                <a:gd name="T65" fmla="*/ 5103 h 6005"/>
                <a:gd name="T66" fmla="*/ 10900 w 26167"/>
                <a:gd name="T67" fmla="*/ 5103 h 6005"/>
                <a:gd name="T68" fmla="*/ 25250 w 26167"/>
                <a:gd name="T69" fmla="*/ 5098 h 6005"/>
                <a:gd name="T70" fmla="*/ 25456 w 26167"/>
                <a:gd name="T71" fmla="*/ 5047 h 6005"/>
                <a:gd name="T72" fmla="*/ 25634 w 26167"/>
                <a:gd name="T73" fmla="*/ 4941 h 6005"/>
                <a:gd name="T74" fmla="*/ 25775 w 26167"/>
                <a:gd name="T75" fmla="*/ 4789 h 6005"/>
                <a:gd name="T76" fmla="*/ 25866 w 26167"/>
                <a:gd name="T77" fmla="*/ 4603 h 6005"/>
                <a:gd name="T78" fmla="*/ 25900 w 26167"/>
                <a:gd name="T79" fmla="*/ 4383 h 6005"/>
                <a:gd name="T80" fmla="*/ 25898 w 26167"/>
                <a:gd name="T81" fmla="*/ 917 h 6005"/>
                <a:gd name="T82" fmla="*/ 25846 w 26167"/>
                <a:gd name="T83" fmla="*/ 709 h 6005"/>
                <a:gd name="T84" fmla="*/ 25740 w 26167"/>
                <a:gd name="T85" fmla="*/ 533 h 6005"/>
                <a:gd name="T86" fmla="*/ 25590 w 26167"/>
                <a:gd name="T87" fmla="*/ 393 h 6005"/>
                <a:gd name="T88" fmla="*/ 25403 w 26167"/>
                <a:gd name="T89" fmla="*/ 301 h 6005"/>
                <a:gd name="T90" fmla="*/ 25183 w 26167"/>
                <a:gd name="T91" fmla="*/ 267 h 6005"/>
                <a:gd name="T92" fmla="*/ 990 w 26167"/>
                <a:gd name="T93" fmla="*/ 267 h 6005"/>
                <a:gd name="T94" fmla="*/ 777 w 26167"/>
                <a:gd name="T95" fmla="*/ 296 h 6005"/>
                <a:gd name="T96" fmla="*/ 589 w 26167"/>
                <a:gd name="T97" fmla="*/ 385 h 6005"/>
                <a:gd name="T98" fmla="*/ 434 w 26167"/>
                <a:gd name="T99" fmla="*/ 524 h 6005"/>
                <a:gd name="T100" fmla="*/ 325 w 26167"/>
                <a:gd name="T101" fmla="*/ 699 h 6005"/>
                <a:gd name="T102" fmla="*/ 271 w 26167"/>
                <a:gd name="T103" fmla="*/ 903 h 6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167" h="6005">
                  <a:moveTo>
                    <a:pt x="0" y="983"/>
                  </a:moveTo>
                  <a:lnTo>
                    <a:pt x="4" y="890"/>
                  </a:lnTo>
                  <a:lnTo>
                    <a:pt x="19" y="792"/>
                  </a:lnTo>
                  <a:lnTo>
                    <a:pt x="42" y="697"/>
                  </a:lnTo>
                  <a:lnTo>
                    <a:pt x="75" y="606"/>
                  </a:lnTo>
                  <a:lnTo>
                    <a:pt x="117" y="520"/>
                  </a:lnTo>
                  <a:lnTo>
                    <a:pt x="164" y="440"/>
                  </a:lnTo>
                  <a:lnTo>
                    <a:pt x="221" y="363"/>
                  </a:lnTo>
                  <a:lnTo>
                    <a:pt x="283" y="293"/>
                  </a:lnTo>
                  <a:lnTo>
                    <a:pt x="354" y="228"/>
                  </a:lnTo>
                  <a:lnTo>
                    <a:pt x="428" y="172"/>
                  </a:lnTo>
                  <a:lnTo>
                    <a:pt x="510" y="122"/>
                  </a:lnTo>
                  <a:lnTo>
                    <a:pt x="594" y="81"/>
                  </a:lnTo>
                  <a:lnTo>
                    <a:pt x="684" y="46"/>
                  </a:lnTo>
                  <a:lnTo>
                    <a:pt x="779" y="21"/>
                  </a:lnTo>
                  <a:lnTo>
                    <a:pt x="876" y="6"/>
                  </a:lnTo>
                  <a:lnTo>
                    <a:pt x="977" y="0"/>
                  </a:lnTo>
                  <a:lnTo>
                    <a:pt x="4450" y="0"/>
                  </a:lnTo>
                  <a:lnTo>
                    <a:pt x="10925" y="0"/>
                  </a:lnTo>
                  <a:lnTo>
                    <a:pt x="25183" y="0"/>
                  </a:lnTo>
                  <a:lnTo>
                    <a:pt x="25277" y="4"/>
                  </a:lnTo>
                  <a:lnTo>
                    <a:pt x="25375" y="19"/>
                  </a:lnTo>
                  <a:lnTo>
                    <a:pt x="25470" y="42"/>
                  </a:lnTo>
                  <a:lnTo>
                    <a:pt x="25561" y="75"/>
                  </a:lnTo>
                  <a:lnTo>
                    <a:pt x="25647" y="117"/>
                  </a:lnTo>
                  <a:lnTo>
                    <a:pt x="25727" y="164"/>
                  </a:lnTo>
                  <a:lnTo>
                    <a:pt x="25804" y="220"/>
                  </a:lnTo>
                  <a:lnTo>
                    <a:pt x="25875" y="284"/>
                  </a:lnTo>
                  <a:lnTo>
                    <a:pt x="25938" y="354"/>
                  </a:lnTo>
                  <a:lnTo>
                    <a:pt x="25995" y="428"/>
                  </a:lnTo>
                  <a:lnTo>
                    <a:pt x="26045" y="509"/>
                  </a:lnTo>
                  <a:lnTo>
                    <a:pt x="26087" y="595"/>
                  </a:lnTo>
                  <a:lnTo>
                    <a:pt x="26120" y="684"/>
                  </a:lnTo>
                  <a:lnTo>
                    <a:pt x="26146" y="779"/>
                  </a:lnTo>
                  <a:lnTo>
                    <a:pt x="26161" y="876"/>
                  </a:lnTo>
                  <a:lnTo>
                    <a:pt x="26167" y="977"/>
                  </a:lnTo>
                  <a:lnTo>
                    <a:pt x="26167" y="3108"/>
                  </a:lnTo>
                  <a:lnTo>
                    <a:pt x="26167" y="4383"/>
                  </a:lnTo>
                  <a:lnTo>
                    <a:pt x="26163" y="4477"/>
                  </a:lnTo>
                  <a:lnTo>
                    <a:pt x="26148" y="4575"/>
                  </a:lnTo>
                  <a:lnTo>
                    <a:pt x="26125" y="4670"/>
                  </a:lnTo>
                  <a:lnTo>
                    <a:pt x="26091" y="4761"/>
                  </a:lnTo>
                  <a:lnTo>
                    <a:pt x="26052" y="4845"/>
                  </a:lnTo>
                  <a:lnTo>
                    <a:pt x="26002" y="4928"/>
                  </a:lnTo>
                  <a:lnTo>
                    <a:pt x="25946" y="5004"/>
                  </a:lnTo>
                  <a:lnTo>
                    <a:pt x="25883" y="5074"/>
                  </a:lnTo>
                  <a:lnTo>
                    <a:pt x="25815" y="5138"/>
                  </a:lnTo>
                  <a:lnTo>
                    <a:pt x="25738" y="5196"/>
                  </a:lnTo>
                  <a:lnTo>
                    <a:pt x="25657" y="5245"/>
                  </a:lnTo>
                  <a:lnTo>
                    <a:pt x="25573" y="5286"/>
                  </a:lnTo>
                  <a:lnTo>
                    <a:pt x="25483" y="5320"/>
                  </a:lnTo>
                  <a:lnTo>
                    <a:pt x="25388" y="5346"/>
                  </a:lnTo>
                  <a:lnTo>
                    <a:pt x="25291" y="5361"/>
                  </a:lnTo>
                  <a:lnTo>
                    <a:pt x="25190" y="5367"/>
                  </a:lnTo>
                  <a:lnTo>
                    <a:pt x="10925" y="5367"/>
                  </a:lnTo>
                  <a:lnTo>
                    <a:pt x="10951" y="5364"/>
                  </a:lnTo>
                  <a:lnTo>
                    <a:pt x="7714" y="6001"/>
                  </a:lnTo>
                  <a:cubicBezTo>
                    <a:pt x="7697" y="6005"/>
                    <a:pt x="7680" y="6005"/>
                    <a:pt x="7663" y="6001"/>
                  </a:cubicBezTo>
                  <a:lnTo>
                    <a:pt x="4425" y="5364"/>
                  </a:lnTo>
                  <a:lnTo>
                    <a:pt x="4450" y="5367"/>
                  </a:lnTo>
                  <a:lnTo>
                    <a:pt x="983" y="5367"/>
                  </a:lnTo>
                  <a:lnTo>
                    <a:pt x="890" y="5363"/>
                  </a:lnTo>
                  <a:lnTo>
                    <a:pt x="792" y="5348"/>
                  </a:lnTo>
                  <a:lnTo>
                    <a:pt x="697" y="5325"/>
                  </a:lnTo>
                  <a:lnTo>
                    <a:pt x="606" y="5291"/>
                  </a:lnTo>
                  <a:lnTo>
                    <a:pt x="520" y="5250"/>
                  </a:lnTo>
                  <a:lnTo>
                    <a:pt x="440" y="5203"/>
                  </a:lnTo>
                  <a:lnTo>
                    <a:pt x="363" y="5146"/>
                  </a:lnTo>
                  <a:lnTo>
                    <a:pt x="293" y="5083"/>
                  </a:lnTo>
                  <a:lnTo>
                    <a:pt x="228" y="5013"/>
                  </a:lnTo>
                  <a:lnTo>
                    <a:pt x="172" y="4939"/>
                  </a:lnTo>
                  <a:lnTo>
                    <a:pt x="122" y="4857"/>
                  </a:lnTo>
                  <a:lnTo>
                    <a:pt x="81" y="4773"/>
                  </a:lnTo>
                  <a:lnTo>
                    <a:pt x="46" y="4683"/>
                  </a:lnTo>
                  <a:lnTo>
                    <a:pt x="21" y="4588"/>
                  </a:lnTo>
                  <a:lnTo>
                    <a:pt x="6" y="4491"/>
                  </a:lnTo>
                  <a:lnTo>
                    <a:pt x="0" y="4390"/>
                  </a:lnTo>
                  <a:lnTo>
                    <a:pt x="0" y="3108"/>
                  </a:lnTo>
                  <a:lnTo>
                    <a:pt x="0" y="983"/>
                  </a:lnTo>
                  <a:close/>
                  <a:moveTo>
                    <a:pt x="267" y="3108"/>
                  </a:moveTo>
                  <a:lnTo>
                    <a:pt x="267" y="4377"/>
                  </a:lnTo>
                  <a:lnTo>
                    <a:pt x="269" y="4450"/>
                  </a:lnTo>
                  <a:lnTo>
                    <a:pt x="280" y="4521"/>
                  </a:lnTo>
                  <a:lnTo>
                    <a:pt x="296" y="4590"/>
                  </a:lnTo>
                  <a:lnTo>
                    <a:pt x="320" y="4656"/>
                  </a:lnTo>
                  <a:lnTo>
                    <a:pt x="351" y="4720"/>
                  </a:lnTo>
                  <a:lnTo>
                    <a:pt x="385" y="4778"/>
                  </a:lnTo>
                  <a:lnTo>
                    <a:pt x="426" y="4834"/>
                  </a:lnTo>
                  <a:lnTo>
                    <a:pt x="472" y="4885"/>
                  </a:lnTo>
                  <a:lnTo>
                    <a:pt x="524" y="4933"/>
                  </a:lnTo>
                  <a:lnTo>
                    <a:pt x="577" y="4974"/>
                  </a:lnTo>
                  <a:lnTo>
                    <a:pt x="637" y="5011"/>
                  </a:lnTo>
                  <a:lnTo>
                    <a:pt x="699" y="5041"/>
                  </a:lnTo>
                  <a:lnTo>
                    <a:pt x="764" y="5066"/>
                  </a:lnTo>
                  <a:lnTo>
                    <a:pt x="833" y="5085"/>
                  </a:lnTo>
                  <a:lnTo>
                    <a:pt x="903" y="5096"/>
                  </a:lnTo>
                  <a:lnTo>
                    <a:pt x="983" y="5100"/>
                  </a:lnTo>
                  <a:lnTo>
                    <a:pt x="4450" y="5100"/>
                  </a:lnTo>
                  <a:cubicBezTo>
                    <a:pt x="4459" y="5100"/>
                    <a:pt x="4468" y="5101"/>
                    <a:pt x="4476" y="5103"/>
                  </a:cubicBezTo>
                  <a:lnTo>
                    <a:pt x="7714" y="5740"/>
                  </a:lnTo>
                  <a:lnTo>
                    <a:pt x="7663" y="5740"/>
                  </a:lnTo>
                  <a:lnTo>
                    <a:pt x="10900" y="5103"/>
                  </a:lnTo>
                  <a:cubicBezTo>
                    <a:pt x="10908" y="5101"/>
                    <a:pt x="10917" y="5100"/>
                    <a:pt x="10925" y="5100"/>
                  </a:cubicBezTo>
                  <a:lnTo>
                    <a:pt x="25177" y="5100"/>
                  </a:lnTo>
                  <a:lnTo>
                    <a:pt x="25250" y="5098"/>
                  </a:lnTo>
                  <a:lnTo>
                    <a:pt x="25321" y="5087"/>
                  </a:lnTo>
                  <a:lnTo>
                    <a:pt x="25390" y="5070"/>
                  </a:lnTo>
                  <a:lnTo>
                    <a:pt x="25456" y="5047"/>
                  </a:lnTo>
                  <a:lnTo>
                    <a:pt x="25520" y="5016"/>
                  </a:lnTo>
                  <a:lnTo>
                    <a:pt x="25579" y="4981"/>
                  </a:lnTo>
                  <a:lnTo>
                    <a:pt x="25634" y="4941"/>
                  </a:lnTo>
                  <a:lnTo>
                    <a:pt x="25685" y="4895"/>
                  </a:lnTo>
                  <a:lnTo>
                    <a:pt x="25733" y="4843"/>
                  </a:lnTo>
                  <a:lnTo>
                    <a:pt x="25775" y="4789"/>
                  </a:lnTo>
                  <a:lnTo>
                    <a:pt x="25811" y="4731"/>
                  </a:lnTo>
                  <a:lnTo>
                    <a:pt x="25841" y="4668"/>
                  </a:lnTo>
                  <a:lnTo>
                    <a:pt x="25866" y="4603"/>
                  </a:lnTo>
                  <a:lnTo>
                    <a:pt x="25885" y="4534"/>
                  </a:lnTo>
                  <a:lnTo>
                    <a:pt x="25896" y="4464"/>
                  </a:lnTo>
                  <a:lnTo>
                    <a:pt x="25900" y="4383"/>
                  </a:lnTo>
                  <a:lnTo>
                    <a:pt x="25900" y="3108"/>
                  </a:lnTo>
                  <a:lnTo>
                    <a:pt x="25900" y="990"/>
                  </a:lnTo>
                  <a:lnTo>
                    <a:pt x="25898" y="917"/>
                  </a:lnTo>
                  <a:lnTo>
                    <a:pt x="25887" y="846"/>
                  </a:lnTo>
                  <a:lnTo>
                    <a:pt x="25870" y="777"/>
                  </a:lnTo>
                  <a:lnTo>
                    <a:pt x="25846" y="709"/>
                  </a:lnTo>
                  <a:lnTo>
                    <a:pt x="25818" y="648"/>
                  </a:lnTo>
                  <a:lnTo>
                    <a:pt x="25782" y="589"/>
                  </a:lnTo>
                  <a:lnTo>
                    <a:pt x="25740" y="533"/>
                  </a:lnTo>
                  <a:lnTo>
                    <a:pt x="25694" y="481"/>
                  </a:lnTo>
                  <a:lnTo>
                    <a:pt x="25645" y="435"/>
                  </a:lnTo>
                  <a:lnTo>
                    <a:pt x="25590" y="393"/>
                  </a:lnTo>
                  <a:lnTo>
                    <a:pt x="25530" y="356"/>
                  </a:lnTo>
                  <a:lnTo>
                    <a:pt x="25468" y="325"/>
                  </a:lnTo>
                  <a:lnTo>
                    <a:pt x="25403" y="301"/>
                  </a:lnTo>
                  <a:lnTo>
                    <a:pt x="25334" y="282"/>
                  </a:lnTo>
                  <a:lnTo>
                    <a:pt x="25264" y="271"/>
                  </a:lnTo>
                  <a:lnTo>
                    <a:pt x="25183" y="267"/>
                  </a:lnTo>
                  <a:lnTo>
                    <a:pt x="10925" y="267"/>
                  </a:lnTo>
                  <a:lnTo>
                    <a:pt x="4450" y="267"/>
                  </a:lnTo>
                  <a:lnTo>
                    <a:pt x="990" y="267"/>
                  </a:lnTo>
                  <a:lnTo>
                    <a:pt x="917" y="269"/>
                  </a:lnTo>
                  <a:lnTo>
                    <a:pt x="846" y="280"/>
                  </a:lnTo>
                  <a:lnTo>
                    <a:pt x="777" y="296"/>
                  </a:lnTo>
                  <a:lnTo>
                    <a:pt x="711" y="320"/>
                  </a:lnTo>
                  <a:lnTo>
                    <a:pt x="647" y="351"/>
                  </a:lnTo>
                  <a:lnTo>
                    <a:pt x="589" y="385"/>
                  </a:lnTo>
                  <a:lnTo>
                    <a:pt x="533" y="426"/>
                  </a:lnTo>
                  <a:lnTo>
                    <a:pt x="481" y="472"/>
                  </a:lnTo>
                  <a:lnTo>
                    <a:pt x="434" y="524"/>
                  </a:lnTo>
                  <a:lnTo>
                    <a:pt x="393" y="577"/>
                  </a:lnTo>
                  <a:lnTo>
                    <a:pt x="356" y="637"/>
                  </a:lnTo>
                  <a:lnTo>
                    <a:pt x="325" y="699"/>
                  </a:lnTo>
                  <a:lnTo>
                    <a:pt x="301" y="764"/>
                  </a:lnTo>
                  <a:lnTo>
                    <a:pt x="282" y="833"/>
                  </a:lnTo>
                  <a:lnTo>
                    <a:pt x="271" y="903"/>
                  </a:lnTo>
                  <a:lnTo>
                    <a:pt x="267" y="983"/>
                  </a:lnTo>
                  <a:lnTo>
                    <a:pt x="267" y="3108"/>
                  </a:lnTo>
                  <a:close/>
                </a:path>
              </a:pathLst>
            </a:custGeom>
            <a:solidFill>
              <a:srgbClr val="F79646"/>
            </a:solidFill>
            <a:ln w="0" cap="flat">
              <a:solidFill>
                <a:srgbClr val="F79646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 области </a:t>
              </a:r>
              <a:r>
                <a:rPr lang="ru-RU" sz="1600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F79646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чтения: работа с текстом</a:t>
              </a:r>
              <a:endParaRPr kumimoji="0" lang="ru-RU" sz="1600" b="0" i="0" u="none" strike="noStrike" kern="5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  <p:sp>
          <p:nvSpPr>
            <p:cNvPr id="65" name="Freeform 59"/>
            <p:cNvSpPr>
              <a:spLocks noEditPoints="1"/>
            </p:cNvSpPr>
            <p:nvPr/>
          </p:nvSpPr>
          <p:spPr bwMode="auto">
            <a:xfrm>
              <a:off x="77470" y="4280535"/>
              <a:ext cx="233045" cy="103505"/>
            </a:xfrm>
            <a:custGeom>
              <a:avLst/>
              <a:gdLst>
                <a:gd name="T0" fmla="*/ 0 w 1251"/>
                <a:gd name="T1" fmla="*/ 238 h 543"/>
                <a:gd name="T2" fmla="*/ 1184 w 1251"/>
                <a:gd name="T3" fmla="*/ 238 h 543"/>
                <a:gd name="T4" fmla="*/ 1184 w 1251"/>
                <a:gd name="T5" fmla="*/ 305 h 543"/>
                <a:gd name="T6" fmla="*/ 0 w 1251"/>
                <a:gd name="T7" fmla="*/ 305 h 543"/>
                <a:gd name="T8" fmla="*/ 0 w 1251"/>
                <a:gd name="T9" fmla="*/ 238 h 543"/>
                <a:gd name="T10" fmla="*/ 801 w 1251"/>
                <a:gd name="T11" fmla="*/ 9 h 543"/>
                <a:gd name="T12" fmla="*/ 1251 w 1251"/>
                <a:gd name="T13" fmla="*/ 271 h 543"/>
                <a:gd name="T14" fmla="*/ 801 w 1251"/>
                <a:gd name="T15" fmla="*/ 533 h 543"/>
                <a:gd name="T16" fmla="*/ 756 w 1251"/>
                <a:gd name="T17" fmla="*/ 521 h 543"/>
                <a:gd name="T18" fmla="*/ 768 w 1251"/>
                <a:gd name="T19" fmla="*/ 476 h 543"/>
                <a:gd name="T20" fmla="*/ 1168 w 1251"/>
                <a:gd name="T21" fmla="*/ 242 h 543"/>
                <a:gd name="T22" fmla="*/ 1168 w 1251"/>
                <a:gd name="T23" fmla="*/ 300 h 543"/>
                <a:gd name="T24" fmla="*/ 768 w 1251"/>
                <a:gd name="T25" fmla="*/ 67 h 543"/>
                <a:gd name="T26" fmla="*/ 756 w 1251"/>
                <a:gd name="T27" fmla="*/ 21 h 543"/>
                <a:gd name="T28" fmla="*/ 801 w 1251"/>
                <a:gd name="T29" fmla="*/ 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1" h="543">
                  <a:moveTo>
                    <a:pt x="0" y="238"/>
                  </a:moveTo>
                  <a:lnTo>
                    <a:pt x="1184" y="238"/>
                  </a:lnTo>
                  <a:lnTo>
                    <a:pt x="1184" y="305"/>
                  </a:lnTo>
                  <a:lnTo>
                    <a:pt x="0" y="305"/>
                  </a:lnTo>
                  <a:lnTo>
                    <a:pt x="0" y="238"/>
                  </a:lnTo>
                  <a:close/>
                  <a:moveTo>
                    <a:pt x="801" y="9"/>
                  </a:moveTo>
                  <a:lnTo>
                    <a:pt x="1251" y="271"/>
                  </a:lnTo>
                  <a:lnTo>
                    <a:pt x="801" y="533"/>
                  </a:lnTo>
                  <a:cubicBezTo>
                    <a:pt x="785" y="543"/>
                    <a:pt x="765" y="537"/>
                    <a:pt x="756" y="521"/>
                  </a:cubicBezTo>
                  <a:cubicBezTo>
                    <a:pt x="746" y="505"/>
                    <a:pt x="752" y="485"/>
                    <a:pt x="768" y="476"/>
                  </a:cubicBezTo>
                  <a:lnTo>
                    <a:pt x="1168" y="242"/>
                  </a:lnTo>
                  <a:lnTo>
                    <a:pt x="1168" y="300"/>
                  </a:lnTo>
                  <a:lnTo>
                    <a:pt x="768" y="67"/>
                  </a:lnTo>
                  <a:cubicBezTo>
                    <a:pt x="752" y="57"/>
                    <a:pt x="746" y="37"/>
                    <a:pt x="756" y="21"/>
                  </a:cubicBezTo>
                  <a:cubicBezTo>
                    <a:pt x="765" y="5"/>
                    <a:pt x="785" y="0"/>
                    <a:pt x="801" y="9"/>
                  </a:cubicBez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5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Times New Roman"/>
                </a:rPr>
                <a:t> </a:t>
              </a:r>
              <a:endParaRPr kumimoji="0" lang="ru-RU" sz="1200" b="0" i="0" u="none" strike="noStrike" kern="5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Lucida Sans Unicode"/>
              </a:endParaRPr>
            </a:p>
          </p:txBody>
        </p:sp>
      </p:grpSp>
      <p:pic>
        <p:nvPicPr>
          <p:cNvPr id="66" name="Рисунок 65"/>
          <p:cNvPicPr/>
          <p:nvPr/>
        </p:nvPicPr>
        <p:blipFill rotWithShape="1">
          <a:blip r:embed="rId3"/>
          <a:srcRect l="23406" t="23046" r="36514" b="26453"/>
          <a:stretch/>
        </p:blipFill>
        <p:spPr bwMode="auto">
          <a:xfrm>
            <a:off x="747711" y="6372125"/>
            <a:ext cx="945823" cy="9422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7" name="Рисунок 66" descr="C:\Documents and Settings\ednachmet\Рабочий стол\обложки\Каталог\02_ПНШ\2 кл\PNG\02_ИКР_эп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790" y="6372125"/>
            <a:ext cx="976174" cy="903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Рисунок 67" descr="C:\Documents and Settings\ednachmet\Рабочий стол\обложки\Каталог\02_ПНШ\3 кл\PNG\03_ИКР_эп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86" y="6372125"/>
            <a:ext cx="950819" cy="92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Рисунок 68" descr="C:\Documents and Settings\ednachmet\Рабочий стол\обложки\Каталог\02_ПНШ\4 кл\PNG\04_ИКР_эп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40" y="6372125"/>
            <a:ext cx="936104" cy="9460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94214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712760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оценки итоговых комплексных работ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Авторские рекомендации:</a:t>
            </a:r>
          </a:p>
          <a:p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основной части: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менее 60% выполнения заданий основной части – обучающийся справился с заданием базового уровня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дополнительной части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не менее 50% выполнения заданий дополнительной части –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обучающийся справился с заданием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повышенного уровня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классный журнал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могут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выставляться результаты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выполнения заданий по предметам: по русскому языку, математике, окружающему миру.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2987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298450"/>
            <a:ext cx="9429750" cy="699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1457325"/>
            <a:ext cx="1530350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0" y="2124075"/>
            <a:ext cx="1498600" cy="203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4932363"/>
            <a:ext cx="93345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4583113"/>
            <a:ext cx="24384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650" y="3175000"/>
            <a:ext cx="2706688" cy="19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1247775"/>
            <a:ext cx="6084888" cy="175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3216275"/>
            <a:ext cx="3367088" cy="24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25" y="3722688"/>
            <a:ext cx="3500438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5373688"/>
            <a:ext cx="4957762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6511925"/>
            <a:ext cx="50149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2472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71859" y="1115541"/>
            <a:ext cx="9032950" cy="572549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освоения ООП (раздел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Примерной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ООП начальной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школы)</a:t>
            </a:r>
          </a:p>
          <a:p>
            <a:pPr algn="ctr"/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планируемых результатов даёт представление о том, какими именно действиями –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познавательными, личностными, регулятивными, коммуникативными,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преломлёнными через специфику содержания того или иного предмета,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овладеют обучающиеся в ходе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образовательного процесса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 рамках урочной  и внеурочной  деятельности) 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2023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10521" cy="79089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достижения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предметных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 в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урочной деятельности по отдельным предметам учебного плана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81279" y="1331565"/>
            <a:ext cx="9433049" cy="547260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Оценивается: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основополагающих элементов научного знания,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которая выражается через учебный материал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различных курсов (знания)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система формируемых действий с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учебным материалом, которые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направлены на применение знаний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(предметные умения)</a:t>
            </a:r>
          </a:p>
          <a:p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Обучающиеся  научатся…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Обучающиеся  получат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возможность научиться…</a:t>
            </a:r>
          </a:p>
          <a:p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30"/>
          <a:stretch/>
        </p:blipFill>
        <p:spPr bwMode="auto">
          <a:xfrm>
            <a:off x="6480472" y="2987749"/>
            <a:ext cx="2969630" cy="345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264448" y="4184187"/>
            <a:ext cx="3312368" cy="603762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2453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предметных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</a:t>
            </a:r>
          </a:p>
          <a:p>
            <a:pPr algn="ctr"/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Письмо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Министерства общего и профессионального образования РФ</a:t>
            </a:r>
          </a:p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19.11.98 г. № 1561/14-15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«Контроль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оценка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обучения в начальной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школе»</a:t>
            </a:r>
          </a:p>
          <a:p>
            <a:pPr algn="ctr"/>
            <a:r>
              <a:rPr lang="ru-RU" sz="2400" i="1" dirty="0"/>
              <a:t/>
            </a:r>
            <a:br>
              <a:rPr lang="ru-RU" sz="2400" i="1" dirty="0"/>
            </a:b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72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0134" y="45371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Оценка достижения предметных результатов в урочной деятельности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«Перспективной начальной школе» для оценки предметных результатов разработаны 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сборники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самостоятельных и контрольных работ.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26292" t="14027" r="43408" b="30862"/>
          <a:stretch/>
        </p:blipFill>
        <p:spPr bwMode="auto">
          <a:xfrm>
            <a:off x="5976416" y="2620273"/>
            <a:ext cx="3768080" cy="45862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4"/>
          <a:srcRect l="45370" t="20842" r="24170" b="21443"/>
          <a:stretch/>
        </p:blipFill>
        <p:spPr bwMode="auto">
          <a:xfrm>
            <a:off x="2015976" y="2786930"/>
            <a:ext cx="1192589" cy="1587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/>
          <a:srcRect l="45049" t="19239" r="22888" b="21843"/>
          <a:stretch/>
        </p:blipFill>
        <p:spPr bwMode="auto">
          <a:xfrm>
            <a:off x="791840" y="2620273"/>
            <a:ext cx="1152128" cy="16069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ая выноска 12"/>
          <p:cNvSpPr/>
          <p:nvPr/>
        </p:nvSpPr>
        <p:spPr>
          <a:xfrm>
            <a:off x="3713672" y="2786930"/>
            <a:ext cx="2379752" cy="716285"/>
          </a:xfrm>
          <a:prstGeom prst="wedgeRectCallout">
            <a:avLst>
              <a:gd name="adj1" fmla="val 59997"/>
              <a:gd name="adj2" fmla="val -264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Проверочные работы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Диктанты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Тексты для списывания</a:t>
            </a: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713672" y="3948570"/>
            <a:ext cx="2379752" cy="716285"/>
          </a:xfrm>
          <a:prstGeom prst="wedgeRectCallout">
            <a:avLst>
              <a:gd name="adj1" fmla="val 59997"/>
              <a:gd name="adj2" fmla="val -264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Контрольная работа за 1 полугодие</a:t>
            </a: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3713672" y="5147988"/>
            <a:ext cx="2379752" cy="716285"/>
          </a:xfrm>
          <a:prstGeom prst="wedgeRectCallout">
            <a:avLst>
              <a:gd name="adj1" fmla="val 59997"/>
              <a:gd name="adj2" fmla="val -264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Выборочный диктант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Контрольная работа</a:t>
            </a: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713672" y="6372125"/>
            <a:ext cx="2379752" cy="716285"/>
          </a:xfrm>
          <a:prstGeom prst="wedgeRectCallout">
            <a:avLst>
              <a:gd name="adj1" fmla="val 59997"/>
              <a:gd name="adj2" fmla="val -2647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Итоговая контрольная работа за год</a:t>
            </a:r>
          </a:p>
        </p:txBody>
      </p:sp>
      <p:pic>
        <p:nvPicPr>
          <p:cNvPr id="17" name="Рисунок 16"/>
          <p:cNvPicPr/>
          <p:nvPr/>
        </p:nvPicPr>
        <p:blipFill rotWithShape="1">
          <a:blip r:embed="rId6"/>
          <a:srcRect l="23246" t="23648" r="36514" b="26252"/>
          <a:stretch/>
        </p:blipFill>
        <p:spPr bwMode="auto">
          <a:xfrm>
            <a:off x="1936863" y="4586232"/>
            <a:ext cx="1305829" cy="14139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Овальная выноска 17"/>
          <p:cNvSpPr/>
          <p:nvPr/>
        </p:nvSpPr>
        <p:spPr>
          <a:xfrm>
            <a:off x="715131" y="6160640"/>
            <a:ext cx="2601689" cy="927770"/>
          </a:xfrm>
          <a:prstGeom prst="wedgeEllipseCallout">
            <a:avLst>
              <a:gd name="adj1" fmla="val 22868"/>
              <a:gd name="adj2" fmla="val -832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Электронное программное средство «Диктант»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/>
          <p:cNvPicPr/>
          <p:nvPr/>
        </p:nvPicPr>
        <p:blipFill rotWithShape="1">
          <a:blip r:embed="rId7"/>
          <a:srcRect l="46973" t="19840" r="23850" b="28657"/>
          <a:stretch/>
        </p:blipFill>
        <p:spPr bwMode="auto">
          <a:xfrm>
            <a:off x="606876" y="4374554"/>
            <a:ext cx="1265084" cy="17095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73781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Тетради для контрольных и проверочных работ (математика)</a:t>
            </a:r>
          </a:p>
          <a:p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/>
          <a:srcRect l="30941" t="21644" r="44851" b="33266"/>
          <a:stretch/>
        </p:blipFill>
        <p:spPr bwMode="auto">
          <a:xfrm>
            <a:off x="671729" y="3322078"/>
            <a:ext cx="1445103" cy="17662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45049" t="21643" r="23048" b="24449"/>
          <a:stretch/>
        </p:blipFill>
        <p:spPr bwMode="auto">
          <a:xfrm>
            <a:off x="781505" y="1403573"/>
            <a:ext cx="1225550" cy="1657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5"/>
          <a:srcRect l="45369" t="21042" r="22888" b="25651"/>
          <a:stretch/>
        </p:blipFill>
        <p:spPr bwMode="auto">
          <a:xfrm>
            <a:off x="2232000" y="1017147"/>
            <a:ext cx="1233170" cy="16573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6"/>
          <a:srcRect l="44728" t="21242" r="22888" b="24048"/>
          <a:stretch/>
        </p:blipFill>
        <p:spPr bwMode="auto">
          <a:xfrm>
            <a:off x="2604335" y="1619597"/>
            <a:ext cx="1219200" cy="1647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7"/>
          <a:srcRect l="44407" t="21443" r="22888" b="25250"/>
          <a:stretch/>
        </p:blipFill>
        <p:spPr bwMode="auto">
          <a:xfrm>
            <a:off x="4104208" y="1259557"/>
            <a:ext cx="1268095" cy="16535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8"/>
          <a:srcRect l="45049" t="21242" r="22888" b="25050"/>
          <a:stretch/>
        </p:blipFill>
        <p:spPr bwMode="auto">
          <a:xfrm>
            <a:off x="4704442" y="1776295"/>
            <a:ext cx="1271905" cy="1704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9"/>
          <a:srcRect l="44888" t="21242" r="22888" b="24248"/>
          <a:stretch/>
        </p:blipFill>
        <p:spPr bwMode="auto">
          <a:xfrm>
            <a:off x="7691619" y="914333"/>
            <a:ext cx="1259840" cy="1704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/>
          <p:cNvPicPr/>
          <p:nvPr/>
        </p:nvPicPr>
        <p:blipFill rotWithShape="1">
          <a:blip r:embed="rId10"/>
          <a:srcRect l="44407" t="21843" r="22888" b="25451"/>
          <a:stretch/>
        </p:blipFill>
        <p:spPr bwMode="auto">
          <a:xfrm>
            <a:off x="8476023" y="1403573"/>
            <a:ext cx="1318260" cy="16478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921" y="5003973"/>
            <a:ext cx="1326658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664" y="3819499"/>
            <a:ext cx="1366482" cy="18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488" y="3721125"/>
            <a:ext cx="1368152" cy="18038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535" y="4331054"/>
            <a:ext cx="2656632" cy="672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05" y="5897784"/>
            <a:ext cx="373462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19" y="5780919"/>
            <a:ext cx="2964951" cy="115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6200775" y="3597700"/>
            <a:ext cx="2065338" cy="358472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>
            <a:off x="2116832" y="3751363"/>
            <a:ext cx="1843360" cy="358472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432" y="1403573"/>
            <a:ext cx="135476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145" y="3192033"/>
            <a:ext cx="1262867" cy="163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82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Тетради для проверочных работ (русский язык)</a:t>
            </a:r>
          </a:p>
          <a:p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3"/>
          <a:srcRect l="41682" t="19038" r="24812" b="25451"/>
          <a:stretch/>
        </p:blipFill>
        <p:spPr bwMode="auto">
          <a:xfrm>
            <a:off x="1079872" y="918092"/>
            <a:ext cx="1584176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4"/>
          <a:srcRect l="23888" t="18437" r="41644" b="22846"/>
          <a:stretch/>
        </p:blipFill>
        <p:spPr bwMode="auto">
          <a:xfrm>
            <a:off x="827844" y="3635821"/>
            <a:ext cx="2088232" cy="2633615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5"/>
          <a:srcRect l="42484" t="19239" r="24812" b="25251"/>
          <a:stretch/>
        </p:blipFill>
        <p:spPr bwMode="auto">
          <a:xfrm>
            <a:off x="3312120" y="920287"/>
            <a:ext cx="1542741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6"/>
          <a:srcRect l="24688" t="14028" r="42126" b="29259"/>
          <a:stretch/>
        </p:blipFill>
        <p:spPr bwMode="auto">
          <a:xfrm>
            <a:off x="7457152" y="3617014"/>
            <a:ext cx="1975647" cy="2635017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7"/>
          <a:srcRect l="45049" t="19840" r="22727" b="22645"/>
          <a:stretch/>
        </p:blipFill>
        <p:spPr bwMode="auto">
          <a:xfrm>
            <a:off x="5472360" y="906011"/>
            <a:ext cx="1556568" cy="2067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8"/>
          <a:srcRect l="71477" t="48505" r="15542" b="26709"/>
          <a:stretch/>
        </p:blipFill>
        <p:spPr bwMode="auto">
          <a:xfrm>
            <a:off x="7668604" y="920289"/>
            <a:ext cx="1462255" cy="20674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972" y="5352359"/>
            <a:ext cx="4044718" cy="1247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972" y="3802758"/>
            <a:ext cx="4032448" cy="102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5352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69897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Проверочные работы в тестовой форме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(окружающий мир)</a:t>
            </a:r>
          </a:p>
          <a:p>
            <a:pPr algn="ctr"/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90" y="839376"/>
            <a:ext cx="1615680" cy="218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096" y="1068415"/>
            <a:ext cx="1581120" cy="220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712980"/>
              </p:ext>
            </p:extLst>
          </p:nvPr>
        </p:nvGraphicFramePr>
        <p:xfrm>
          <a:off x="7992640" y="1564317"/>
          <a:ext cx="1534375" cy="22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Документ" r:id="rId6" imgW="5925852" imgH="8625655" progId="Word.Document.12">
                  <p:embed/>
                </p:oleObj>
              </mc:Choice>
              <mc:Fallback>
                <p:oleObj name="Документ" r:id="rId6" imgW="5925852" imgH="8625655" progId="Word.Document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2640" y="1564317"/>
                        <a:ext cx="1534375" cy="2234085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Рисунок 11"/>
          <p:cNvPicPr/>
          <p:nvPr/>
        </p:nvPicPr>
        <p:blipFill rotWithShape="1">
          <a:blip r:embed="rId8"/>
          <a:srcRect l="17949" t="49786" r="65223" b="18162"/>
          <a:stretch/>
        </p:blipFill>
        <p:spPr bwMode="auto">
          <a:xfrm>
            <a:off x="5652380" y="2238091"/>
            <a:ext cx="1584176" cy="2088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8" y="3279440"/>
            <a:ext cx="1824711" cy="26246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28" y="3488418"/>
            <a:ext cx="1797143" cy="26246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32" y="4135302"/>
            <a:ext cx="1656184" cy="23806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68" y="4679938"/>
            <a:ext cx="1800200" cy="2448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5472360" y="4666682"/>
            <a:ext cx="1944216" cy="265283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>
            <a:off x="614064" y="3222542"/>
            <a:ext cx="2065338" cy="358472"/>
          </a:xfrm>
          <a:prstGeom prst="ellipse">
            <a:avLst/>
          </a:prstGeom>
          <a:noFill/>
          <a:ln w="28440">
            <a:solidFill>
              <a:srgbClr val="3366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213" y="1331565"/>
            <a:ext cx="284282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7" y="6254985"/>
            <a:ext cx="3956123" cy="98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792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1"/>
          <p:cNvSpPr>
            <a:spLocks noChangeArrowheads="1"/>
          </p:cNvSpPr>
          <p:nvPr/>
        </p:nvSpPr>
        <p:spPr bwMode="auto">
          <a:xfrm>
            <a:off x="360364" y="2690814"/>
            <a:ext cx="142875" cy="80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ru-RU"/>
          </a:p>
        </p:txBody>
      </p:sp>
      <p:sp>
        <p:nvSpPr>
          <p:cNvPr id="5123" name="Freeform 2"/>
          <p:cNvSpPr>
            <a:spLocks noChangeArrowheads="1"/>
          </p:cNvSpPr>
          <p:nvPr/>
        </p:nvSpPr>
        <p:spPr bwMode="auto">
          <a:xfrm>
            <a:off x="431801" y="2987676"/>
            <a:ext cx="5040313" cy="12969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endParaRPr 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547687" y="179388"/>
            <a:ext cx="9180513" cy="72009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9991" tIns="44996" rIns="89991" bIns="44996" anchorCtr="1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en-US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en-US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800" b="1" dirty="0">
              <a:solidFill>
                <a:srgbClr val="C00000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7" y="287316"/>
            <a:ext cx="13319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79" y="395461"/>
            <a:ext cx="5110233" cy="1294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32" y="5303199"/>
            <a:ext cx="5660505" cy="174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76" y="2223504"/>
            <a:ext cx="2025374" cy="273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63" y="1533283"/>
            <a:ext cx="2004995" cy="278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57" y="2247099"/>
            <a:ext cx="1986757" cy="277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9"/>
          <a:srcRect l="17469" t="49359" r="65223" b="18376"/>
          <a:stretch/>
        </p:blipFill>
        <p:spPr bwMode="auto">
          <a:xfrm>
            <a:off x="7807138" y="4643933"/>
            <a:ext cx="1944216" cy="2592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335236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3"/>
            <a:ext cx="9433049" cy="65515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оценки достижения планируемых результатов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освоения ООП (раздел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Примерной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ООП начальной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школы)</a:t>
            </a:r>
          </a:p>
          <a:p>
            <a:pPr algn="ctr"/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образом, предлагается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комплексный подход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оценке результатов образования, позволяющий вести оценку всех трех групп результатов образования: </a:t>
            </a:r>
          </a:p>
          <a:p>
            <a:pPr algn="ctr"/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Личностные</a:t>
            </a:r>
          </a:p>
          <a:p>
            <a:pPr algn="ctr"/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Метапредметные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(регулятивные, познавательные, коммуникативные)</a:t>
            </a: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Предметные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685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45143" y="179437"/>
            <a:ext cx="9433049" cy="107892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Объектами оценки для выявления результатов освоения обучающимися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ООП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являются: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8951" y="1619597"/>
            <a:ext cx="9433049" cy="536517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marL="457200" indent="-457200" algn="just">
              <a:spcAft>
                <a:spcPts val="0"/>
              </a:spcAft>
              <a:buFontTx/>
              <a:buChar char="-"/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урочная деятельность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(программы учебных предметов содержат личностные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предметные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результаты)</a:t>
            </a:r>
          </a:p>
          <a:p>
            <a:pPr algn="just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(программы курсов внеурочной деятельности содержат личностные и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результаты)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301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45143" y="179437"/>
            <a:ext cx="9433049" cy="107892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Объектами оценки для выявления результатов освоения обучающимися ООП являются: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8951" y="1619597"/>
            <a:ext cx="9433049" cy="536517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духовно-нравственного развития, воспитания обучающихся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(она содержит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 планируемых результатов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воспитания)</a:t>
            </a: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формирования экологической культуры,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ЗОЖ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(содержит критерии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показатели, методику и инструментарий мониторинга достижения планируемых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результатов)</a:t>
            </a: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коррекционной работы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(она содержит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коррекционной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работы)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459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327000" y="252636"/>
            <a:ext cx="9433049" cy="65515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Виды  контроля результатов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обучения</a:t>
            </a:r>
          </a:p>
          <a:p>
            <a:pPr algn="ctr">
              <a:spcAft>
                <a:spcPts val="0"/>
              </a:spcAft>
            </a:pP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20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Блок-схема: процесс 1"/>
          <p:cNvSpPr/>
          <p:nvPr/>
        </p:nvSpPr>
        <p:spPr>
          <a:xfrm>
            <a:off x="525916" y="899517"/>
            <a:ext cx="5018452" cy="1512168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Текущий контроль –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наиболее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оперативная, динамичная и гибкая проверка результатов обучения</a:t>
            </a:r>
          </a:p>
          <a:p>
            <a:pPr algn="ctr"/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504172" y="2592300"/>
            <a:ext cx="5040196" cy="1872208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Тематический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контроль-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заключается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в проверке усвоения программного материала по каждой крупной теме курса, а оценка фиксирует результат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46772" y="4859957"/>
            <a:ext cx="4997596" cy="1872208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Итоговый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контроль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–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проводится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как оценка результатов обучения за четверть, полугодие, год. итоговые контрольные работы проводятся четыре раза в год: за I, II, III учебные четверти и в конце года. 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480472" y="1655601"/>
            <a:ext cx="3168352" cy="4428492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Новизна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контроля и оценки в условиях ФГОС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заключается в мониторинге личностных результатов, оценке предметных и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метапредметных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результатов</a:t>
            </a:r>
          </a:p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 использовании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всех трех видов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контроля</a:t>
            </a:r>
            <a:endParaRPr lang="ru-RU" dirty="0"/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5868404" y="899517"/>
            <a:ext cx="360040" cy="5832648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3542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4"/>
            <a:ext cx="9433049" cy="718889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Понятия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(термины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73355" y="1331565"/>
            <a:ext cx="9433049" cy="604867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just">
              <a:spcAft>
                <a:spcPts val="0"/>
              </a:spcAft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изучение, наблюдение с целью проверки (установление соответствия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существующим нормам)</a:t>
            </a:r>
          </a:p>
          <a:p>
            <a:pPr algn="just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Оценка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мнение, суждение, высказанное по результатам контроля (качественная характеристика) </a:t>
            </a:r>
          </a:p>
          <a:p>
            <a:pPr algn="just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Отметка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результат процесса оценивания, количественное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выражение достижений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учащихся в цифрах или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баллах</a:t>
            </a:r>
          </a:p>
          <a:p>
            <a:pPr algn="just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что можно поставить отметку?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7623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503807" y="324644"/>
            <a:ext cx="9433049" cy="158298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Материалы и разработки, 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раскрывающие общие требования к оценке достижения планируемых результатов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6759" y="2347340"/>
            <a:ext cx="9433049" cy="464509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just">
              <a:spcAft>
                <a:spcPts val="0"/>
              </a:spcAft>
            </a:pP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015" y="4283892"/>
            <a:ext cx="1706228" cy="25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968" y="3275781"/>
            <a:ext cx="1722809" cy="2511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40" y="2480848"/>
            <a:ext cx="1716938" cy="239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568" y="3652681"/>
            <a:ext cx="1804166" cy="244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7"/>
          <a:srcRect l="45530" t="17636" r="22567" b="20240"/>
          <a:stretch/>
        </p:blipFill>
        <p:spPr bwMode="auto">
          <a:xfrm>
            <a:off x="5470752" y="2730753"/>
            <a:ext cx="1751646" cy="2448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91" y="2336263"/>
            <a:ext cx="1775711" cy="25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9052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1112" y="251445"/>
            <a:ext cx="9269720" cy="64807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Личностные результаты</a:t>
            </a: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31800" y="1331565"/>
            <a:ext cx="9289032" cy="5904656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0004" tIns="44997" rIns="90004" bIns="44997" anchorCtr="1"/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Достижение личностных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результатов</a:t>
            </a: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«Перспективной начальной школе» обеспечивается в ходе урочной и внеурочной деятельности, во взаимодействии с социальными партнерами 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(в том числе с семьей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>
              <a:spcAft>
                <a:spcPts val="0"/>
              </a:spcAft>
            </a:pP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Основным объектом оценки личностных результатов выступают  следующие личностные УУД: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самоопределение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смыслообразование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нравственно-этическая ориентация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147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34622ea82c74375bad4f953838a454c0d3f635"/>
  <p:tag name="ISPRING_RESOURCE_PATHS_HASH_PRESENTER" val="fc704d21a12e8e5a483091b028b73473e72d5bae"/>
</p:tagLst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38487</TotalTime>
  <Words>1176</Words>
  <Application>Microsoft Office PowerPoint</Application>
  <PresentationFormat>Произвольный</PresentationFormat>
  <Paragraphs>414</Paragraphs>
  <Slides>26</Slides>
  <Notes>26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Обычный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metodist1</cp:lastModifiedBy>
  <cp:revision>429</cp:revision>
  <dcterms:modified xsi:type="dcterms:W3CDTF">2015-07-27T10:58:21Z</dcterms:modified>
</cp:coreProperties>
</file>