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7" r:id="rId1"/>
  </p:sldMasterIdLst>
  <p:sldIdLst>
    <p:sldId id="256" r:id="rId2"/>
    <p:sldId id="257" r:id="rId3"/>
    <p:sldId id="269" r:id="rId4"/>
    <p:sldId id="267" r:id="rId5"/>
    <p:sldId id="280" r:id="rId6"/>
    <p:sldId id="258" r:id="rId7"/>
    <p:sldId id="259" r:id="rId8"/>
    <p:sldId id="260" r:id="rId9"/>
    <p:sldId id="279" r:id="rId10"/>
    <p:sldId id="277" r:id="rId11"/>
    <p:sldId id="273" r:id="rId12"/>
    <p:sldId id="274" r:id="rId13"/>
    <p:sldId id="261" r:id="rId14"/>
    <p:sldId id="281" r:id="rId15"/>
    <p:sldId id="282" r:id="rId16"/>
    <p:sldId id="284" r:id="rId17"/>
    <p:sldId id="283" r:id="rId18"/>
    <p:sldId id="27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90" autoAdjust="0"/>
    <p:restoredTop sz="94660"/>
  </p:normalViewPr>
  <p:slideViewPr>
    <p:cSldViewPr snapToGrid="0">
      <p:cViewPr varScale="1">
        <p:scale>
          <a:sx n="45" d="100"/>
          <a:sy n="45" d="100"/>
        </p:scale>
        <p:origin x="82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6E7A916-4877-469D-8652-2B7D5229F30A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D1E7514F-DA6F-4F91-B2AF-853721E915AD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напряженная обстановка в обществе, выраженная совокупностью негативных социальных тенденций, влияющих на молодежь, таких как невысокий уровень и качество образования, агрессивная конкуренция на рынке труда, отсутствие социальной справедливости</a:t>
          </a:r>
        </a:p>
      </dgm:t>
    </dgm:pt>
    <dgm:pt modelId="{40926594-8454-4B1D-8B62-6505CC727A45}" type="parTrans" cxnId="{792E980C-C753-47DE-9C81-AEEDAC6BC7C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42DB8EA-3511-492F-966B-E9828A6C44B8}" type="sibTrans" cxnId="{792E980C-C753-47DE-9C81-AEEDAC6BC7C8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26180E-B6BE-4122-9BEC-C5E387F073A3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криминализация общественных отношений, вовлечение молодежи в противозаконную деятельность</a:t>
          </a:r>
        </a:p>
      </dgm:t>
    </dgm:pt>
    <dgm:pt modelId="{0CBA2BC0-61BE-49C2-B92A-DC6C42A9A6D7}" type="parTrans" cxnId="{D4556E22-80A6-405C-8FE4-F8A127EFAB69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917CF1-5A78-40CE-846C-1577AF3EC207}" type="sibTrans" cxnId="{D4556E22-80A6-405C-8FE4-F8A127EFAB69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35358D-8B69-4D23-A201-79A55B8945D4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искажение ценностных ориентиров</a:t>
          </a:r>
        </a:p>
      </dgm:t>
    </dgm:pt>
    <dgm:pt modelId="{A27573D4-BF1A-4F56-8041-1AB16E61CF7C}" type="parTrans" cxnId="{F0047EC8-7C83-4B57-A6A7-BC5BE85D2DF6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25EAC5-C233-46BC-AC72-0150E8302A1C}" type="sibTrans" cxnId="{F0047EC8-7C83-4B57-A6A7-BC5BE85D2DF6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6C44BE-F90A-465F-A3D0-E0D3784BF84D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деятельность зарубежных религиозных организаций и сект, насаждающих религиозный экстремизм</a:t>
          </a:r>
        </a:p>
      </dgm:t>
    </dgm:pt>
    <dgm:pt modelId="{F2D2F273-4E21-4DCB-937B-11CD15303492}" type="parTrans" cxnId="{0A01F75A-71AD-4FDF-BF6F-5B1A1818EDD4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E0A-D271-432A-AB46-00418D3C173A}" type="sibTrans" cxnId="{0A01F75A-71AD-4FDF-BF6F-5B1A1818EDD4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71B3F4-9478-4A02-8FE4-11DDBABAB9A1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активность националистических и сепаратистских группировок</a:t>
          </a:r>
        </a:p>
      </dgm:t>
    </dgm:pt>
    <dgm:pt modelId="{5A5FB2F7-A939-410B-AD0A-42F92348DF46}" type="parTrans" cxnId="{4A47A8E6-67D0-4E27-AFFA-6F21A4E97BD0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72EAF1-7150-4404-B607-1FA370A9EFBE}" type="sibTrans" cxnId="{4A47A8E6-67D0-4E27-AFFA-6F21A4E97BD0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FFDC2E-16DB-4D7C-8BED-691C8A6AC100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оборот запрещенных средств, которые могут быть использованы в ходе экстремистских акций (изготовление и приобретение взрывчатки и оружия)</a:t>
          </a:r>
        </a:p>
      </dgm:t>
    </dgm:pt>
    <dgm:pt modelId="{5E072044-93FC-4167-92BF-A3E4E2CD7F6C}" type="parTrans" cxnId="{AFBAA1F9-EC10-471F-9A77-FFCC822BA165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FDE0F1-C2DA-4281-BC42-61F0334209E1}" type="sibTrans" cxnId="{AFBAA1F9-EC10-471F-9A77-FFCC822BA165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7AD9C75-D443-4471-A8C1-56CA7EEC1A0B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психологических особенностей характерных для молодежной среды (таких как агрессия, неустойчивость психики, склонность к внушению) для совершения действий экстремистского характера</a:t>
          </a:r>
        </a:p>
      </dgm:t>
    </dgm:pt>
    <dgm:pt modelId="{4CE2C6B1-02A4-4A42-9BD1-38FAFF2E83F5}" type="parTrans" cxnId="{E00F841C-A46B-4CA3-999C-B4A3A5C8CF42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E1DF62-7315-4787-8CA0-50504845A89A}" type="sibTrans" cxnId="{E00F841C-A46B-4CA3-999C-B4A3A5C8CF42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1C7974-DAA0-4201-90E1-11F851A04123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информационных ресурсов экстремистскими организациями для пропаганды и координации действий</a:t>
          </a:r>
        </a:p>
      </dgm:t>
    </dgm:pt>
    <dgm:pt modelId="{940C5577-6013-4138-998B-A322A015B176}" type="parTrans" cxnId="{C4DEE4F7-4F5C-4692-B510-B2A443F2532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603BEB-AB34-4D48-B97C-56DA63885C68}" type="sibTrans" cxnId="{C4DEE4F7-4F5C-4692-B510-B2A443F2532E}">
      <dgm:prSet/>
      <dgm:spPr/>
      <dgm:t>
        <a:bodyPr/>
        <a:lstStyle/>
        <a:p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01795F-0FE9-475B-84B5-3029E6CB3CB6}" type="pres">
      <dgm:prSet presAssocID="{56E7A916-4877-469D-8652-2B7D5229F30A}" presName="diagram" presStyleCnt="0">
        <dgm:presLayoutVars>
          <dgm:dir/>
          <dgm:resizeHandles val="exact"/>
        </dgm:presLayoutVars>
      </dgm:prSet>
      <dgm:spPr/>
    </dgm:pt>
    <dgm:pt modelId="{C3F69FD6-B187-4F38-8398-80820C14A71E}" type="pres">
      <dgm:prSet presAssocID="{D1E7514F-DA6F-4F91-B2AF-853721E915AD}" presName="node" presStyleLbl="node1" presStyleIdx="0" presStyleCnt="8" custScaleY="140220" custLinFactNeighborX="4461" custLinFactNeighborY="7520">
        <dgm:presLayoutVars>
          <dgm:bulletEnabled val="1"/>
        </dgm:presLayoutVars>
      </dgm:prSet>
      <dgm:spPr/>
    </dgm:pt>
    <dgm:pt modelId="{ACCF83E0-965E-49E7-AF3F-5402EFF313B4}" type="pres">
      <dgm:prSet presAssocID="{D42DB8EA-3511-492F-966B-E9828A6C44B8}" presName="sibTrans" presStyleCnt="0"/>
      <dgm:spPr/>
    </dgm:pt>
    <dgm:pt modelId="{84A4A475-A3B5-4270-B4E0-B6F95A9BB1DF}" type="pres">
      <dgm:prSet presAssocID="{A326180E-B6BE-4122-9BEC-C5E387F073A3}" presName="node" presStyleLbl="node1" presStyleIdx="1" presStyleCnt="8" custScaleY="140357" custLinFactNeighborX="-1275" custLinFactNeighborY="7588">
        <dgm:presLayoutVars>
          <dgm:bulletEnabled val="1"/>
        </dgm:presLayoutVars>
      </dgm:prSet>
      <dgm:spPr/>
    </dgm:pt>
    <dgm:pt modelId="{3C6CA98A-1277-4B19-B487-D9925C953126}" type="pres">
      <dgm:prSet presAssocID="{C7917CF1-5A78-40CE-846C-1577AF3EC207}" presName="sibTrans" presStyleCnt="0"/>
      <dgm:spPr/>
    </dgm:pt>
    <dgm:pt modelId="{430B7FFA-B65B-4B0A-A6C8-7F9D4E7520C6}" type="pres">
      <dgm:prSet presAssocID="{C835358D-8B69-4D23-A201-79A55B8945D4}" presName="node" presStyleLbl="node1" presStyleIdx="2" presStyleCnt="8" custScaleY="139767" custLinFactNeighborX="-4780" custLinFactNeighborY="7293">
        <dgm:presLayoutVars>
          <dgm:bulletEnabled val="1"/>
        </dgm:presLayoutVars>
      </dgm:prSet>
      <dgm:spPr/>
    </dgm:pt>
    <dgm:pt modelId="{33C94368-FC66-4D44-BBE1-7C3C5D850EC0}" type="pres">
      <dgm:prSet presAssocID="{7F25EAC5-C233-46BC-AC72-0150E8302A1C}" presName="sibTrans" presStyleCnt="0"/>
      <dgm:spPr/>
    </dgm:pt>
    <dgm:pt modelId="{FE4E8EC3-4C08-4C61-BEBF-D8F4DC5C67A6}" type="pres">
      <dgm:prSet presAssocID="{D76C44BE-F90A-465F-A3D0-E0D3784BF84D}" presName="node" presStyleLbl="node1" presStyleIdx="3" presStyleCnt="8" custScaleY="140828" custLinFactNeighborX="-8922" custLinFactNeighborY="7824">
        <dgm:presLayoutVars>
          <dgm:bulletEnabled val="1"/>
        </dgm:presLayoutVars>
      </dgm:prSet>
      <dgm:spPr/>
    </dgm:pt>
    <dgm:pt modelId="{4D31A047-4977-495A-8AB4-5E0F269B1C40}" type="pres">
      <dgm:prSet presAssocID="{BCC3CE0A-D271-432A-AB46-00418D3C173A}" presName="sibTrans" presStyleCnt="0"/>
      <dgm:spPr/>
    </dgm:pt>
    <dgm:pt modelId="{DB7721D0-AE1A-4AFE-9621-961F435B78CE}" type="pres">
      <dgm:prSet presAssocID="{ED71B3F4-9478-4A02-8FE4-11DDBABAB9A1}" presName="node" presStyleLbl="node1" presStyleIdx="4" presStyleCnt="8" custScaleY="116792" custLinFactNeighborX="5930" custLinFactNeighborY="9560">
        <dgm:presLayoutVars>
          <dgm:bulletEnabled val="1"/>
        </dgm:presLayoutVars>
      </dgm:prSet>
      <dgm:spPr/>
    </dgm:pt>
    <dgm:pt modelId="{E39D8F79-7856-45E6-9581-ADFA6208DD13}" type="pres">
      <dgm:prSet presAssocID="{1272EAF1-7150-4404-B607-1FA370A9EFBE}" presName="sibTrans" presStyleCnt="0"/>
      <dgm:spPr/>
    </dgm:pt>
    <dgm:pt modelId="{BC955959-C832-441A-AB27-69AECDC9DC5B}" type="pres">
      <dgm:prSet presAssocID="{79FFDC2E-16DB-4D7C-8BED-691C8A6AC100}" presName="node" presStyleLbl="node1" presStyleIdx="5" presStyleCnt="8" custScaleY="117855" custLinFactNeighborX="320" custLinFactNeighborY="9028">
        <dgm:presLayoutVars>
          <dgm:bulletEnabled val="1"/>
        </dgm:presLayoutVars>
      </dgm:prSet>
      <dgm:spPr/>
    </dgm:pt>
    <dgm:pt modelId="{08E8E458-8E73-4ED1-8458-D7A089DC5458}" type="pres">
      <dgm:prSet presAssocID="{B6FDE0F1-C2DA-4281-BC42-61F0334209E1}" presName="sibTrans" presStyleCnt="0"/>
      <dgm:spPr/>
    </dgm:pt>
    <dgm:pt modelId="{436075CA-ABFC-400C-A282-68AD96B3AC6D}" type="pres">
      <dgm:prSet presAssocID="{F7AD9C75-D443-4471-A8C1-56CA7EEC1A0B}" presName="node" presStyleLbl="node1" presStyleIdx="6" presStyleCnt="8" custScaleY="116784" custLinFactNeighborX="-3185" custLinFactNeighborY="9029">
        <dgm:presLayoutVars>
          <dgm:bulletEnabled val="1"/>
        </dgm:presLayoutVars>
      </dgm:prSet>
      <dgm:spPr/>
    </dgm:pt>
    <dgm:pt modelId="{220CF041-1D40-4852-8E82-0F488BA918F1}" type="pres">
      <dgm:prSet presAssocID="{BFE1DF62-7315-4787-8CA0-50504845A89A}" presName="sibTrans" presStyleCnt="0"/>
      <dgm:spPr/>
    </dgm:pt>
    <dgm:pt modelId="{57E7616A-6724-487E-B69C-2761674CF071}" type="pres">
      <dgm:prSet presAssocID="{641C7974-DAA0-4201-90E1-11F851A04123}" presName="node" presStyleLbl="node1" presStyleIdx="7" presStyleCnt="8" custScaleY="118918" custLinFactNeighborX="-8756" custLinFactNeighborY="10091">
        <dgm:presLayoutVars>
          <dgm:bulletEnabled val="1"/>
        </dgm:presLayoutVars>
      </dgm:prSet>
      <dgm:spPr/>
    </dgm:pt>
  </dgm:ptLst>
  <dgm:cxnLst>
    <dgm:cxn modelId="{51832100-0810-4388-960A-EA1FD882A2DB}" type="presOf" srcId="{C835358D-8B69-4D23-A201-79A55B8945D4}" destId="{430B7FFA-B65B-4B0A-A6C8-7F9D4E7520C6}" srcOrd="0" destOrd="0" presId="urn:microsoft.com/office/officeart/2005/8/layout/default"/>
    <dgm:cxn modelId="{792E980C-C753-47DE-9C81-AEEDAC6BC7C8}" srcId="{56E7A916-4877-469D-8652-2B7D5229F30A}" destId="{D1E7514F-DA6F-4F91-B2AF-853721E915AD}" srcOrd="0" destOrd="0" parTransId="{40926594-8454-4B1D-8B62-6505CC727A45}" sibTransId="{D42DB8EA-3511-492F-966B-E9828A6C44B8}"/>
    <dgm:cxn modelId="{E007D00D-171F-4272-B23D-65B25FAB0233}" type="presOf" srcId="{D1E7514F-DA6F-4F91-B2AF-853721E915AD}" destId="{C3F69FD6-B187-4F38-8398-80820C14A71E}" srcOrd="0" destOrd="0" presId="urn:microsoft.com/office/officeart/2005/8/layout/default"/>
    <dgm:cxn modelId="{47C5B10E-1BB3-40FC-B33B-454ADE07AAF6}" type="presOf" srcId="{A326180E-B6BE-4122-9BEC-C5E387F073A3}" destId="{84A4A475-A3B5-4270-B4E0-B6F95A9BB1DF}" srcOrd="0" destOrd="0" presId="urn:microsoft.com/office/officeart/2005/8/layout/default"/>
    <dgm:cxn modelId="{05C5C71A-BB47-4B47-981B-98120185D806}" type="presOf" srcId="{56E7A916-4877-469D-8652-2B7D5229F30A}" destId="{0001795F-0FE9-475B-84B5-3029E6CB3CB6}" srcOrd="0" destOrd="0" presId="urn:microsoft.com/office/officeart/2005/8/layout/default"/>
    <dgm:cxn modelId="{E00F841C-A46B-4CA3-999C-B4A3A5C8CF42}" srcId="{56E7A916-4877-469D-8652-2B7D5229F30A}" destId="{F7AD9C75-D443-4471-A8C1-56CA7EEC1A0B}" srcOrd="6" destOrd="0" parTransId="{4CE2C6B1-02A4-4A42-9BD1-38FAFF2E83F5}" sibTransId="{BFE1DF62-7315-4787-8CA0-50504845A89A}"/>
    <dgm:cxn modelId="{D4556E22-80A6-405C-8FE4-F8A127EFAB69}" srcId="{56E7A916-4877-469D-8652-2B7D5229F30A}" destId="{A326180E-B6BE-4122-9BEC-C5E387F073A3}" srcOrd="1" destOrd="0" parTransId="{0CBA2BC0-61BE-49C2-B92A-DC6C42A9A6D7}" sibTransId="{C7917CF1-5A78-40CE-846C-1577AF3EC207}"/>
    <dgm:cxn modelId="{5DBC343E-0539-437F-8EB3-420690B0F61D}" type="presOf" srcId="{F7AD9C75-D443-4471-A8C1-56CA7EEC1A0B}" destId="{436075CA-ABFC-400C-A282-68AD96B3AC6D}" srcOrd="0" destOrd="0" presId="urn:microsoft.com/office/officeart/2005/8/layout/default"/>
    <dgm:cxn modelId="{259AE45B-83F3-4C17-B2AA-AF8E123E09E7}" type="presOf" srcId="{D76C44BE-F90A-465F-A3D0-E0D3784BF84D}" destId="{FE4E8EC3-4C08-4C61-BEBF-D8F4DC5C67A6}" srcOrd="0" destOrd="0" presId="urn:microsoft.com/office/officeart/2005/8/layout/default"/>
    <dgm:cxn modelId="{350F9060-2D98-4C66-A867-B3555C87C659}" type="presOf" srcId="{641C7974-DAA0-4201-90E1-11F851A04123}" destId="{57E7616A-6724-487E-B69C-2761674CF071}" srcOrd="0" destOrd="0" presId="urn:microsoft.com/office/officeart/2005/8/layout/default"/>
    <dgm:cxn modelId="{0A01F75A-71AD-4FDF-BF6F-5B1A1818EDD4}" srcId="{56E7A916-4877-469D-8652-2B7D5229F30A}" destId="{D76C44BE-F90A-465F-A3D0-E0D3784BF84D}" srcOrd="3" destOrd="0" parTransId="{F2D2F273-4E21-4DCB-937B-11CD15303492}" sibTransId="{BCC3CE0A-D271-432A-AB46-00418D3C173A}"/>
    <dgm:cxn modelId="{DF1131C1-50AC-42EC-8684-605A056F57DA}" type="presOf" srcId="{ED71B3F4-9478-4A02-8FE4-11DDBABAB9A1}" destId="{DB7721D0-AE1A-4AFE-9621-961F435B78CE}" srcOrd="0" destOrd="0" presId="urn:microsoft.com/office/officeart/2005/8/layout/default"/>
    <dgm:cxn modelId="{F0047EC8-7C83-4B57-A6A7-BC5BE85D2DF6}" srcId="{56E7A916-4877-469D-8652-2B7D5229F30A}" destId="{C835358D-8B69-4D23-A201-79A55B8945D4}" srcOrd="2" destOrd="0" parTransId="{A27573D4-BF1A-4F56-8041-1AB16E61CF7C}" sibTransId="{7F25EAC5-C233-46BC-AC72-0150E8302A1C}"/>
    <dgm:cxn modelId="{7203D8E3-F5F8-423D-917E-449008AC49F3}" type="presOf" srcId="{79FFDC2E-16DB-4D7C-8BED-691C8A6AC100}" destId="{BC955959-C832-441A-AB27-69AECDC9DC5B}" srcOrd="0" destOrd="0" presId="urn:microsoft.com/office/officeart/2005/8/layout/default"/>
    <dgm:cxn modelId="{4A47A8E6-67D0-4E27-AFFA-6F21A4E97BD0}" srcId="{56E7A916-4877-469D-8652-2B7D5229F30A}" destId="{ED71B3F4-9478-4A02-8FE4-11DDBABAB9A1}" srcOrd="4" destOrd="0" parTransId="{5A5FB2F7-A939-410B-AD0A-42F92348DF46}" sibTransId="{1272EAF1-7150-4404-B607-1FA370A9EFBE}"/>
    <dgm:cxn modelId="{C4DEE4F7-4F5C-4692-B510-B2A443F2532E}" srcId="{56E7A916-4877-469D-8652-2B7D5229F30A}" destId="{641C7974-DAA0-4201-90E1-11F851A04123}" srcOrd="7" destOrd="0" parTransId="{940C5577-6013-4138-998B-A322A015B176}" sibTransId="{DF603BEB-AB34-4D48-B97C-56DA63885C68}"/>
    <dgm:cxn modelId="{AFBAA1F9-EC10-471F-9A77-FFCC822BA165}" srcId="{56E7A916-4877-469D-8652-2B7D5229F30A}" destId="{79FFDC2E-16DB-4D7C-8BED-691C8A6AC100}" srcOrd="5" destOrd="0" parTransId="{5E072044-93FC-4167-92BF-A3E4E2CD7F6C}" sibTransId="{B6FDE0F1-C2DA-4281-BC42-61F0334209E1}"/>
    <dgm:cxn modelId="{6D681DA5-7730-48D1-ADFD-AC596448CB05}" type="presParOf" srcId="{0001795F-0FE9-475B-84B5-3029E6CB3CB6}" destId="{C3F69FD6-B187-4F38-8398-80820C14A71E}" srcOrd="0" destOrd="0" presId="urn:microsoft.com/office/officeart/2005/8/layout/default"/>
    <dgm:cxn modelId="{3246FD1C-B2FF-4BCE-B7D9-20CE6C07E347}" type="presParOf" srcId="{0001795F-0FE9-475B-84B5-3029E6CB3CB6}" destId="{ACCF83E0-965E-49E7-AF3F-5402EFF313B4}" srcOrd="1" destOrd="0" presId="urn:microsoft.com/office/officeart/2005/8/layout/default"/>
    <dgm:cxn modelId="{6569918A-0469-4C97-9CF5-C07E2B8E02C7}" type="presParOf" srcId="{0001795F-0FE9-475B-84B5-3029E6CB3CB6}" destId="{84A4A475-A3B5-4270-B4E0-B6F95A9BB1DF}" srcOrd="2" destOrd="0" presId="urn:microsoft.com/office/officeart/2005/8/layout/default"/>
    <dgm:cxn modelId="{BE1CCEDA-B714-4745-BDBC-D0766F9CB00A}" type="presParOf" srcId="{0001795F-0FE9-475B-84B5-3029E6CB3CB6}" destId="{3C6CA98A-1277-4B19-B487-D9925C953126}" srcOrd="3" destOrd="0" presId="urn:microsoft.com/office/officeart/2005/8/layout/default"/>
    <dgm:cxn modelId="{0A8C3010-11B3-448A-A9A9-FE9222DB9314}" type="presParOf" srcId="{0001795F-0FE9-475B-84B5-3029E6CB3CB6}" destId="{430B7FFA-B65B-4B0A-A6C8-7F9D4E7520C6}" srcOrd="4" destOrd="0" presId="urn:microsoft.com/office/officeart/2005/8/layout/default"/>
    <dgm:cxn modelId="{620726BB-8280-4562-9F6D-B1CF154E4102}" type="presParOf" srcId="{0001795F-0FE9-475B-84B5-3029E6CB3CB6}" destId="{33C94368-FC66-4D44-BBE1-7C3C5D850EC0}" srcOrd="5" destOrd="0" presId="urn:microsoft.com/office/officeart/2005/8/layout/default"/>
    <dgm:cxn modelId="{3B822CCD-497E-46F6-9859-8F74D964C4CE}" type="presParOf" srcId="{0001795F-0FE9-475B-84B5-3029E6CB3CB6}" destId="{FE4E8EC3-4C08-4C61-BEBF-D8F4DC5C67A6}" srcOrd="6" destOrd="0" presId="urn:microsoft.com/office/officeart/2005/8/layout/default"/>
    <dgm:cxn modelId="{C8372D8D-59C8-4F4D-BCCA-A776DF8394CF}" type="presParOf" srcId="{0001795F-0FE9-475B-84B5-3029E6CB3CB6}" destId="{4D31A047-4977-495A-8AB4-5E0F269B1C40}" srcOrd="7" destOrd="0" presId="urn:microsoft.com/office/officeart/2005/8/layout/default"/>
    <dgm:cxn modelId="{CE728115-3E71-4919-A12B-7FBE97076EA9}" type="presParOf" srcId="{0001795F-0FE9-475B-84B5-3029E6CB3CB6}" destId="{DB7721D0-AE1A-4AFE-9621-961F435B78CE}" srcOrd="8" destOrd="0" presId="urn:microsoft.com/office/officeart/2005/8/layout/default"/>
    <dgm:cxn modelId="{23363C93-AA26-4512-A237-EF5BF83D7BDF}" type="presParOf" srcId="{0001795F-0FE9-475B-84B5-3029E6CB3CB6}" destId="{E39D8F79-7856-45E6-9581-ADFA6208DD13}" srcOrd="9" destOrd="0" presId="urn:microsoft.com/office/officeart/2005/8/layout/default"/>
    <dgm:cxn modelId="{0DE4DDE1-8D46-43D3-A666-C5F147D3D7BF}" type="presParOf" srcId="{0001795F-0FE9-475B-84B5-3029E6CB3CB6}" destId="{BC955959-C832-441A-AB27-69AECDC9DC5B}" srcOrd="10" destOrd="0" presId="urn:microsoft.com/office/officeart/2005/8/layout/default"/>
    <dgm:cxn modelId="{1495092C-E08F-406F-A45D-69F66D3F151C}" type="presParOf" srcId="{0001795F-0FE9-475B-84B5-3029E6CB3CB6}" destId="{08E8E458-8E73-4ED1-8458-D7A089DC5458}" srcOrd="11" destOrd="0" presId="urn:microsoft.com/office/officeart/2005/8/layout/default"/>
    <dgm:cxn modelId="{114FB9F8-24CF-485A-B30D-8DDDDEF69733}" type="presParOf" srcId="{0001795F-0FE9-475B-84B5-3029E6CB3CB6}" destId="{436075CA-ABFC-400C-A282-68AD96B3AC6D}" srcOrd="12" destOrd="0" presId="urn:microsoft.com/office/officeart/2005/8/layout/default"/>
    <dgm:cxn modelId="{32B073B7-61FE-4656-B616-8D9BF5FEE921}" type="presParOf" srcId="{0001795F-0FE9-475B-84B5-3029E6CB3CB6}" destId="{220CF041-1D40-4852-8E82-0F488BA918F1}" srcOrd="13" destOrd="0" presId="urn:microsoft.com/office/officeart/2005/8/layout/default"/>
    <dgm:cxn modelId="{C98EC9F2-F80B-40C0-9C5D-D1450FB21412}" type="presParOf" srcId="{0001795F-0FE9-475B-84B5-3029E6CB3CB6}" destId="{57E7616A-6724-487E-B69C-2761674CF071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04B09AE-DDAF-42C6-9E87-E84834BB4270}" type="doc">
      <dgm:prSet loTypeId="urn:microsoft.com/office/officeart/2005/8/layout/bProcess3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50F0090F-2A98-4C3A-9D6D-4C452E8D4C04}">
      <dgm:prSet custT="1"/>
      <dgm:spPr/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беседы</a:t>
          </a:r>
        </a:p>
      </dgm:t>
    </dgm:pt>
    <dgm:pt modelId="{03029102-9B38-4E52-9BF0-0592D4B48DDE}" type="parTrans" cxnId="{BFAA6D40-A1DA-4382-AE2F-D3C1C4656CBD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AF68BAB-7A2F-40A3-85D3-824196F5CE9A}" type="sibTrans" cxnId="{BFAA6D40-A1DA-4382-AE2F-D3C1C4656CBD}">
      <dgm:prSet custT="1"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3A8C9D-951F-49A5-8A08-503BC0857695}">
      <dgm:prSet custT="1"/>
      <dgm:spPr/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факультативные занятия</a:t>
          </a:r>
        </a:p>
      </dgm:t>
    </dgm:pt>
    <dgm:pt modelId="{0C3C06CB-9143-4DC3-91DF-56C8273F9CDA}" type="parTrans" cxnId="{49A609EC-BD2E-46B1-8B4C-430B3C66DC10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0EE1DFF-429B-4F49-8EC3-4F13D74A696E}" type="sibTrans" cxnId="{49A609EC-BD2E-46B1-8B4C-430B3C66DC10}">
      <dgm:prSet custT="1"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7984ECB-92D6-47FE-B3DD-084CBCAAB764}">
      <dgm:prSet custT="1"/>
      <dgm:spPr/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встречи с психологом</a:t>
          </a:r>
        </a:p>
      </dgm:t>
    </dgm:pt>
    <dgm:pt modelId="{D1E76C37-F796-45DC-8DFB-CDAA3EB8B5BE}" type="parTrans" cxnId="{E8DFC072-19E8-4A0E-9C28-0393BC858B68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E8E63F-6E9E-444B-AA4A-0E8B995DE20B}" type="sibTrans" cxnId="{E8DFC072-19E8-4A0E-9C28-0393BC858B68}">
      <dgm:prSet custT="1"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65F042-7437-4AFD-A8D3-E66A9196CBE4}">
      <dgm:prSet custT="1"/>
      <dgm:spPr/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тренинги, круглые столы, форумы, конференции, экскурсии, спортивные мероприятия</a:t>
          </a:r>
        </a:p>
      </dgm:t>
    </dgm:pt>
    <dgm:pt modelId="{195A96BA-AE4E-4277-A1F1-4BE0E4E1AD28}" type="parTrans" cxnId="{2666063C-5127-4A79-9CD2-E803A22E55A7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1F70D2-608D-42A3-A806-C33602B78085}" type="sibTrans" cxnId="{2666063C-5127-4A79-9CD2-E803A22E55A7}">
      <dgm:prSet custT="1"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952C09-98D4-4A60-BC23-819A71C48C9A}">
      <dgm:prSet custT="1"/>
      <dgm:spPr/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на базе образовательной организации антитеррористических воспитательных и культурно-просветительских мероприятий</a:t>
          </a:r>
        </a:p>
      </dgm:t>
    </dgm:pt>
    <dgm:pt modelId="{CF97E7C0-1A60-42D1-9673-0CD70FB7E93D}" type="parTrans" cxnId="{ED10D0ED-617C-4E0E-8974-EB8407CBBEFD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34198DD-28E3-4DF4-B3C9-A07769D67F9E}" type="sibTrans" cxnId="{ED10D0ED-617C-4E0E-8974-EB8407CBBEFD}">
      <dgm:prSet custT="1"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C7AFB1-DD2F-47D0-BA55-F8F960E5F9D3}">
      <dgm:prSet custT="1"/>
      <dgm:spPr/>
      <dgm:t>
        <a:bodyPr/>
        <a:lstStyle/>
        <a:p>
          <a:r>
            <a: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несовершеннолетних, нуждающихся в социальной профилактике и реабилитации</a:t>
          </a:r>
        </a:p>
      </dgm:t>
    </dgm:pt>
    <dgm:pt modelId="{82C4FFE9-55D5-4DA8-9A8C-330DB109EEB1}" type="parTrans" cxnId="{84804173-9439-49D8-B9F2-CF6AA896494E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858C8B-E8D5-4FEE-B5D5-7BC47482C8F2}" type="sibTrans" cxnId="{84804173-9439-49D8-B9F2-CF6AA896494E}">
      <dgm:prSet/>
      <dgm:spPr/>
      <dgm:t>
        <a:bodyPr/>
        <a:lstStyle/>
        <a:p>
          <a:endParaRPr lang="ru-RU" sz="28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F140DFC-C47F-417C-BDC0-25D9CB63715B}" type="pres">
      <dgm:prSet presAssocID="{404B09AE-DDAF-42C6-9E87-E84834BB4270}" presName="Name0" presStyleCnt="0">
        <dgm:presLayoutVars>
          <dgm:dir/>
          <dgm:resizeHandles val="exact"/>
        </dgm:presLayoutVars>
      </dgm:prSet>
      <dgm:spPr/>
    </dgm:pt>
    <dgm:pt modelId="{282F70D6-B64A-49B2-B101-FD6770D4D7AB}" type="pres">
      <dgm:prSet presAssocID="{50F0090F-2A98-4C3A-9D6D-4C452E8D4C04}" presName="node" presStyleLbl="node1" presStyleIdx="0" presStyleCnt="6">
        <dgm:presLayoutVars>
          <dgm:bulletEnabled val="1"/>
        </dgm:presLayoutVars>
      </dgm:prSet>
      <dgm:spPr/>
    </dgm:pt>
    <dgm:pt modelId="{E862A24F-A7BC-4ADC-BAA1-06E2767A4EA4}" type="pres">
      <dgm:prSet presAssocID="{2AF68BAB-7A2F-40A3-85D3-824196F5CE9A}" presName="sibTrans" presStyleLbl="sibTrans1D1" presStyleIdx="0" presStyleCnt="5"/>
      <dgm:spPr/>
    </dgm:pt>
    <dgm:pt modelId="{48D21A37-A4D1-4DEB-823C-01D9359BBCF3}" type="pres">
      <dgm:prSet presAssocID="{2AF68BAB-7A2F-40A3-85D3-824196F5CE9A}" presName="connectorText" presStyleLbl="sibTrans1D1" presStyleIdx="0" presStyleCnt="5"/>
      <dgm:spPr/>
    </dgm:pt>
    <dgm:pt modelId="{76DB98F3-25AF-4595-840A-0F85E7D00680}" type="pres">
      <dgm:prSet presAssocID="{553A8C9D-951F-49A5-8A08-503BC0857695}" presName="node" presStyleLbl="node1" presStyleIdx="1" presStyleCnt="6">
        <dgm:presLayoutVars>
          <dgm:bulletEnabled val="1"/>
        </dgm:presLayoutVars>
      </dgm:prSet>
      <dgm:spPr/>
    </dgm:pt>
    <dgm:pt modelId="{CDCA4556-5476-4264-A82E-5ADFB24325BE}" type="pres">
      <dgm:prSet presAssocID="{50EE1DFF-429B-4F49-8EC3-4F13D74A696E}" presName="sibTrans" presStyleLbl="sibTrans1D1" presStyleIdx="1" presStyleCnt="5"/>
      <dgm:spPr/>
    </dgm:pt>
    <dgm:pt modelId="{97D3B666-9A11-4D91-83C7-8E79FE6F4F0A}" type="pres">
      <dgm:prSet presAssocID="{50EE1DFF-429B-4F49-8EC3-4F13D74A696E}" presName="connectorText" presStyleLbl="sibTrans1D1" presStyleIdx="1" presStyleCnt="5"/>
      <dgm:spPr/>
    </dgm:pt>
    <dgm:pt modelId="{284E4F92-62AE-4B10-BF5C-71EC90687FAA}" type="pres">
      <dgm:prSet presAssocID="{47984ECB-92D6-47FE-B3DD-084CBCAAB764}" presName="node" presStyleLbl="node1" presStyleIdx="2" presStyleCnt="6">
        <dgm:presLayoutVars>
          <dgm:bulletEnabled val="1"/>
        </dgm:presLayoutVars>
      </dgm:prSet>
      <dgm:spPr/>
    </dgm:pt>
    <dgm:pt modelId="{DF70A870-B097-4793-9535-0355C7A12E87}" type="pres">
      <dgm:prSet presAssocID="{F4E8E63F-6E9E-444B-AA4A-0E8B995DE20B}" presName="sibTrans" presStyleLbl="sibTrans1D1" presStyleIdx="2" presStyleCnt="5"/>
      <dgm:spPr/>
    </dgm:pt>
    <dgm:pt modelId="{15098C2E-FD5A-4122-B537-27FB363D756C}" type="pres">
      <dgm:prSet presAssocID="{F4E8E63F-6E9E-444B-AA4A-0E8B995DE20B}" presName="connectorText" presStyleLbl="sibTrans1D1" presStyleIdx="2" presStyleCnt="5"/>
      <dgm:spPr/>
    </dgm:pt>
    <dgm:pt modelId="{1D864089-BC29-4431-B802-875BC1F6FD5E}" type="pres">
      <dgm:prSet presAssocID="{9B65F042-7437-4AFD-A8D3-E66A9196CBE4}" presName="node" presStyleLbl="node1" presStyleIdx="3" presStyleCnt="6">
        <dgm:presLayoutVars>
          <dgm:bulletEnabled val="1"/>
        </dgm:presLayoutVars>
      </dgm:prSet>
      <dgm:spPr/>
    </dgm:pt>
    <dgm:pt modelId="{3FC2933F-27B2-4512-BFD7-5E91427237D7}" type="pres">
      <dgm:prSet presAssocID="{841F70D2-608D-42A3-A806-C33602B78085}" presName="sibTrans" presStyleLbl="sibTrans1D1" presStyleIdx="3" presStyleCnt="5"/>
      <dgm:spPr/>
    </dgm:pt>
    <dgm:pt modelId="{2F2F2CFE-A312-4B76-836D-C5ED7A03CCEB}" type="pres">
      <dgm:prSet presAssocID="{841F70D2-608D-42A3-A806-C33602B78085}" presName="connectorText" presStyleLbl="sibTrans1D1" presStyleIdx="3" presStyleCnt="5"/>
      <dgm:spPr/>
    </dgm:pt>
    <dgm:pt modelId="{0B6E9ADC-4A01-4AF2-8414-0A459F9220E6}" type="pres">
      <dgm:prSet presAssocID="{F0952C09-98D4-4A60-BC23-819A71C48C9A}" presName="node" presStyleLbl="node1" presStyleIdx="4" presStyleCnt="6" custScaleY="123457">
        <dgm:presLayoutVars>
          <dgm:bulletEnabled val="1"/>
        </dgm:presLayoutVars>
      </dgm:prSet>
      <dgm:spPr/>
    </dgm:pt>
    <dgm:pt modelId="{380348FF-70EB-45F0-BA63-82F97A199EC1}" type="pres">
      <dgm:prSet presAssocID="{E34198DD-28E3-4DF4-B3C9-A07769D67F9E}" presName="sibTrans" presStyleLbl="sibTrans1D1" presStyleIdx="4" presStyleCnt="5"/>
      <dgm:spPr/>
    </dgm:pt>
    <dgm:pt modelId="{CEE403CF-6AB2-49E3-96E7-9FFB4D1E0397}" type="pres">
      <dgm:prSet presAssocID="{E34198DD-28E3-4DF4-B3C9-A07769D67F9E}" presName="connectorText" presStyleLbl="sibTrans1D1" presStyleIdx="4" presStyleCnt="5"/>
      <dgm:spPr/>
    </dgm:pt>
    <dgm:pt modelId="{38AC46EF-5E2B-416F-9156-2D65456EAB03}" type="pres">
      <dgm:prSet presAssocID="{33C7AFB1-DD2F-47D0-BA55-F8F960E5F9D3}" presName="node" presStyleLbl="node1" presStyleIdx="5" presStyleCnt="6">
        <dgm:presLayoutVars>
          <dgm:bulletEnabled val="1"/>
        </dgm:presLayoutVars>
      </dgm:prSet>
      <dgm:spPr/>
    </dgm:pt>
  </dgm:ptLst>
  <dgm:cxnLst>
    <dgm:cxn modelId="{7C4AFB07-11A3-403C-86A6-4EDF924BFE91}" type="presOf" srcId="{553A8C9D-951F-49A5-8A08-503BC0857695}" destId="{76DB98F3-25AF-4595-840A-0F85E7D00680}" srcOrd="0" destOrd="0" presId="urn:microsoft.com/office/officeart/2005/8/layout/bProcess3"/>
    <dgm:cxn modelId="{9ACA4416-E2FA-439A-958B-376F293A27A1}" type="presOf" srcId="{33C7AFB1-DD2F-47D0-BA55-F8F960E5F9D3}" destId="{38AC46EF-5E2B-416F-9156-2D65456EAB03}" srcOrd="0" destOrd="0" presId="urn:microsoft.com/office/officeart/2005/8/layout/bProcess3"/>
    <dgm:cxn modelId="{876DAE28-04BE-47BB-97D3-F9036396FF0C}" type="presOf" srcId="{841F70D2-608D-42A3-A806-C33602B78085}" destId="{2F2F2CFE-A312-4B76-836D-C5ED7A03CCEB}" srcOrd="1" destOrd="0" presId="urn:microsoft.com/office/officeart/2005/8/layout/bProcess3"/>
    <dgm:cxn modelId="{F531932F-CFF4-4900-B0D8-895F4EE31499}" type="presOf" srcId="{404B09AE-DDAF-42C6-9E87-E84834BB4270}" destId="{7F140DFC-C47F-417C-BDC0-25D9CB63715B}" srcOrd="0" destOrd="0" presId="urn:microsoft.com/office/officeart/2005/8/layout/bProcess3"/>
    <dgm:cxn modelId="{2666063C-5127-4A79-9CD2-E803A22E55A7}" srcId="{404B09AE-DDAF-42C6-9E87-E84834BB4270}" destId="{9B65F042-7437-4AFD-A8D3-E66A9196CBE4}" srcOrd="3" destOrd="0" parTransId="{195A96BA-AE4E-4277-A1F1-4BE0E4E1AD28}" sibTransId="{841F70D2-608D-42A3-A806-C33602B78085}"/>
    <dgm:cxn modelId="{B8CBB03C-D3B2-4FD0-B656-B8114541C5E3}" type="presOf" srcId="{2AF68BAB-7A2F-40A3-85D3-824196F5CE9A}" destId="{48D21A37-A4D1-4DEB-823C-01D9359BBCF3}" srcOrd="1" destOrd="0" presId="urn:microsoft.com/office/officeart/2005/8/layout/bProcess3"/>
    <dgm:cxn modelId="{BFAA6D40-A1DA-4382-AE2F-D3C1C4656CBD}" srcId="{404B09AE-DDAF-42C6-9E87-E84834BB4270}" destId="{50F0090F-2A98-4C3A-9D6D-4C452E8D4C04}" srcOrd="0" destOrd="0" parTransId="{03029102-9B38-4E52-9BF0-0592D4B48DDE}" sibTransId="{2AF68BAB-7A2F-40A3-85D3-824196F5CE9A}"/>
    <dgm:cxn modelId="{4805B845-9F5D-4D8C-95CF-D24355132D6E}" type="presOf" srcId="{F4E8E63F-6E9E-444B-AA4A-0E8B995DE20B}" destId="{DF70A870-B097-4793-9535-0355C7A12E87}" srcOrd="0" destOrd="0" presId="urn:microsoft.com/office/officeart/2005/8/layout/bProcess3"/>
    <dgm:cxn modelId="{71F59F67-7D6C-4539-AC8C-46B16E54FD8C}" type="presOf" srcId="{F0952C09-98D4-4A60-BC23-819A71C48C9A}" destId="{0B6E9ADC-4A01-4AF2-8414-0A459F9220E6}" srcOrd="0" destOrd="0" presId="urn:microsoft.com/office/officeart/2005/8/layout/bProcess3"/>
    <dgm:cxn modelId="{42DE6E6D-F020-413D-A04D-F75C4777FC13}" type="presOf" srcId="{E34198DD-28E3-4DF4-B3C9-A07769D67F9E}" destId="{380348FF-70EB-45F0-BA63-82F97A199EC1}" srcOrd="0" destOrd="0" presId="urn:microsoft.com/office/officeart/2005/8/layout/bProcess3"/>
    <dgm:cxn modelId="{E8DFC072-19E8-4A0E-9C28-0393BC858B68}" srcId="{404B09AE-DDAF-42C6-9E87-E84834BB4270}" destId="{47984ECB-92D6-47FE-B3DD-084CBCAAB764}" srcOrd="2" destOrd="0" parTransId="{D1E76C37-F796-45DC-8DFB-CDAA3EB8B5BE}" sibTransId="{F4E8E63F-6E9E-444B-AA4A-0E8B995DE20B}"/>
    <dgm:cxn modelId="{84804173-9439-49D8-B9F2-CF6AA896494E}" srcId="{404B09AE-DDAF-42C6-9E87-E84834BB4270}" destId="{33C7AFB1-DD2F-47D0-BA55-F8F960E5F9D3}" srcOrd="5" destOrd="0" parTransId="{82C4FFE9-55D5-4DA8-9A8C-330DB109EEB1}" sibTransId="{B6858C8B-E8D5-4FEE-B5D5-7BC47482C8F2}"/>
    <dgm:cxn modelId="{B408B884-2CFA-4C68-850E-4763576F3169}" type="presOf" srcId="{9B65F042-7437-4AFD-A8D3-E66A9196CBE4}" destId="{1D864089-BC29-4431-B802-875BC1F6FD5E}" srcOrd="0" destOrd="0" presId="urn:microsoft.com/office/officeart/2005/8/layout/bProcess3"/>
    <dgm:cxn modelId="{3D74A6A4-DF85-4A9B-9F30-339BCD1F1247}" type="presOf" srcId="{47984ECB-92D6-47FE-B3DD-084CBCAAB764}" destId="{284E4F92-62AE-4B10-BF5C-71EC90687FAA}" srcOrd="0" destOrd="0" presId="urn:microsoft.com/office/officeart/2005/8/layout/bProcess3"/>
    <dgm:cxn modelId="{470D9DB7-D50E-47AD-B034-3260E86D1388}" type="presOf" srcId="{2AF68BAB-7A2F-40A3-85D3-824196F5CE9A}" destId="{E862A24F-A7BC-4ADC-BAA1-06E2767A4EA4}" srcOrd="0" destOrd="0" presId="urn:microsoft.com/office/officeart/2005/8/layout/bProcess3"/>
    <dgm:cxn modelId="{805B0CBE-C408-406C-9036-2BE0A7139836}" type="presOf" srcId="{50EE1DFF-429B-4F49-8EC3-4F13D74A696E}" destId="{CDCA4556-5476-4264-A82E-5ADFB24325BE}" srcOrd="0" destOrd="0" presId="urn:microsoft.com/office/officeart/2005/8/layout/bProcess3"/>
    <dgm:cxn modelId="{CEE425C2-E14A-401B-9869-B7C0E30D2F29}" type="presOf" srcId="{50EE1DFF-429B-4F49-8EC3-4F13D74A696E}" destId="{97D3B666-9A11-4D91-83C7-8E79FE6F4F0A}" srcOrd="1" destOrd="0" presId="urn:microsoft.com/office/officeart/2005/8/layout/bProcess3"/>
    <dgm:cxn modelId="{ED4A26D7-BA45-4A13-B3AA-15F73BDEC845}" type="presOf" srcId="{F4E8E63F-6E9E-444B-AA4A-0E8B995DE20B}" destId="{15098C2E-FD5A-4122-B537-27FB363D756C}" srcOrd="1" destOrd="0" presId="urn:microsoft.com/office/officeart/2005/8/layout/bProcess3"/>
    <dgm:cxn modelId="{8A542FE0-1C59-447F-9F71-9050709A4FF0}" type="presOf" srcId="{E34198DD-28E3-4DF4-B3C9-A07769D67F9E}" destId="{CEE403CF-6AB2-49E3-96E7-9FFB4D1E0397}" srcOrd="1" destOrd="0" presId="urn:microsoft.com/office/officeart/2005/8/layout/bProcess3"/>
    <dgm:cxn modelId="{49A609EC-BD2E-46B1-8B4C-430B3C66DC10}" srcId="{404B09AE-DDAF-42C6-9E87-E84834BB4270}" destId="{553A8C9D-951F-49A5-8A08-503BC0857695}" srcOrd="1" destOrd="0" parTransId="{0C3C06CB-9143-4DC3-91DF-56C8273F9CDA}" sibTransId="{50EE1DFF-429B-4F49-8EC3-4F13D74A696E}"/>
    <dgm:cxn modelId="{ED10D0ED-617C-4E0E-8974-EB8407CBBEFD}" srcId="{404B09AE-DDAF-42C6-9E87-E84834BB4270}" destId="{F0952C09-98D4-4A60-BC23-819A71C48C9A}" srcOrd="4" destOrd="0" parTransId="{CF97E7C0-1A60-42D1-9673-0CD70FB7E93D}" sibTransId="{E34198DD-28E3-4DF4-B3C9-A07769D67F9E}"/>
    <dgm:cxn modelId="{3A0721F3-64BB-4F9D-8A78-2E71696BC164}" type="presOf" srcId="{841F70D2-608D-42A3-A806-C33602B78085}" destId="{3FC2933F-27B2-4512-BFD7-5E91427237D7}" srcOrd="0" destOrd="0" presId="urn:microsoft.com/office/officeart/2005/8/layout/bProcess3"/>
    <dgm:cxn modelId="{36B934FB-039E-418C-9EFA-FBA44A0D000C}" type="presOf" srcId="{50F0090F-2A98-4C3A-9D6D-4C452E8D4C04}" destId="{282F70D6-B64A-49B2-B101-FD6770D4D7AB}" srcOrd="0" destOrd="0" presId="urn:microsoft.com/office/officeart/2005/8/layout/bProcess3"/>
    <dgm:cxn modelId="{19B0D1E2-E44D-4E0D-A0ED-3DBA11BB1E44}" type="presParOf" srcId="{7F140DFC-C47F-417C-BDC0-25D9CB63715B}" destId="{282F70D6-B64A-49B2-B101-FD6770D4D7AB}" srcOrd="0" destOrd="0" presId="urn:microsoft.com/office/officeart/2005/8/layout/bProcess3"/>
    <dgm:cxn modelId="{C8957FAA-BDF0-4B36-82A5-65F3CF6774C6}" type="presParOf" srcId="{7F140DFC-C47F-417C-BDC0-25D9CB63715B}" destId="{E862A24F-A7BC-4ADC-BAA1-06E2767A4EA4}" srcOrd="1" destOrd="0" presId="urn:microsoft.com/office/officeart/2005/8/layout/bProcess3"/>
    <dgm:cxn modelId="{4EAC4D98-8106-4184-A3F6-60859B6951F6}" type="presParOf" srcId="{E862A24F-A7BC-4ADC-BAA1-06E2767A4EA4}" destId="{48D21A37-A4D1-4DEB-823C-01D9359BBCF3}" srcOrd="0" destOrd="0" presId="urn:microsoft.com/office/officeart/2005/8/layout/bProcess3"/>
    <dgm:cxn modelId="{536C0CA2-C517-4FC0-B0E8-C6BB74CE77E7}" type="presParOf" srcId="{7F140DFC-C47F-417C-BDC0-25D9CB63715B}" destId="{76DB98F3-25AF-4595-840A-0F85E7D00680}" srcOrd="2" destOrd="0" presId="urn:microsoft.com/office/officeart/2005/8/layout/bProcess3"/>
    <dgm:cxn modelId="{A7250C2A-46F1-49A5-B835-805016EE7513}" type="presParOf" srcId="{7F140DFC-C47F-417C-BDC0-25D9CB63715B}" destId="{CDCA4556-5476-4264-A82E-5ADFB24325BE}" srcOrd="3" destOrd="0" presId="urn:microsoft.com/office/officeart/2005/8/layout/bProcess3"/>
    <dgm:cxn modelId="{7C9138BD-D3D8-473A-85A0-BD99B11944F9}" type="presParOf" srcId="{CDCA4556-5476-4264-A82E-5ADFB24325BE}" destId="{97D3B666-9A11-4D91-83C7-8E79FE6F4F0A}" srcOrd="0" destOrd="0" presId="urn:microsoft.com/office/officeart/2005/8/layout/bProcess3"/>
    <dgm:cxn modelId="{19DEC8D3-9D15-4F73-A1F4-D11A1BA7D9CC}" type="presParOf" srcId="{7F140DFC-C47F-417C-BDC0-25D9CB63715B}" destId="{284E4F92-62AE-4B10-BF5C-71EC90687FAA}" srcOrd="4" destOrd="0" presId="urn:microsoft.com/office/officeart/2005/8/layout/bProcess3"/>
    <dgm:cxn modelId="{A95CC6AF-B981-4C84-B243-078B80448901}" type="presParOf" srcId="{7F140DFC-C47F-417C-BDC0-25D9CB63715B}" destId="{DF70A870-B097-4793-9535-0355C7A12E87}" srcOrd="5" destOrd="0" presId="urn:microsoft.com/office/officeart/2005/8/layout/bProcess3"/>
    <dgm:cxn modelId="{4D325827-B607-4561-BA5B-E1BDE83FBFE9}" type="presParOf" srcId="{DF70A870-B097-4793-9535-0355C7A12E87}" destId="{15098C2E-FD5A-4122-B537-27FB363D756C}" srcOrd="0" destOrd="0" presId="urn:microsoft.com/office/officeart/2005/8/layout/bProcess3"/>
    <dgm:cxn modelId="{91AF74D0-B0DF-418C-A9AB-1AF15C166E54}" type="presParOf" srcId="{7F140DFC-C47F-417C-BDC0-25D9CB63715B}" destId="{1D864089-BC29-4431-B802-875BC1F6FD5E}" srcOrd="6" destOrd="0" presId="urn:microsoft.com/office/officeart/2005/8/layout/bProcess3"/>
    <dgm:cxn modelId="{F5511135-3748-4C30-8CFD-23C18F0AC0AE}" type="presParOf" srcId="{7F140DFC-C47F-417C-BDC0-25D9CB63715B}" destId="{3FC2933F-27B2-4512-BFD7-5E91427237D7}" srcOrd="7" destOrd="0" presId="urn:microsoft.com/office/officeart/2005/8/layout/bProcess3"/>
    <dgm:cxn modelId="{EB940746-6E93-4B3A-A98E-6DC383FFD6ED}" type="presParOf" srcId="{3FC2933F-27B2-4512-BFD7-5E91427237D7}" destId="{2F2F2CFE-A312-4B76-836D-C5ED7A03CCEB}" srcOrd="0" destOrd="0" presId="urn:microsoft.com/office/officeart/2005/8/layout/bProcess3"/>
    <dgm:cxn modelId="{BBC6769E-5AAF-42EE-8AA9-7516B4D9CCEE}" type="presParOf" srcId="{7F140DFC-C47F-417C-BDC0-25D9CB63715B}" destId="{0B6E9ADC-4A01-4AF2-8414-0A459F9220E6}" srcOrd="8" destOrd="0" presId="urn:microsoft.com/office/officeart/2005/8/layout/bProcess3"/>
    <dgm:cxn modelId="{1C5C482B-F77B-45C6-92E7-4277AE54C57F}" type="presParOf" srcId="{7F140DFC-C47F-417C-BDC0-25D9CB63715B}" destId="{380348FF-70EB-45F0-BA63-82F97A199EC1}" srcOrd="9" destOrd="0" presId="urn:microsoft.com/office/officeart/2005/8/layout/bProcess3"/>
    <dgm:cxn modelId="{4763B109-4BCF-4D68-93D9-FE727FD19D1D}" type="presParOf" srcId="{380348FF-70EB-45F0-BA63-82F97A199EC1}" destId="{CEE403CF-6AB2-49E3-96E7-9FFB4D1E0397}" srcOrd="0" destOrd="0" presId="urn:microsoft.com/office/officeart/2005/8/layout/bProcess3"/>
    <dgm:cxn modelId="{9B2FD15A-D364-4E74-8460-EF116BFDB5CF}" type="presParOf" srcId="{7F140DFC-C47F-417C-BDC0-25D9CB63715B}" destId="{38AC46EF-5E2B-416F-9156-2D65456EAB03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F18B04-2977-4A5B-B70B-439FEF8D187B}" type="doc">
      <dgm:prSet loTypeId="urn:microsoft.com/office/officeart/2005/8/layout/default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0A504F8F-397E-4440-8CD4-75F7513538BF}">
      <dgm:prSet custT="1"/>
      <dgm:spPr/>
      <dgm:t>
        <a:bodyPr/>
        <a:lstStyle/>
        <a:p>
          <a:r>
            <a:rPr lang="ru-RU" sz="1600"/>
            <a:t>исчезновение одиночества как части процесса социализации</a:t>
          </a:r>
          <a:endParaRPr lang="ru-RU" sz="1600" dirty="0"/>
        </a:p>
      </dgm:t>
    </dgm:pt>
    <dgm:pt modelId="{C4CFE638-56BF-4C04-AD24-5B52A827F589}" type="parTrans" cxnId="{B8157A37-292F-42D7-A0FE-1B3AE832002C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E5E428BB-B140-4DD5-B6C1-BC85FAF9247C}" type="sibTrans" cxnId="{B8157A37-292F-42D7-A0FE-1B3AE832002C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D1D0294D-8524-4E30-A54B-00BA435AF362}">
      <dgm:prSet custT="1"/>
      <dgm:spPr/>
      <dgm:t>
        <a:bodyPr/>
        <a:lstStyle/>
        <a:p>
          <a:r>
            <a:rPr lang="ru-RU" sz="1600" dirty="0"/>
            <a:t>зависимость от социальных сетей и гаджетов, обеспечивающих непрерывный процесс «виртуальной» коммуникации в ущерб «традиционным» социальным практикам</a:t>
          </a:r>
        </a:p>
      </dgm:t>
    </dgm:pt>
    <dgm:pt modelId="{ECAFA014-BFB0-42BF-A674-DC15C331BF33}" type="parTrans" cxnId="{800F4BB6-A50C-4A8F-95F4-B538C90EF184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7DC2E6B5-C748-418E-A7D2-CFD75E5AACE2}" type="sibTrans" cxnId="{800F4BB6-A50C-4A8F-95F4-B538C90EF184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74546FCB-947B-4D79-838E-56EAE16B229B}">
      <dgm:prSet custT="1"/>
      <dgm:spPr/>
      <dgm:t>
        <a:bodyPr/>
        <a:lstStyle/>
        <a:p>
          <a:r>
            <a:rPr lang="ru-RU" sz="1600"/>
            <a:t>исчезновение причастности к региональной культуре</a:t>
          </a:r>
          <a:endParaRPr lang="ru-RU" sz="1600" dirty="0"/>
        </a:p>
      </dgm:t>
    </dgm:pt>
    <dgm:pt modelId="{6E62F2E4-67BD-4968-AAD8-3F6F6604D31A}" type="parTrans" cxnId="{440065E5-2738-4255-9481-95527E9B236A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F652D221-FF60-47B8-B200-9A91B8276C8E}" type="sibTrans" cxnId="{440065E5-2738-4255-9481-95527E9B236A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F11050FD-F26C-49CF-97A2-11CD01A0FF74}">
      <dgm:prSet custT="1"/>
      <dgm:spPr/>
      <dgm:t>
        <a:bodyPr/>
        <a:lstStyle/>
        <a:p>
          <a:r>
            <a:rPr lang="ru-RU" sz="1600"/>
            <a:t>деформация процесса образования</a:t>
          </a:r>
          <a:endParaRPr lang="ru-RU" sz="1600" dirty="0"/>
        </a:p>
      </dgm:t>
    </dgm:pt>
    <dgm:pt modelId="{9C505F2A-53FE-4CDA-AFF3-C616FE05D0B9}" type="parTrans" cxnId="{762B2FA2-9910-48EA-BD73-35A792E6A51C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418F09D6-418A-4896-8F0A-92DE926846F5}" type="sibTrans" cxnId="{762B2FA2-9910-48EA-BD73-35A792E6A51C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66F41A34-9016-4070-90C4-ED91DA2B627F}">
      <dgm:prSet custT="1"/>
      <dgm:spPr/>
      <dgm:t>
        <a:bodyPr/>
        <a:lstStyle/>
        <a:p>
          <a:r>
            <a:rPr lang="ru-RU" sz="1600"/>
            <a:t>отчуждение в семье</a:t>
          </a:r>
          <a:endParaRPr lang="ru-RU" sz="1600" dirty="0"/>
        </a:p>
      </dgm:t>
    </dgm:pt>
    <dgm:pt modelId="{95671743-4B22-428B-8794-AD1DF6F9F705}" type="parTrans" cxnId="{D063D316-1ADE-461D-B4F9-6E46750E4646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6AA95087-368D-42AA-83CE-4E4AACAC7797}" type="sibTrans" cxnId="{D063D316-1ADE-461D-B4F9-6E46750E4646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7A9D26D3-E5DE-4658-AEEA-B6BDC032E7FD}">
      <dgm:prSet custT="1"/>
      <dgm:spPr/>
      <dgm:t>
        <a:bodyPr/>
        <a:lstStyle/>
        <a:p>
          <a:r>
            <a:rPr lang="ru-RU" sz="1600"/>
            <a:t>деформация языкового общения (феномен texting)</a:t>
          </a:r>
          <a:endParaRPr lang="ru-RU" sz="1600" dirty="0"/>
        </a:p>
      </dgm:t>
    </dgm:pt>
    <dgm:pt modelId="{DD3FB76A-37A7-45E7-BF6C-0A893006980C}" type="parTrans" cxnId="{BF725D7C-8CE7-40EF-9986-90F1409BFE81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335B7859-49C1-47BE-918D-79987AB1FD6A}" type="sibTrans" cxnId="{BF725D7C-8CE7-40EF-9986-90F1409BFE81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A9B78A7C-1E5D-4849-A552-C1679ED6E140}">
      <dgm:prSet custT="1"/>
      <dgm:spPr/>
      <dgm:t>
        <a:bodyPr/>
        <a:lstStyle/>
        <a:p>
          <a:r>
            <a:rPr lang="ru-RU" sz="1600"/>
            <a:t>формирование новой этики</a:t>
          </a:r>
          <a:endParaRPr lang="ru-RU" sz="1600" dirty="0"/>
        </a:p>
      </dgm:t>
    </dgm:pt>
    <dgm:pt modelId="{8A24A490-25BE-4CD2-B7D5-66BBA4CDE94E}" type="parTrans" cxnId="{BB8FF2FE-F052-4263-BB85-840F224051CA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1DF19D04-7DAD-4A56-AB66-8B29DA83F84A}" type="sibTrans" cxnId="{BB8FF2FE-F052-4263-BB85-840F224051CA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9AB6D605-BDFD-4766-8359-AA1A6A2012AD}">
      <dgm:prSet custT="1"/>
      <dgm:spPr/>
      <dgm:t>
        <a:bodyPr/>
        <a:lstStyle/>
        <a:p>
          <a:r>
            <a:rPr lang="ru-RU" sz="1600"/>
            <a:t>потенциальное разрушение личного пространства</a:t>
          </a:r>
          <a:endParaRPr lang="ru-RU" sz="1600" dirty="0"/>
        </a:p>
      </dgm:t>
    </dgm:pt>
    <dgm:pt modelId="{754BC27F-4F44-4DB1-8A64-A984EE5826FB}" type="parTrans" cxnId="{F8704305-11C0-4932-933E-F9A1286E5E9F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558E4D85-BE81-4A89-A9D3-A50253B362AF}" type="sibTrans" cxnId="{F8704305-11C0-4932-933E-F9A1286E5E9F}">
      <dgm:prSet/>
      <dgm:spPr/>
      <dgm:t>
        <a:bodyPr/>
        <a:lstStyle/>
        <a:p>
          <a:endParaRPr lang="ru-RU" sz="2000">
            <a:solidFill>
              <a:schemeClr val="bg1"/>
            </a:solidFill>
          </a:endParaRPr>
        </a:p>
      </dgm:t>
    </dgm:pt>
    <dgm:pt modelId="{D5C0C7DF-569C-426F-BB68-EFAA055A8DE4}" type="pres">
      <dgm:prSet presAssocID="{03F18B04-2977-4A5B-B70B-439FEF8D187B}" presName="diagram" presStyleCnt="0">
        <dgm:presLayoutVars>
          <dgm:dir/>
          <dgm:resizeHandles val="exact"/>
        </dgm:presLayoutVars>
      </dgm:prSet>
      <dgm:spPr/>
    </dgm:pt>
    <dgm:pt modelId="{4E83F6D9-554F-4146-8D7E-810BC2722194}" type="pres">
      <dgm:prSet presAssocID="{0A504F8F-397E-4440-8CD4-75F7513538BF}" presName="node" presStyleLbl="node1" presStyleIdx="0" presStyleCnt="8" custScaleY="136951" custLinFactNeighborX="3270">
        <dgm:presLayoutVars>
          <dgm:bulletEnabled val="1"/>
        </dgm:presLayoutVars>
      </dgm:prSet>
      <dgm:spPr/>
    </dgm:pt>
    <dgm:pt modelId="{E8770DA3-A954-4609-907B-6E1A9D0387CD}" type="pres">
      <dgm:prSet presAssocID="{E5E428BB-B140-4DD5-B6C1-BC85FAF9247C}" presName="sibTrans" presStyleCnt="0"/>
      <dgm:spPr/>
    </dgm:pt>
    <dgm:pt modelId="{EBDEE3EF-5A44-45DD-BBEA-ADBD0670E211}" type="pres">
      <dgm:prSet presAssocID="{D1D0294D-8524-4E30-A54B-00BA435AF362}" presName="node" presStyleLbl="node1" presStyleIdx="1" presStyleCnt="8" custScaleX="111833" custScaleY="136266" custLinFactNeighborX="-654">
        <dgm:presLayoutVars>
          <dgm:bulletEnabled val="1"/>
        </dgm:presLayoutVars>
      </dgm:prSet>
      <dgm:spPr/>
    </dgm:pt>
    <dgm:pt modelId="{4831F1ED-30F9-4B89-8CA0-B3339661A173}" type="pres">
      <dgm:prSet presAssocID="{7DC2E6B5-C748-418E-A7D2-CFD75E5AACE2}" presName="sibTrans" presStyleCnt="0"/>
      <dgm:spPr/>
    </dgm:pt>
    <dgm:pt modelId="{197C6ED2-EA72-4D80-8008-DD9F876DF813}" type="pres">
      <dgm:prSet presAssocID="{74546FCB-947B-4D79-838E-56EAE16B229B}" presName="node" presStyleLbl="node1" presStyleIdx="2" presStyleCnt="8" custScaleY="134818" custLinFactNeighborX="-4252">
        <dgm:presLayoutVars>
          <dgm:bulletEnabled val="1"/>
        </dgm:presLayoutVars>
      </dgm:prSet>
      <dgm:spPr/>
    </dgm:pt>
    <dgm:pt modelId="{1045BBBC-A29B-479C-855E-B196AF48AE4A}" type="pres">
      <dgm:prSet presAssocID="{F652D221-FF60-47B8-B200-9A91B8276C8E}" presName="sibTrans" presStyleCnt="0"/>
      <dgm:spPr/>
    </dgm:pt>
    <dgm:pt modelId="{43C630B4-84FB-41F8-8044-8D4F54221BDA}" type="pres">
      <dgm:prSet presAssocID="{F11050FD-F26C-49CF-97A2-11CD01A0FF74}" presName="node" presStyleLbl="node1" presStyleIdx="3" presStyleCnt="8" custScaleY="135243" custLinFactNeighborX="-8182" custLinFactNeighborY="333">
        <dgm:presLayoutVars>
          <dgm:bulletEnabled val="1"/>
        </dgm:presLayoutVars>
      </dgm:prSet>
      <dgm:spPr/>
    </dgm:pt>
    <dgm:pt modelId="{7C819DCF-708C-46A9-A4B6-BA1ED1EFC93F}" type="pres">
      <dgm:prSet presAssocID="{418F09D6-418A-4896-8F0A-92DE926846F5}" presName="sibTrans" presStyleCnt="0"/>
      <dgm:spPr/>
    </dgm:pt>
    <dgm:pt modelId="{918129D6-BF74-4A60-A6A8-CEB59EED1F3F}" type="pres">
      <dgm:prSet presAssocID="{66F41A34-9016-4070-90C4-ED91DA2B627F}" presName="node" presStyleLbl="node1" presStyleIdx="4" presStyleCnt="8" custLinFactNeighborX="-982">
        <dgm:presLayoutVars>
          <dgm:bulletEnabled val="1"/>
        </dgm:presLayoutVars>
      </dgm:prSet>
      <dgm:spPr/>
    </dgm:pt>
    <dgm:pt modelId="{8A2279C2-361B-4D3A-AACA-694679BE6F53}" type="pres">
      <dgm:prSet presAssocID="{6AA95087-368D-42AA-83CE-4E4AACAC7797}" presName="sibTrans" presStyleCnt="0"/>
      <dgm:spPr/>
    </dgm:pt>
    <dgm:pt modelId="{655B4626-CA59-4EFD-AAD7-AFBF0FD8B24A}" type="pres">
      <dgm:prSet presAssocID="{7A9D26D3-E5DE-4658-AEEA-B6BDC032E7FD}" presName="node" presStyleLbl="node1" presStyleIdx="5" presStyleCnt="8" custLinFactNeighborX="-2947" custLinFactNeighborY="0">
        <dgm:presLayoutVars>
          <dgm:bulletEnabled val="1"/>
        </dgm:presLayoutVars>
      </dgm:prSet>
      <dgm:spPr/>
    </dgm:pt>
    <dgm:pt modelId="{B778A4C5-4653-4F29-BC57-498A875B296F}" type="pres">
      <dgm:prSet presAssocID="{335B7859-49C1-47BE-918D-79987AB1FD6A}" presName="sibTrans" presStyleCnt="0"/>
      <dgm:spPr/>
    </dgm:pt>
    <dgm:pt modelId="{81CDBEA8-C885-49AA-89FB-4F16F46573D4}" type="pres">
      <dgm:prSet presAssocID="{A9B78A7C-1E5D-4849-A552-C1679ED6E140}" presName="node" presStyleLbl="node1" presStyleIdx="6" presStyleCnt="8" custLinFactNeighborX="-4910">
        <dgm:presLayoutVars>
          <dgm:bulletEnabled val="1"/>
        </dgm:presLayoutVars>
      </dgm:prSet>
      <dgm:spPr/>
    </dgm:pt>
    <dgm:pt modelId="{FBD8E8DA-E620-47EB-B276-4FC3CF4AD86F}" type="pres">
      <dgm:prSet presAssocID="{1DF19D04-7DAD-4A56-AB66-8B29DA83F84A}" presName="sibTrans" presStyleCnt="0"/>
      <dgm:spPr/>
    </dgm:pt>
    <dgm:pt modelId="{954C9F06-6111-4126-AE82-27F373934180}" type="pres">
      <dgm:prSet presAssocID="{9AB6D605-BDFD-4766-8359-AA1A6A2012AD}" presName="node" presStyleLbl="node1" presStyleIdx="7" presStyleCnt="8" custLinFactNeighborX="-7530">
        <dgm:presLayoutVars>
          <dgm:bulletEnabled val="1"/>
        </dgm:presLayoutVars>
      </dgm:prSet>
      <dgm:spPr/>
    </dgm:pt>
  </dgm:ptLst>
  <dgm:cxnLst>
    <dgm:cxn modelId="{BB052703-03E3-4E23-834C-15F4027F1137}" type="presOf" srcId="{0A504F8F-397E-4440-8CD4-75F7513538BF}" destId="{4E83F6D9-554F-4146-8D7E-810BC2722194}" srcOrd="0" destOrd="0" presId="urn:microsoft.com/office/officeart/2005/8/layout/default"/>
    <dgm:cxn modelId="{F8704305-11C0-4932-933E-F9A1286E5E9F}" srcId="{03F18B04-2977-4A5B-B70B-439FEF8D187B}" destId="{9AB6D605-BDFD-4766-8359-AA1A6A2012AD}" srcOrd="7" destOrd="0" parTransId="{754BC27F-4F44-4DB1-8A64-A984EE5826FB}" sibTransId="{558E4D85-BE81-4A89-A9D3-A50253B362AF}"/>
    <dgm:cxn modelId="{BBD62D0C-58D0-4B17-A803-383EB5745829}" type="presOf" srcId="{7A9D26D3-E5DE-4658-AEEA-B6BDC032E7FD}" destId="{655B4626-CA59-4EFD-AAD7-AFBF0FD8B24A}" srcOrd="0" destOrd="0" presId="urn:microsoft.com/office/officeart/2005/8/layout/default"/>
    <dgm:cxn modelId="{D063D316-1ADE-461D-B4F9-6E46750E4646}" srcId="{03F18B04-2977-4A5B-B70B-439FEF8D187B}" destId="{66F41A34-9016-4070-90C4-ED91DA2B627F}" srcOrd="4" destOrd="0" parTransId="{95671743-4B22-428B-8794-AD1DF6F9F705}" sibTransId="{6AA95087-368D-42AA-83CE-4E4AACAC7797}"/>
    <dgm:cxn modelId="{B8157A37-292F-42D7-A0FE-1B3AE832002C}" srcId="{03F18B04-2977-4A5B-B70B-439FEF8D187B}" destId="{0A504F8F-397E-4440-8CD4-75F7513538BF}" srcOrd="0" destOrd="0" parTransId="{C4CFE638-56BF-4C04-AD24-5B52A827F589}" sibTransId="{E5E428BB-B140-4DD5-B6C1-BC85FAF9247C}"/>
    <dgm:cxn modelId="{63E8EB39-AF0F-4535-B2E1-DBB2BE97BC91}" type="presOf" srcId="{9AB6D605-BDFD-4766-8359-AA1A6A2012AD}" destId="{954C9F06-6111-4126-AE82-27F373934180}" srcOrd="0" destOrd="0" presId="urn:microsoft.com/office/officeart/2005/8/layout/default"/>
    <dgm:cxn modelId="{27E09B3A-C25A-4251-8D4E-A8B93871F969}" type="presOf" srcId="{66F41A34-9016-4070-90C4-ED91DA2B627F}" destId="{918129D6-BF74-4A60-A6A8-CEB59EED1F3F}" srcOrd="0" destOrd="0" presId="urn:microsoft.com/office/officeart/2005/8/layout/default"/>
    <dgm:cxn modelId="{C53C853B-1185-4961-8FB7-D0E99539BEBE}" type="presOf" srcId="{D1D0294D-8524-4E30-A54B-00BA435AF362}" destId="{EBDEE3EF-5A44-45DD-BBEA-ADBD0670E211}" srcOrd="0" destOrd="0" presId="urn:microsoft.com/office/officeart/2005/8/layout/default"/>
    <dgm:cxn modelId="{D3185F5C-ED48-4FEB-A152-88065884BF81}" type="presOf" srcId="{74546FCB-947B-4D79-838E-56EAE16B229B}" destId="{197C6ED2-EA72-4D80-8008-DD9F876DF813}" srcOrd="0" destOrd="0" presId="urn:microsoft.com/office/officeart/2005/8/layout/default"/>
    <dgm:cxn modelId="{D547817B-7835-47C2-A3F8-EAB53BFCD8C5}" type="presOf" srcId="{03F18B04-2977-4A5B-B70B-439FEF8D187B}" destId="{D5C0C7DF-569C-426F-BB68-EFAA055A8DE4}" srcOrd="0" destOrd="0" presId="urn:microsoft.com/office/officeart/2005/8/layout/default"/>
    <dgm:cxn modelId="{BF725D7C-8CE7-40EF-9986-90F1409BFE81}" srcId="{03F18B04-2977-4A5B-B70B-439FEF8D187B}" destId="{7A9D26D3-E5DE-4658-AEEA-B6BDC032E7FD}" srcOrd="5" destOrd="0" parTransId="{DD3FB76A-37A7-45E7-BF6C-0A893006980C}" sibTransId="{335B7859-49C1-47BE-918D-79987AB1FD6A}"/>
    <dgm:cxn modelId="{762B2FA2-9910-48EA-BD73-35A792E6A51C}" srcId="{03F18B04-2977-4A5B-B70B-439FEF8D187B}" destId="{F11050FD-F26C-49CF-97A2-11CD01A0FF74}" srcOrd="3" destOrd="0" parTransId="{9C505F2A-53FE-4CDA-AFF3-C616FE05D0B9}" sibTransId="{418F09D6-418A-4896-8F0A-92DE926846F5}"/>
    <dgm:cxn modelId="{508DD8AC-7D55-4A24-9354-8F734274B101}" type="presOf" srcId="{F11050FD-F26C-49CF-97A2-11CD01A0FF74}" destId="{43C630B4-84FB-41F8-8044-8D4F54221BDA}" srcOrd="0" destOrd="0" presId="urn:microsoft.com/office/officeart/2005/8/layout/default"/>
    <dgm:cxn modelId="{800F4BB6-A50C-4A8F-95F4-B538C90EF184}" srcId="{03F18B04-2977-4A5B-B70B-439FEF8D187B}" destId="{D1D0294D-8524-4E30-A54B-00BA435AF362}" srcOrd="1" destOrd="0" parTransId="{ECAFA014-BFB0-42BF-A674-DC15C331BF33}" sibTransId="{7DC2E6B5-C748-418E-A7D2-CFD75E5AACE2}"/>
    <dgm:cxn modelId="{EBD3B1CB-1EA7-4FC3-89A2-3A8B0E37E15C}" type="presOf" srcId="{A9B78A7C-1E5D-4849-A552-C1679ED6E140}" destId="{81CDBEA8-C885-49AA-89FB-4F16F46573D4}" srcOrd="0" destOrd="0" presId="urn:microsoft.com/office/officeart/2005/8/layout/default"/>
    <dgm:cxn modelId="{440065E5-2738-4255-9481-95527E9B236A}" srcId="{03F18B04-2977-4A5B-B70B-439FEF8D187B}" destId="{74546FCB-947B-4D79-838E-56EAE16B229B}" srcOrd="2" destOrd="0" parTransId="{6E62F2E4-67BD-4968-AAD8-3F6F6604D31A}" sibTransId="{F652D221-FF60-47B8-B200-9A91B8276C8E}"/>
    <dgm:cxn modelId="{BB8FF2FE-F052-4263-BB85-840F224051CA}" srcId="{03F18B04-2977-4A5B-B70B-439FEF8D187B}" destId="{A9B78A7C-1E5D-4849-A552-C1679ED6E140}" srcOrd="6" destOrd="0" parTransId="{8A24A490-25BE-4CD2-B7D5-66BBA4CDE94E}" sibTransId="{1DF19D04-7DAD-4A56-AB66-8B29DA83F84A}"/>
    <dgm:cxn modelId="{4865393F-2398-4086-BD4C-5EA958DC9811}" type="presParOf" srcId="{D5C0C7DF-569C-426F-BB68-EFAA055A8DE4}" destId="{4E83F6D9-554F-4146-8D7E-810BC2722194}" srcOrd="0" destOrd="0" presId="urn:microsoft.com/office/officeart/2005/8/layout/default"/>
    <dgm:cxn modelId="{38E3F4DF-2B72-45C4-BDBD-B203052822D8}" type="presParOf" srcId="{D5C0C7DF-569C-426F-BB68-EFAA055A8DE4}" destId="{E8770DA3-A954-4609-907B-6E1A9D0387CD}" srcOrd="1" destOrd="0" presId="urn:microsoft.com/office/officeart/2005/8/layout/default"/>
    <dgm:cxn modelId="{9B9CB1F4-4E31-4B9D-AAF0-0F39F2D79319}" type="presParOf" srcId="{D5C0C7DF-569C-426F-BB68-EFAA055A8DE4}" destId="{EBDEE3EF-5A44-45DD-BBEA-ADBD0670E211}" srcOrd="2" destOrd="0" presId="urn:microsoft.com/office/officeart/2005/8/layout/default"/>
    <dgm:cxn modelId="{07FCEA77-1FF9-441E-87D1-FFCC5CC0E759}" type="presParOf" srcId="{D5C0C7DF-569C-426F-BB68-EFAA055A8DE4}" destId="{4831F1ED-30F9-4B89-8CA0-B3339661A173}" srcOrd="3" destOrd="0" presId="urn:microsoft.com/office/officeart/2005/8/layout/default"/>
    <dgm:cxn modelId="{CD9B280A-EAC2-40F1-B0ED-A37AE2E5E66E}" type="presParOf" srcId="{D5C0C7DF-569C-426F-BB68-EFAA055A8DE4}" destId="{197C6ED2-EA72-4D80-8008-DD9F876DF813}" srcOrd="4" destOrd="0" presId="urn:microsoft.com/office/officeart/2005/8/layout/default"/>
    <dgm:cxn modelId="{BD10C310-5512-4D59-9F52-6D42991D9F9B}" type="presParOf" srcId="{D5C0C7DF-569C-426F-BB68-EFAA055A8DE4}" destId="{1045BBBC-A29B-479C-855E-B196AF48AE4A}" srcOrd="5" destOrd="0" presId="urn:microsoft.com/office/officeart/2005/8/layout/default"/>
    <dgm:cxn modelId="{BC058BA1-C9D7-4EA5-BB0C-46070171607D}" type="presParOf" srcId="{D5C0C7DF-569C-426F-BB68-EFAA055A8DE4}" destId="{43C630B4-84FB-41F8-8044-8D4F54221BDA}" srcOrd="6" destOrd="0" presId="urn:microsoft.com/office/officeart/2005/8/layout/default"/>
    <dgm:cxn modelId="{BCFB750E-A93B-4DBF-A488-37999A3530EE}" type="presParOf" srcId="{D5C0C7DF-569C-426F-BB68-EFAA055A8DE4}" destId="{7C819DCF-708C-46A9-A4B6-BA1ED1EFC93F}" srcOrd="7" destOrd="0" presId="urn:microsoft.com/office/officeart/2005/8/layout/default"/>
    <dgm:cxn modelId="{BAEED7DF-D5D3-4AC3-98DF-225B96C1917C}" type="presParOf" srcId="{D5C0C7DF-569C-426F-BB68-EFAA055A8DE4}" destId="{918129D6-BF74-4A60-A6A8-CEB59EED1F3F}" srcOrd="8" destOrd="0" presId="urn:microsoft.com/office/officeart/2005/8/layout/default"/>
    <dgm:cxn modelId="{EEDFDA38-763D-4CC7-8E2D-4E974CCC721B}" type="presParOf" srcId="{D5C0C7DF-569C-426F-BB68-EFAA055A8DE4}" destId="{8A2279C2-361B-4D3A-AACA-694679BE6F53}" srcOrd="9" destOrd="0" presId="urn:microsoft.com/office/officeart/2005/8/layout/default"/>
    <dgm:cxn modelId="{40FFCA09-BEDE-4059-90B3-AFCAF5CE5B80}" type="presParOf" srcId="{D5C0C7DF-569C-426F-BB68-EFAA055A8DE4}" destId="{655B4626-CA59-4EFD-AAD7-AFBF0FD8B24A}" srcOrd="10" destOrd="0" presId="urn:microsoft.com/office/officeart/2005/8/layout/default"/>
    <dgm:cxn modelId="{E4CD63E5-A7B1-48AE-8674-7BD44A8D3F84}" type="presParOf" srcId="{D5C0C7DF-569C-426F-BB68-EFAA055A8DE4}" destId="{B778A4C5-4653-4F29-BC57-498A875B296F}" srcOrd="11" destOrd="0" presId="urn:microsoft.com/office/officeart/2005/8/layout/default"/>
    <dgm:cxn modelId="{8DAA9149-1214-4DDE-9F3D-148954331609}" type="presParOf" srcId="{D5C0C7DF-569C-426F-BB68-EFAA055A8DE4}" destId="{81CDBEA8-C885-49AA-89FB-4F16F46573D4}" srcOrd="12" destOrd="0" presId="urn:microsoft.com/office/officeart/2005/8/layout/default"/>
    <dgm:cxn modelId="{93125D52-8EF9-45AB-8E4E-E29368A110A7}" type="presParOf" srcId="{D5C0C7DF-569C-426F-BB68-EFAA055A8DE4}" destId="{FBD8E8DA-E620-47EB-B276-4FC3CF4AD86F}" srcOrd="13" destOrd="0" presId="urn:microsoft.com/office/officeart/2005/8/layout/default"/>
    <dgm:cxn modelId="{C27DE095-2D0A-485A-A476-88BB64253741}" type="presParOf" srcId="{D5C0C7DF-569C-426F-BB68-EFAA055A8DE4}" destId="{954C9F06-6111-4126-AE82-27F373934180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BD0FB4-CCD1-477B-A870-3DBCF995C00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EEDF66-956D-4657-9067-688409236E69}" type="pres">
      <dgm:prSet presAssocID="{50BD0FB4-CCD1-477B-A870-3DBCF995C004}" presName="Name0" presStyleCnt="0">
        <dgm:presLayoutVars>
          <dgm:chPref val="3"/>
          <dgm:dir/>
          <dgm:animLvl val="lvl"/>
          <dgm:resizeHandles/>
        </dgm:presLayoutVars>
      </dgm:prSet>
      <dgm:spPr/>
    </dgm:pt>
  </dgm:ptLst>
  <dgm:cxnLst>
    <dgm:cxn modelId="{BB006A9A-6CFB-45DF-B46F-A60B5021AEDB}" type="presOf" srcId="{50BD0FB4-CCD1-477B-A870-3DBCF995C004}" destId="{26EEDF66-956D-4657-9067-688409236E69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1588EC6-B8B1-4BBA-828A-8964E9304CED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A57394-3497-4DE9-A486-65DB1BDB914C}">
      <dgm:prSet custT="1"/>
      <dgm:spPr/>
      <dgm:t>
        <a:bodyPr/>
        <a:lstStyle/>
        <a:p>
          <a:r>
            <a:rPr lang="ru-RU" sz="2400" dirty="0" err="1">
              <a:solidFill>
                <a:schemeClr val="bg1"/>
              </a:solidFill>
            </a:rPr>
            <a:t>Ворксоциализация</a:t>
          </a:r>
          <a:endParaRPr lang="ru-RU" sz="2400" dirty="0">
            <a:solidFill>
              <a:schemeClr val="bg1"/>
            </a:solidFill>
          </a:endParaRPr>
        </a:p>
      </dgm:t>
    </dgm:pt>
    <dgm:pt modelId="{0C486183-55C8-4632-BA1F-0C531A8D4524}" type="parTrans" cxnId="{C4FCA2D2-3E40-4934-81AD-3A3758F3A7F3}">
      <dgm:prSet/>
      <dgm:spPr/>
      <dgm:t>
        <a:bodyPr/>
        <a:lstStyle/>
        <a:p>
          <a:endParaRPr lang="ru-RU" sz="2800"/>
        </a:p>
      </dgm:t>
    </dgm:pt>
    <dgm:pt modelId="{1CDDE1CB-72F9-4184-A800-759AD7F8DE25}" type="sibTrans" cxnId="{C4FCA2D2-3E40-4934-81AD-3A3758F3A7F3}">
      <dgm:prSet/>
      <dgm:spPr/>
      <dgm:t>
        <a:bodyPr/>
        <a:lstStyle/>
        <a:p>
          <a:endParaRPr lang="ru-RU" sz="2800"/>
        </a:p>
      </dgm:t>
    </dgm:pt>
    <dgm:pt modelId="{797F0636-9BBE-4697-A9B2-04B6F9C7B8D4}">
      <dgm:prSet custT="1"/>
      <dgm:spPr/>
      <dgm:t>
        <a:bodyPr/>
        <a:lstStyle/>
        <a:p>
          <a:r>
            <a:rPr lang="ru-RU" sz="2400" dirty="0" err="1">
              <a:solidFill>
                <a:schemeClr val="bg1"/>
              </a:solidFill>
            </a:rPr>
            <a:t>Медиасоциализация</a:t>
          </a:r>
          <a:r>
            <a:rPr lang="ru-RU" sz="1800" dirty="0"/>
            <a:t> </a:t>
          </a:r>
        </a:p>
      </dgm:t>
    </dgm:pt>
    <dgm:pt modelId="{F442B60A-BB08-4534-8874-1C61B569D184}" type="parTrans" cxnId="{EB492937-B807-42B4-9737-9FA269F5E65E}">
      <dgm:prSet/>
      <dgm:spPr/>
      <dgm:t>
        <a:bodyPr/>
        <a:lstStyle/>
        <a:p>
          <a:endParaRPr lang="ru-RU" sz="2800"/>
        </a:p>
      </dgm:t>
    </dgm:pt>
    <dgm:pt modelId="{420F4851-0FA8-458C-AA18-D4AE1E345C32}" type="sibTrans" cxnId="{EB492937-B807-42B4-9737-9FA269F5E65E}">
      <dgm:prSet/>
      <dgm:spPr/>
      <dgm:t>
        <a:bodyPr/>
        <a:lstStyle/>
        <a:p>
          <a:endParaRPr lang="ru-RU" sz="2800"/>
        </a:p>
      </dgm:t>
    </dgm:pt>
    <dgm:pt modelId="{D42110FE-F47C-4A40-9F50-480BEE2848CA}">
      <dgm:prSet custT="1"/>
      <dgm:spPr/>
      <dgm:t>
        <a:bodyPr/>
        <a:lstStyle/>
        <a:p>
          <a:r>
            <a:rPr lang="ru-RU" sz="2400" dirty="0" err="1">
              <a:solidFill>
                <a:schemeClr val="bg1"/>
              </a:solidFill>
              <a:latin typeface="Times New Roman"/>
            </a:rPr>
            <a:t>Стадисоциализация</a:t>
          </a:r>
          <a:r>
            <a:rPr lang="ru-RU" sz="2400" dirty="0">
              <a:solidFill>
                <a:schemeClr val="bg1"/>
              </a:solidFill>
              <a:latin typeface="Times New Roman"/>
            </a:rPr>
            <a:t> и т.д.</a:t>
          </a:r>
          <a:endParaRPr lang="ru-RU" sz="2400" dirty="0"/>
        </a:p>
      </dgm:t>
    </dgm:pt>
    <dgm:pt modelId="{59F2D7C2-61A6-4839-A37A-3BB8C64090A9}" type="parTrans" cxnId="{C2557AAE-AE02-4D5C-81FB-7EF932E280B0}">
      <dgm:prSet/>
      <dgm:spPr/>
      <dgm:t>
        <a:bodyPr/>
        <a:lstStyle/>
        <a:p>
          <a:endParaRPr lang="ru-RU" sz="2800"/>
        </a:p>
      </dgm:t>
    </dgm:pt>
    <dgm:pt modelId="{A383496A-3AF1-45B6-93CA-3E6EDA9E056D}" type="sibTrans" cxnId="{C2557AAE-AE02-4D5C-81FB-7EF932E280B0}">
      <dgm:prSet/>
      <dgm:spPr/>
      <dgm:t>
        <a:bodyPr/>
        <a:lstStyle/>
        <a:p>
          <a:endParaRPr lang="ru-RU" sz="2800"/>
        </a:p>
      </dgm:t>
    </dgm:pt>
    <dgm:pt modelId="{428E1AE0-8A13-49F7-BD1A-D96B72EF4C61}" type="pres">
      <dgm:prSet presAssocID="{E1588EC6-B8B1-4BBA-828A-8964E9304CED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BE7B0D39-5643-4E2F-AA34-3083BE4EB2D4}" type="pres">
      <dgm:prSet presAssocID="{20A57394-3497-4DE9-A486-65DB1BDB914C}" presName="horFlow" presStyleCnt="0"/>
      <dgm:spPr/>
    </dgm:pt>
    <dgm:pt modelId="{325EE290-1D5C-48C8-8BE5-A228AC574B3C}" type="pres">
      <dgm:prSet presAssocID="{20A57394-3497-4DE9-A486-65DB1BDB914C}" presName="bigChev" presStyleLbl="node1" presStyleIdx="0" presStyleCnt="3" custScaleX="115576" custLinFactNeighborX="-186" custLinFactNeighborY="15323"/>
      <dgm:spPr/>
    </dgm:pt>
    <dgm:pt modelId="{C3794B2B-3E0D-48F3-ADC9-207A832221E6}" type="pres">
      <dgm:prSet presAssocID="{20A57394-3497-4DE9-A486-65DB1BDB914C}" presName="vSp" presStyleCnt="0"/>
      <dgm:spPr/>
    </dgm:pt>
    <dgm:pt modelId="{891F5055-1E5A-4355-A2C4-FD101044F2FC}" type="pres">
      <dgm:prSet presAssocID="{797F0636-9BBE-4697-A9B2-04B6F9C7B8D4}" presName="horFlow" presStyleCnt="0"/>
      <dgm:spPr/>
    </dgm:pt>
    <dgm:pt modelId="{E9B70430-FA82-4CDA-A71D-49C7178DE596}" type="pres">
      <dgm:prSet presAssocID="{797F0636-9BBE-4697-A9B2-04B6F9C7B8D4}" presName="bigChev" presStyleLbl="node1" presStyleIdx="1" presStyleCnt="3" custScaleX="115706" custLinFactNeighborX="9" custLinFactNeighborY="7406"/>
      <dgm:spPr/>
    </dgm:pt>
    <dgm:pt modelId="{1BFA8593-1A02-4DE9-85FF-A22BF1651FE9}" type="pres">
      <dgm:prSet presAssocID="{797F0636-9BBE-4697-A9B2-04B6F9C7B8D4}" presName="vSp" presStyleCnt="0"/>
      <dgm:spPr/>
    </dgm:pt>
    <dgm:pt modelId="{507D764A-FEBA-48AA-9DD6-5B6773D21D99}" type="pres">
      <dgm:prSet presAssocID="{D42110FE-F47C-4A40-9F50-480BEE2848CA}" presName="horFlow" presStyleCnt="0"/>
      <dgm:spPr/>
    </dgm:pt>
    <dgm:pt modelId="{127A536D-D76E-448F-BD73-E7D55E75E83A}" type="pres">
      <dgm:prSet presAssocID="{D42110FE-F47C-4A40-9F50-480BEE2848CA}" presName="bigChev" presStyleLbl="node1" presStyleIdx="2" presStyleCnt="3" custScaleX="115706"/>
      <dgm:spPr/>
    </dgm:pt>
  </dgm:ptLst>
  <dgm:cxnLst>
    <dgm:cxn modelId="{9C92220A-9E93-4CBA-A385-4D68474AA83E}" type="presOf" srcId="{797F0636-9BBE-4697-A9B2-04B6F9C7B8D4}" destId="{E9B70430-FA82-4CDA-A71D-49C7178DE596}" srcOrd="0" destOrd="0" presId="urn:microsoft.com/office/officeart/2005/8/layout/lProcess3"/>
    <dgm:cxn modelId="{EB492937-B807-42B4-9737-9FA269F5E65E}" srcId="{E1588EC6-B8B1-4BBA-828A-8964E9304CED}" destId="{797F0636-9BBE-4697-A9B2-04B6F9C7B8D4}" srcOrd="1" destOrd="0" parTransId="{F442B60A-BB08-4534-8874-1C61B569D184}" sibTransId="{420F4851-0FA8-458C-AA18-D4AE1E345C32}"/>
    <dgm:cxn modelId="{9A449F5D-A24E-4998-97E1-DAD1D305D425}" type="presOf" srcId="{20A57394-3497-4DE9-A486-65DB1BDB914C}" destId="{325EE290-1D5C-48C8-8BE5-A228AC574B3C}" srcOrd="0" destOrd="0" presId="urn:microsoft.com/office/officeart/2005/8/layout/lProcess3"/>
    <dgm:cxn modelId="{DF70BD84-3C48-4249-B9EB-04E0CF9C1FBD}" type="presOf" srcId="{E1588EC6-B8B1-4BBA-828A-8964E9304CED}" destId="{428E1AE0-8A13-49F7-BD1A-D96B72EF4C61}" srcOrd="0" destOrd="0" presId="urn:microsoft.com/office/officeart/2005/8/layout/lProcess3"/>
    <dgm:cxn modelId="{626A9195-72A9-4290-820A-4481B43E0263}" type="presOf" srcId="{D42110FE-F47C-4A40-9F50-480BEE2848CA}" destId="{127A536D-D76E-448F-BD73-E7D55E75E83A}" srcOrd="0" destOrd="0" presId="urn:microsoft.com/office/officeart/2005/8/layout/lProcess3"/>
    <dgm:cxn modelId="{C2557AAE-AE02-4D5C-81FB-7EF932E280B0}" srcId="{E1588EC6-B8B1-4BBA-828A-8964E9304CED}" destId="{D42110FE-F47C-4A40-9F50-480BEE2848CA}" srcOrd="2" destOrd="0" parTransId="{59F2D7C2-61A6-4839-A37A-3BB8C64090A9}" sibTransId="{A383496A-3AF1-45B6-93CA-3E6EDA9E056D}"/>
    <dgm:cxn modelId="{C4FCA2D2-3E40-4934-81AD-3A3758F3A7F3}" srcId="{E1588EC6-B8B1-4BBA-828A-8964E9304CED}" destId="{20A57394-3497-4DE9-A486-65DB1BDB914C}" srcOrd="0" destOrd="0" parTransId="{0C486183-55C8-4632-BA1F-0C531A8D4524}" sibTransId="{1CDDE1CB-72F9-4184-A800-759AD7F8DE25}"/>
    <dgm:cxn modelId="{B799E6D6-A0C2-4B97-AC2E-722B09EB0F96}" type="presParOf" srcId="{428E1AE0-8A13-49F7-BD1A-D96B72EF4C61}" destId="{BE7B0D39-5643-4E2F-AA34-3083BE4EB2D4}" srcOrd="0" destOrd="0" presId="urn:microsoft.com/office/officeart/2005/8/layout/lProcess3"/>
    <dgm:cxn modelId="{BC1C4821-FBC6-4721-97E1-CFC187E56A37}" type="presParOf" srcId="{BE7B0D39-5643-4E2F-AA34-3083BE4EB2D4}" destId="{325EE290-1D5C-48C8-8BE5-A228AC574B3C}" srcOrd="0" destOrd="0" presId="urn:microsoft.com/office/officeart/2005/8/layout/lProcess3"/>
    <dgm:cxn modelId="{152E7D1C-1E6C-4AF6-A9CF-F56D61FC7C2B}" type="presParOf" srcId="{428E1AE0-8A13-49F7-BD1A-D96B72EF4C61}" destId="{C3794B2B-3E0D-48F3-ADC9-207A832221E6}" srcOrd="1" destOrd="0" presId="urn:microsoft.com/office/officeart/2005/8/layout/lProcess3"/>
    <dgm:cxn modelId="{E10C79D2-7F82-4928-B564-E1A03EC624C5}" type="presParOf" srcId="{428E1AE0-8A13-49F7-BD1A-D96B72EF4C61}" destId="{891F5055-1E5A-4355-A2C4-FD101044F2FC}" srcOrd="2" destOrd="0" presId="urn:microsoft.com/office/officeart/2005/8/layout/lProcess3"/>
    <dgm:cxn modelId="{7DAEEC35-912E-4EFD-9F4A-EE1CA0F15369}" type="presParOf" srcId="{891F5055-1E5A-4355-A2C4-FD101044F2FC}" destId="{E9B70430-FA82-4CDA-A71D-49C7178DE596}" srcOrd="0" destOrd="0" presId="urn:microsoft.com/office/officeart/2005/8/layout/lProcess3"/>
    <dgm:cxn modelId="{1BED6F5D-ED7F-434F-84DB-186F192A8B28}" type="presParOf" srcId="{428E1AE0-8A13-49F7-BD1A-D96B72EF4C61}" destId="{1BFA8593-1A02-4DE9-85FF-A22BF1651FE9}" srcOrd="3" destOrd="0" presId="urn:microsoft.com/office/officeart/2005/8/layout/lProcess3"/>
    <dgm:cxn modelId="{26E1B372-3D02-4A8F-B91D-C68715E2A7FA}" type="presParOf" srcId="{428E1AE0-8A13-49F7-BD1A-D96B72EF4C61}" destId="{507D764A-FEBA-48AA-9DD6-5B6773D21D99}" srcOrd="4" destOrd="0" presId="urn:microsoft.com/office/officeart/2005/8/layout/lProcess3"/>
    <dgm:cxn modelId="{E50DA681-8752-4098-9138-881D8261F7E6}" type="presParOf" srcId="{507D764A-FEBA-48AA-9DD6-5B6773D21D99}" destId="{127A536D-D76E-448F-BD73-E7D55E75E83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DDDC6D-0984-40AD-8BED-35B13B598766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4D845D4-C20F-4A5E-8DC1-E9B9F60A6D46}">
      <dgm:prSet custT="1"/>
      <dgm:spPr/>
      <dgm:t>
        <a:bodyPr/>
        <a:lstStyle/>
        <a:p>
          <a:pPr algn="just"/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Формируемые навыки:</a:t>
          </a:r>
          <a:b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пользование и ориентирование в сфере информационных технологий;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0284BD-81BF-432C-B555-26896536B4DA}" type="parTrans" cxnId="{E543D3B1-F303-408C-A633-9E9100156173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C0EC9D-5CD4-4A1E-ADF3-F4E41AD1FA9E}" type="sibTrans" cxnId="{E543D3B1-F303-408C-A633-9E9100156173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2C330C-6E47-4AE1-8E79-1005F3519E90}">
      <dgm:prSet custT="1"/>
      <dgm:spPr/>
      <dgm:t>
        <a:bodyPr/>
        <a:lstStyle/>
        <a:p>
          <a:pPr algn="just"/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 Качественное изменение структуры сознания личности, именно в плане алгоритмов поиска и потребления информации, осуществления коммуникации, развлечений и т. д.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6AD37B-96A2-4E55-A49E-19913E8DB714}" type="parTrans" cxnId="{86B260D2-941E-46A6-A87A-932E4AB131CD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35FC23-0157-4178-AA79-5978EAB4A3A7}" type="sibTrans" cxnId="{86B260D2-941E-46A6-A87A-932E4AB131CD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9685FB0-9341-4CDF-868A-CC2608C0AD5A}">
      <dgm:prSet custT="1"/>
      <dgm:spPr/>
      <dgm:t>
        <a:bodyPr/>
        <a:lstStyle/>
        <a:p>
          <a:pPr algn="just"/>
          <a:r>
            <a:rPr lang="ru-RU" sz="1800" dirty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человека с техническими средствами и освоение их возможностей (программное обеспечение, поиск информации).</a:t>
          </a:r>
        </a:p>
      </dgm:t>
    </dgm:pt>
    <dgm:pt modelId="{B8698A4F-941C-484B-886B-ECACCD7610DB}" type="parTrans" cxnId="{FB488144-810E-4C09-B339-8D324391DBD6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D25925E-A1A6-44F2-83E2-6816753F9B34}" type="sibTrans" cxnId="{FB488144-810E-4C09-B339-8D324391DBD6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A3501C-7077-49B0-8CA8-A1B7136F9686}">
      <dgm:prSet custT="1"/>
      <dgm:spPr/>
      <dgm:t>
        <a:bodyPr/>
        <a:lstStyle/>
        <a:p>
          <a:pPr algn="just"/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 Пользование «умной» бытовой техникой, гаджетами, способами следить за здоровьем, домом, организовывать рабочее место.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E9E717-4FA2-4772-BB11-E52C772071EA}" type="parTrans" cxnId="{C9227943-B98C-4526-A28C-AE0189A78348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42CEA7-E8A8-4C1B-908C-C330ABC34F06}" type="sibTrans" cxnId="{C9227943-B98C-4526-A28C-AE0189A78348}">
      <dgm:prSet/>
      <dgm:spPr/>
      <dgm:t>
        <a:bodyPr/>
        <a:lstStyle/>
        <a:p>
          <a:pPr algn="just"/>
          <a:endParaRPr lang="ru-RU" sz="2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624C288-6F36-49AF-BC1B-9F135C56313C}">
      <dgm:prSet custT="1"/>
      <dgm:spPr/>
      <dgm:t>
        <a:bodyPr/>
        <a:lstStyle/>
        <a:p>
          <a:pPr algn="just"/>
          <a:r>
            <a:rPr lang="ru-RU" sz="1800">
              <a:latin typeface="Times New Roman" panose="02020603050405020304" pitchFamily="18" charset="0"/>
              <a:cs typeface="Times New Roman" panose="02020603050405020304" pitchFamily="18" charset="0"/>
            </a:rPr>
            <a:t>Киберсоциализация — в современных условиях достаточно стихийный процесс, не имеющий четкой структурированности, и базирующийся на личных интересах индивида, возможностях семьи, оснащении учебного заведения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067DD3-F868-44F6-8106-6D59299E77B3}" type="parTrans" cxnId="{1410090C-285B-4F51-9DD5-9B0FA733197C}">
      <dgm:prSet/>
      <dgm:spPr/>
      <dgm:t>
        <a:bodyPr/>
        <a:lstStyle/>
        <a:p>
          <a:pPr algn="just"/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FA4EBF4-C5B1-48FA-9467-69BC3F9C4C2A}" type="sibTrans" cxnId="{1410090C-285B-4F51-9DD5-9B0FA733197C}">
      <dgm:prSet/>
      <dgm:spPr/>
      <dgm:t>
        <a:bodyPr/>
        <a:lstStyle/>
        <a:p>
          <a:pPr algn="just"/>
          <a:endParaRPr lang="ru-RU" sz="20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BB47E1-79D6-4A23-93CF-A7C41827922A}" type="pres">
      <dgm:prSet presAssocID="{2EDDDC6D-0984-40AD-8BED-35B13B598766}" presName="linear" presStyleCnt="0">
        <dgm:presLayoutVars>
          <dgm:animLvl val="lvl"/>
          <dgm:resizeHandles val="exact"/>
        </dgm:presLayoutVars>
      </dgm:prSet>
      <dgm:spPr/>
    </dgm:pt>
    <dgm:pt modelId="{EDD82DA7-1EBD-4A95-AE28-1C523FEB7B9D}" type="pres">
      <dgm:prSet presAssocID="{E624C288-6F36-49AF-BC1B-9F135C56313C}" presName="parentText" presStyleLbl="node1" presStyleIdx="0" presStyleCnt="5" custScaleY="120337">
        <dgm:presLayoutVars>
          <dgm:chMax val="0"/>
          <dgm:bulletEnabled val="1"/>
        </dgm:presLayoutVars>
      </dgm:prSet>
      <dgm:spPr/>
    </dgm:pt>
    <dgm:pt modelId="{1ABC1E2D-54C8-4EAA-A00C-D72CF15AD361}" type="pres">
      <dgm:prSet presAssocID="{AFA4EBF4-C5B1-48FA-9467-69BC3F9C4C2A}" presName="spacer" presStyleCnt="0"/>
      <dgm:spPr/>
    </dgm:pt>
    <dgm:pt modelId="{2CB0570E-6726-440D-B588-BE29FEB94C1B}" type="pres">
      <dgm:prSet presAssocID="{64D845D4-C20F-4A5E-8DC1-E9B9F60A6D46}" presName="parentText" presStyleLbl="node1" presStyleIdx="1" presStyleCnt="5" custScaleY="130429" custLinFactNeighborX="-15685" custLinFactNeighborY="-55928">
        <dgm:presLayoutVars>
          <dgm:chMax val="0"/>
          <dgm:bulletEnabled val="1"/>
        </dgm:presLayoutVars>
      </dgm:prSet>
      <dgm:spPr/>
    </dgm:pt>
    <dgm:pt modelId="{42D09296-9124-4628-A776-A5F50CEAAB1D}" type="pres">
      <dgm:prSet presAssocID="{C9C0EC9D-5CD4-4A1E-ADF3-F4E41AD1FA9E}" presName="spacer" presStyleCnt="0"/>
      <dgm:spPr/>
    </dgm:pt>
    <dgm:pt modelId="{F6EF1C1C-1204-4EE8-878F-E7D3872D30CC}" type="pres">
      <dgm:prSet presAssocID="{39685FB0-9341-4CDF-868A-CC2608C0AD5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EBA010FA-F403-4C24-8CED-51ACF48EF4F8}" type="pres">
      <dgm:prSet presAssocID="{3D25925E-A1A6-44F2-83E2-6816753F9B34}" presName="spacer" presStyleCnt="0"/>
      <dgm:spPr/>
    </dgm:pt>
    <dgm:pt modelId="{94D6D555-FEC4-448B-96BD-A2BF77422D94}" type="pres">
      <dgm:prSet presAssocID="{072C330C-6E47-4AE1-8E79-1005F3519E90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EF31233-7EF2-4782-824D-54899794AAC4}" type="pres">
      <dgm:prSet presAssocID="{1B35FC23-0157-4178-AA79-5978EAB4A3A7}" presName="spacer" presStyleCnt="0"/>
      <dgm:spPr/>
    </dgm:pt>
    <dgm:pt modelId="{6952BAFA-E75D-4E5F-9B28-39D80E1FD9A7}" type="pres">
      <dgm:prSet presAssocID="{04A3501C-7077-49B0-8CA8-A1B7136F9686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1410090C-285B-4F51-9DD5-9B0FA733197C}" srcId="{2EDDDC6D-0984-40AD-8BED-35B13B598766}" destId="{E624C288-6F36-49AF-BC1B-9F135C56313C}" srcOrd="0" destOrd="0" parTransId="{84067DD3-F868-44F6-8106-6D59299E77B3}" sibTransId="{AFA4EBF4-C5B1-48FA-9467-69BC3F9C4C2A}"/>
    <dgm:cxn modelId="{E647B220-2E97-46F5-8587-5665E81241E8}" type="presOf" srcId="{072C330C-6E47-4AE1-8E79-1005F3519E90}" destId="{94D6D555-FEC4-448B-96BD-A2BF77422D94}" srcOrd="0" destOrd="0" presId="urn:microsoft.com/office/officeart/2005/8/layout/vList2"/>
    <dgm:cxn modelId="{8B6D2424-E626-441D-BFF7-A9F7E7DEC4BE}" type="presOf" srcId="{E624C288-6F36-49AF-BC1B-9F135C56313C}" destId="{EDD82DA7-1EBD-4A95-AE28-1C523FEB7B9D}" srcOrd="0" destOrd="0" presId="urn:microsoft.com/office/officeart/2005/8/layout/vList2"/>
    <dgm:cxn modelId="{7637412A-E0AB-4773-8363-A2FABE271B38}" type="presOf" srcId="{64D845D4-C20F-4A5E-8DC1-E9B9F60A6D46}" destId="{2CB0570E-6726-440D-B588-BE29FEB94C1B}" srcOrd="0" destOrd="0" presId="urn:microsoft.com/office/officeart/2005/8/layout/vList2"/>
    <dgm:cxn modelId="{A7346637-7042-42DE-8C60-49B073997D1B}" type="presOf" srcId="{39685FB0-9341-4CDF-868A-CC2608C0AD5A}" destId="{F6EF1C1C-1204-4EE8-878F-E7D3872D30CC}" srcOrd="0" destOrd="0" presId="urn:microsoft.com/office/officeart/2005/8/layout/vList2"/>
    <dgm:cxn modelId="{C9227943-B98C-4526-A28C-AE0189A78348}" srcId="{2EDDDC6D-0984-40AD-8BED-35B13B598766}" destId="{04A3501C-7077-49B0-8CA8-A1B7136F9686}" srcOrd="4" destOrd="0" parTransId="{25E9E717-4FA2-4772-BB11-E52C772071EA}" sibTransId="{C242CEA7-E8A8-4C1B-908C-C330ABC34F06}"/>
    <dgm:cxn modelId="{FB488144-810E-4C09-B339-8D324391DBD6}" srcId="{2EDDDC6D-0984-40AD-8BED-35B13B598766}" destId="{39685FB0-9341-4CDF-868A-CC2608C0AD5A}" srcOrd="2" destOrd="0" parTransId="{B8698A4F-941C-484B-886B-ECACCD7610DB}" sibTransId="{3D25925E-A1A6-44F2-83E2-6816753F9B34}"/>
    <dgm:cxn modelId="{A9B2764E-E0AD-48DA-853A-ADA5FCA73376}" type="presOf" srcId="{04A3501C-7077-49B0-8CA8-A1B7136F9686}" destId="{6952BAFA-E75D-4E5F-9B28-39D80E1FD9A7}" srcOrd="0" destOrd="0" presId="urn:microsoft.com/office/officeart/2005/8/layout/vList2"/>
    <dgm:cxn modelId="{E543D3B1-F303-408C-A633-9E9100156173}" srcId="{2EDDDC6D-0984-40AD-8BED-35B13B598766}" destId="{64D845D4-C20F-4A5E-8DC1-E9B9F60A6D46}" srcOrd="1" destOrd="0" parTransId="{600284BD-81BF-432C-B555-26896536B4DA}" sibTransId="{C9C0EC9D-5CD4-4A1E-ADF3-F4E41AD1FA9E}"/>
    <dgm:cxn modelId="{86B260D2-941E-46A6-A87A-932E4AB131CD}" srcId="{2EDDDC6D-0984-40AD-8BED-35B13B598766}" destId="{072C330C-6E47-4AE1-8E79-1005F3519E90}" srcOrd="3" destOrd="0" parTransId="{946AD37B-96A2-4E55-A49E-19913E8DB714}" sibTransId="{1B35FC23-0157-4178-AA79-5978EAB4A3A7}"/>
    <dgm:cxn modelId="{ACC6E9E4-15EE-415D-AA5F-2CC11A0EEA52}" type="presOf" srcId="{2EDDDC6D-0984-40AD-8BED-35B13B598766}" destId="{F2BB47E1-79D6-4A23-93CF-A7C41827922A}" srcOrd="0" destOrd="0" presId="urn:microsoft.com/office/officeart/2005/8/layout/vList2"/>
    <dgm:cxn modelId="{903F8D47-12F1-4F74-8CC0-07E5364C1F6E}" type="presParOf" srcId="{F2BB47E1-79D6-4A23-93CF-A7C41827922A}" destId="{EDD82DA7-1EBD-4A95-AE28-1C523FEB7B9D}" srcOrd="0" destOrd="0" presId="urn:microsoft.com/office/officeart/2005/8/layout/vList2"/>
    <dgm:cxn modelId="{FE1D0AA6-535B-4352-AD43-AB2EBECE5FDD}" type="presParOf" srcId="{F2BB47E1-79D6-4A23-93CF-A7C41827922A}" destId="{1ABC1E2D-54C8-4EAA-A00C-D72CF15AD361}" srcOrd="1" destOrd="0" presId="urn:microsoft.com/office/officeart/2005/8/layout/vList2"/>
    <dgm:cxn modelId="{F8BABD52-3820-4D1D-A12C-11A73C59C241}" type="presParOf" srcId="{F2BB47E1-79D6-4A23-93CF-A7C41827922A}" destId="{2CB0570E-6726-440D-B588-BE29FEB94C1B}" srcOrd="2" destOrd="0" presId="urn:microsoft.com/office/officeart/2005/8/layout/vList2"/>
    <dgm:cxn modelId="{D184AD02-66DA-4F16-A85B-BE1196190790}" type="presParOf" srcId="{F2BB47E1-79D6-4A23-93CF-A7C41827922A}" destId="{42D09296-9124-4628-A776-A5F50CEAAB1D}" srcOrd="3" destOrd="0" presId="urn:microsoft.com/office/officeart/2005/8/layout/vList2"/>
    <dgm:cxn modelId="{A2070E99-5F84-4DB1-802B-53174DAE8202}" type="presParOf" srcId="{F2BB47E1-79D6-4A23-93CF-A7C41827922A}" destId="{F6EF1C1C-1204-4EE8-878F-E7D3872D30CC}" srcOrd="4" destOrd="0" presId="urn:microsoft.com/office/officeart/2005/8/layout/vList2"/>
    <dgm:cxn modelId="{65BF690F-421E-475A-A566-E8219CE0DE16}" type="presParOf" srcId="{F2BB47E1-79D6-4A23-93CF-A7C41827922A}" destId="{EBA010FA-F403-4C24-8CED-51ACF48EF4F8}" srcOrd="5" destOrd="0" presId="urn:microsoft.com/office/officeart/2005/8/layout/vList2"/>
    <dgm:cxn modelId="{01D3018F-90BF-45E1-8E93-EA2EA354BA78}" type="presParOf" srcId="{F2BB47E1-79D6-4A23-93CF-A7C41827922A}" destId="{94D6D555-FEC4-448B-96BD-A2BF77422D94}" srcOrd="6" destOrd="0" presId="urn:microsoft.com/office/officeart/2005/8/layout/vList2"/>
    <dgm:cxn modelId="{726F1F57-1B0E-4976-AFB1-F79BFD3DE468}" type="presParOf" srcId="{F2BB47E1-79D6-4A23-93CF-A7C41827922A}" destId="{FEF31233-7EF2-4782-824D-54899794AAC4}" srcOrd="7" destOrd="0" presId="urn:microsoft.com/office/officeart/2005/8/layout/vList2"/>
    <dgm:cxn modelId="{3C9BC56C-55BE-4564-B42F-7F29DB45D417}" type="presParOf" srcId="{F2BB47E1-79D6-4A23-93CF-A7C41827922A}" destId="{6952BAFA-E75D-4E5F-9B28-39D80E1FD9A7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26A5BB9-5D97-4B1E-9ADB-B01E512F655D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6992009-4742-4F30-AEBE-7EC57F4CF757}">
      <dgm:prSet custT="1"/>
      <dgm:spPr/>
      <dgm:t>
        <a:bodyPr/>
        <a:lstStyle/>
        <a:p>
          <a:r>
            <a:rPr lang="ru-RU" sz="1800" dirty="0">
              <a:solidFill>
                <a:schemeClr val="tx1"/>
              </a:solidFill>
            </a:rPr>
            <a:t> Психологическая готовность и адаптация к вызовам и восприятию информации (контента) социальных сетей и мессенджеров;</a:t>
          </a:r>
        </a:p>
      </dgm:t>
    </dgm:pt>
    <dgm:pt modelId="{A539684A-2334-4F76-9F4C-0113BE10FB12}" type="parTrans" cxnId="{100C12EE-99B3-4A60-AEE6-3A56A450675F}">
      <dgm:prSet/>
      <dgm:spPr/>
      <dgm:t>
        <a:bodyPr/>
        <a:lstStyle/>
        <a:p>
          <a:endParaRPr lang="ru-RU" sz="2000"/>
        </a:p>
      </dgm:t>
    </dgm:pt>
    <dgm:pt modelId="{E1DDEAF8-A101-414D-B843-09AB61EB8125}" type="sibTrans" cxnId="{100C12EE-99B3-4A60-AEE6-3A56A450675F}">
      <dgm:prSet/>
      <dgm:spPr/>
      <dgm:t>
        <a:bodyPr/>
        <a:lstStyle/>
        <a:p>
          <a:endParaRPr lang="ru-RU" sz="2000"/>
        </a:p>
      </dgm:t>
    </dgm:pt>
    <dgm:pt modelId="{629D0E5B-D8BA-41E2-86DB-C152C0CB512F}">
      <dgm:prSet custT="1"/>
      <dgm:spPr/>
      <dgm:t>
        <a:bodyPr/>
        <a:lstStyle/>
        <a:p>
          <a:br>
            <a:rPr lang="ru-RU" sz="1600" dirty="0">
              <a:solidFill>
                <a:schemeClr val="tx1"/>
              </a:solidFill>
            </a:rPr>
          </a:br>
          <a:r>
            <a:rPr lang="ru-RU" sz="1600" dirty="0">
              <a:solidFill>
                <a:schemeClr val="tx1"/>
              </a:solidFill>
            </a:rPr>
            <a:t>Осознание своих прав и обязанностей нахождения и пользования возможностями сети Интернет, ответственности за виртуальные деяния;</a:t>
          </a:r>
        </a:p>
      </dgm:t>
    </dgm:pt>
    <dgm:pt modelId="{328D0769-394E-427D-BD06-06B0200C03A8}" type="parTrans" cxnId="{DA56904F-814B-47D4-9B4C-EC1AB799B251}">
      <dgm:prSet/>
      <dgm:spPr/>
      <dgm:t>
        <a:bodyPr/>
        <a:lstStyle/>
        <a:p>
          <a:endParaRPr lang="ru-RU" sz="2000"/>
        </a:p>
      </dgm:t>
    </dgm:pt>
    <dgm:pt modelId="{52A841A6-947F-4E54-856C-C7FF99C8D60F}" type="sibTrans" cxnId="{DA56904F-814B-47D4-9B4C-EC1AB799B251}">
      <dgm:prSet/>
      <dgm:spPr/>
      <dgm:t>
        <a:bodyPr/>
        <a:lstStyle/>
        <a:p>
          <a:endParaRPr lang="ru-RU" sz="2000"/>
        </a:p>
      </dgm:t>
    </dgm:pt>
    <dgm:pt modelId="{03C3C1C8-9714-4467-8CB7-68C682C4CA29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</a:rPr>
            <a:t>Развитие культуры коммуникации при взаимодействии с участниками виртуального пространства;</a:t>
          </a:r>
        </a:p>
      </dgm:t>
    </dgm:pt>
    <dgm:pt modelId="{1DA8EEF6-7E6A-4B06-B518-2E56EB3A6D55}" type="parTrans" cxnId="{E4046036-9B67-4A01-9D7D-956CBB9F2318}">
      <dgm:prSet/>
      <dgm:spPr/>
      <dgm:t>
        <a:bodyPr/>
        <a:lstStyle/>
        <a:p>
          <a:endParaRPr lang="ru-RU" sz="2000"/>
        </a:p>
      </dgm:t>
    </dgm:pt>
    <dgm:pt modelId="{AD960B69-7EFA-4D59-8D95-03DD57E9FF89}" type="sibTrans" cxnId="{E4046036-9B67-4A01-9D7D-956CBB9F2318}">
      <dgm:prSet/>
      <dgm:spPr/>
      <dgm:t>
        <a:bodyPr/>
        <a:lstStyle/>
        <a:p>
          <a:endParaRPr lang="ru-RU" sz="2000"/>
        </a:p>
      </dgm:t>
    </dgm:pt>
    <dgm:pt modelId="{7F401735-19FC-4A8F-87F1-E7B15CE4C787}">
      <dgm:prSet custT="1"/>
      <dgm:spPr/>
      <dgm:t>
        <a:bodyPr/>
        <a:lstStyle/>
        <a:p>
          <a:r>
            <a:rPr lang="ru-RU" sz="1600" dirty="0">
              <a:solidFill>
                <a:schemeClr val="tx1"/>
              </a:solidFill>
            </a:rPr>
            <a:t>Осознание потребности в публикации информации и виртуальном одобрении своего образа.</a:t>
          </a:r>
        </a:p>
      </dgm:t>
    </dgm:pt>
    <dgm:pt modelId="{22991622-8950-4634-B8E7-4E90EBD0A0EF}" type="parTrans" cxnId="{76326A80-4B5E-4C1A-AF31-77A6F678A821}">
      <dgm:prSet/>
      <dgm:spPr/>
      <dgm:t>
        <a:bodyPr/>
        <a:lstStyle/>
        <a:p>
          <a:endParaRPr lang="ru-RU" sz="2000"/>
        </a:p>
      </dgm:t>
    </dgm:pt>
    <dgm:pt modelId="{EA780F7E-0657-4AFE-BA58-F652471909DC}" type="sibTrans" cxnId="{76326A80-4B5E-4C1A-AF31-77A6F678A821}">
      <dgm:prSet/>
      <dgm:spPr/>
      <dgm:t>
        <a:bodyPr/>
        <a:lstStyle/>
        <a:p>
          <a:endParaRPr lang="ru-RU" sz="2000"/>
        </a:p>
      </dgm:t>
    </dgm:pt>
    <dgm:pt modelId="{B44FDEB4-C288-429B-BC05-2F80C40A7301}" type="pres">
      <dgm:prSet presAssocID="{E26A5BB9-5D97-4B1E-9ADB-B01E512F655D}" presName="Name0" presStyleCnt="0">
        <dgm:presLayoutVars>
          <dgm:dir/>
          <dgm:animLvl val="lvl"/>
          <dgm:resizeHandles val="exact"/>
        </dgm:presLayoutVars>
      </dgm:prSet>
      <dgm:spPr/>
    </dgm:pt>
    <dgm:pt modelId="{B20FA412-762B-456F-819F-E9A1F7E27901}" type="pres">
      <dgm:prSet presAssocID="{F6992009-4742-4F30-AEBE-7EC57F4CF757}" presName="linNode" presStyleCnt="0"/>
      <dgm:spPr/>
    </dgm:pt>
    <dgm:pt modelId="{7572D48B-B040-4072-920D-728921F4CF4B}" type="pres">
      <dgm:prSet presAssocID="{F6992009-4742-4F30-AEBE-7EC57F4CF757}" presName="parentText" presStyleLbl="node1" presStyleIdx="0" presStyleCnt="4" custScaleX="231661">
        <dgm:presLayoutVars>
          <dgm:chMax val="1"/>
          <dgm:bulletEnabled val="1"/>
        </dgm:presLayoutVars>
      </dgm:prSet>
      <dgm:spPr/>
    </dgm:pt>
    <dgm:pt modelId="{8B2D91F1-44EE-4596-93F5-51855B56E6DB}" type="pres">
      <dgm:prSet presAssocID="{E1DDEAF8-A101-414D-B843-09AB61EB8125}" presName="sp" presStyleCnt="0"/>
      <dgm:spPr/>
    </dgm:pt>
    <dgm:pt modelId="{1BDE97F1-D216-4116-9936-B469115053B6}" type="pres">
      <dgm:prSet presAssocID="{629D0E5B-D8BA-41E2-86DB-C152C0CB512F}" presName="linNode" presStyleCnt="0"/>
      <dgm:spPr/>
    </dgm:pt>
    <dgm:pt modelId="{B4B3D84D-3FEC-4787-91F8-D3061D0C277C}" type="pres">
      <dgm:prSet presAssocID="{629D0E5B-D8BA-41E2-86DB-C152C0CB512F}" presName="parentText" presStyleLbl="node1" presStyleIdx="1" presStyleCnt="4" custScaleX="232470">
        <dgm:presLayoutVars>
          <dgm:chMax val="1"/>
          <dgm:bulletEnabled val="1"/>
        </dgm:presLayoutVars>
      </dgm:prSet>
      <dgm:spPr/>
    </dgm:pt>
    <dgm:pt modelId="{AE1C0353-7B82-435D-B1E5-CB1C9AA434CE}" type="pres">
      <dgm:prSet presAssocID="{52A841A6-947F-4E54-856C-C7FF99C8D60F}" presName="sp" presStyleCnt="0"/>
      <dgm:spPr/>
    </dgm:pt>
    <dgm:pt modelId="{65A72451-517D-4543-B51D-C40A18B4DC28}" type="pres">
      <dgm:prSet presAssocID="{03C3C1C8-9714-4467-8CB7-68C682C4CA29}" presName="linNode" presStyleCnt="0"/>
      <dgm:spPr/>
    </dgm:pt>
    <dgm:pt modelId="{1D7D7FC7-8543-4B17-B7A8-3786F492DBE2}" type="pres">
      <dgm:prSet presAssocID="{03C3C1C8-9714-4467-8CB7-68C682C4CA29}" presName="parentText" presStyleLbl="node1" presStyleIdx="2" presStyleCnt="4" custScaleX="232470">
        <dgm:presLayoutVars>
          <dgm:chMax val="1"/>
          <dgm:bulletEnabled val="1"/>
        </dgm:presLayoutVars>
      </dgm:prSet>
      <dgm:spPr/>
    </dgm:pt>
    <dgm:pt modelId="{06E0F315-65DF-44AB-A5D6-B722E446A860}" type="pres">
      <dgm:prSet presAssocID="{AD960B69-7EFA-4D59-8D95-03DD57E9FF89}" presName="sp" presStyleCnt="0"/>
      <dgm:spPr/>
    </dgm:pt>
    <dgm:pt modelId="{7B1AE4F9-BE1C-4F07-8D8E-E44096080B6E}" type="pres">
      <dgm:prSet presAssocID="{7F401735-19FC-4A8F-87F1-E7B15CE4C787}" presName="linNode" presStyleCnt="0"/>
      <dgm:spPr/>
    </dgm:pt>
    <dgm:pt modelId="{290997FA-74CD-4116-98D6-40AB9E7010A8}" type="pres">
      <dgm:prSet presAssocID="{7F401735-19FC-4A8F-87F1-E7B15CE4C787}" presName="parentText" presStyleLbl="node1" presStyleIdx="3" presStyleCnt="4" custScaleX="231984">
        <dgm:presLayoutVars>
          <dgm:chMax val="1"/>
          <dgm:bulletEnabled val="1"/>
        </dgm:presLayoutVars>
      </dgm:prSet>
      <dgm:spPr/>
    </dgm:pt>
  </dgm:ptLst>
  <dgm:cxnLst>
    <dgm:cxn modelId="{4099231F-3AD8-4AF9-8E0B-2D942DB82358}" type="presOf" srcId="{629D0E5B-D8BA-41E2-86DB-C152C0CB512F}" destId="{B4B3D84D-3FEC-4787-91F8-D3061D0C277C}" srcOrd="0" destOrd="0" presId="urn:microsoft.com/office/officeart/2005/8/layout/vList5"/>
    <dgm:cxn modelId="{A8E44B31-5A08-4F7F-ADF4-66B3456FF5B0}" type="presOf" srcId="{03C3C1C8-9714-4467-8CB7-68C682C4CA29}" destId="{1D7D7FC7-8543-4B17-B7A8-3786F492DBE2}" srcOrd="0" destOrd="0" presId="urn:microsoft.com/office/officeart/2005/8/layout/vList5"/>
    <dgm:cxn modelId="{E4046036-9B67-4A01-9D7D-956CBB9F2318}" srcId="{E26A5BB9-5D97-4B1E-9ADB-B01E512F655D}" destId="{03C3C1C8-9714-4467-8CB7-68C682C4CA29}" srcOrd="2" destOrd="0" parTransId="{1DA8EEF6-7E6A-4B06-B518-2E56EB3A6D55}" sibTransId="{AD960B69-7EFA-4D59-8D95-03DD57E9FF89}"/>
    <dgm:cxn modelId="{DA56904F-814B-47D4-9B4C-EC1AB799B251}" srcId="{E26A5BB9-5D97-4B1E-9ADB-B01E512F655D}" destId="{629D0E5B-D8BA-41E2-86DB-C152C0CB512F}" srcOrd="1" destOrd="0" parTransId="{328D0769-394E-427D-BD06-06B0200C03A8}" sibTransId="{52A841A6-947F-4E54-856C-C7FF99C8D60F}"/>
    <dgm:cxn modelId="{2A82CE78-0F35-4C23-A909-3FE3A20C3F83}" type="presOf" srcId="{7F401735-19FC-4A8F-87F1-E7B15CE4C787}" destId="{290997FA-74CD-4116-98D6-40AB9E7010A8}" srcOrd="0" destOrd="0" presId="urn:microsoft.com/office/officeart/2005/8/layout/vList5"/>
    <dgm:cxn modelId="{9BF2527D-F128-4EEC-8355-70A84A544B43}" type="presOf" srcId="{E26A5BB9-5D97-4B1E-9ADB-B01E512F655D}" destId="{B44FDEB4-C288-429B-BC05-2F80C40A7301}" srcOrd="0" destOrd="0" presId="urn:microsoft.com/office/officeart/2005/8/layout/vList5"/>
    <dgm:cxn modelId="{76326A80-4B5E-4C1A-AF31-77A6F678A821}" srcId="{E26A5BB9-5D97-4B1E-9ADB-B01E512F655D}" destId="{7F401735-19FC-4A8F-87F1-E7B15CE4C787}" srcOrd="3" destOrd="0" parTransId="{22991622-8950-4634-B8E7-4E90EBD0A0EF}" sibTransId="{EA780F7E-0657-4AFE-BA58-F652471909DC}"/>
    <dgm:cxn modelId="{C032E6CE-299E-462B-9E52-2419B05C93BA}" type="presOf" srcId="{F6992009-4742-4F30-AEBE-7EC57F4CF757}" destId="{7572D48B-B040-4072-920D-728921F4CF4B}" srcOrd="0" destOrd="0" presId="urn:microsoft.com/office/officeart/2005/8/layout/vList5"/>
    <dgm:cxn modelId="{100C12EE-99B3-4A60-AEE6-3A56A450675F}" srcId="{E26A5BB9-5D97-4B1E-9ADB-B01E512F655D}" destId="{F6992009-4742-4F30-AEBE-7EC57F4CF757}" srcOrd="0" destOrd="0" parTransId="{A539684A-2334-4F76-9F4C-0113BE10FB12}" sibTransId="{E1DDEAF8-A101-414D-B843-09AB61EB8125}"/>
    <dgm:cxn modelId="{537396DE-E015-465C-9240-BBF4424DAEED}" type="presParOf" srcId="{B44FDEB4-C288-429B-BC05-2F80C40A7301}" destId="{B20FA412-762B-456F-819F-E9A1F7E27901}" srcOrd="0" destOrd="0" presId="urn:microsoft.com/office/officeart/2005/8/layout/vList5"/>
    <dgm:cxn modelId="{29915CC1-5B36-4807-8902-EA7F25C77071}" type="presParOf" srcId="{B20FA412-762B-456F-819F-E9A1F7E27901}" destId="{7572D48B-B040-4072-920D-728921F4CF4B}" srcOrd="0" destOrd="0" presId="urn:microsoft.com/office/officeart/2005/8/layout/vList5"/>
    <dgm:cxn modelId="{B8A9CA59-2201-421B-B6DE-25A4A00BF443}" type="presParOf" srcId="{B44FDEB4-C288-429B-BC05-2F80C40A7301}" destId="{8B2D91F1-44EE-4596-93F5-51855B56E6DB}" srcOrd="1" destOrd="0" presId="urn:microsoft.com/office/officeart/2005/8/layout/vList5"/>
    <dgm:cxn modelId="{F9F38A12-43F2-437B-8327-827D9BE598FF}" type="presParOf" srcId="{B44FDEB4-C288-429B-BC05-2F80C40A7301}" destId="{1BDE97F1-D216-4116-9936-B469115053B6}" srcOrd="2" destOrd="0" presId="urn:microsoft.com/office/officeart/2005/8/layout/vList5"/>
    <dgm:cxn modelId="{789584E8-9AE6-4F07-8403-26B4E6F22F31}" type="presParOf" srcId="{1BDE97F1-D216-4116-9936-B469115053B6}" destId="{B4B3D84D-3FEC-4787-91F8-D3061D0C277C}" srcOrd="0" destOrd="0" presId="urn:microsoft.com/office/officeart/2005/8/layout/vList5"/>
    <dgm:cxn modelId="{074C6415-AA6B-43D4-BDE9-27675E7128FE}" type="presParOf" srcId="{B44FDEB4-C288-429B-BC05-2F80C40A7301}" destId="{AE1C0353-7B82-435D-B1E5-CB1C9AA434CE}" srcOrd="3" destOrd="0" presId="urn:microsoft.com/office/officeart/2005/8/layout/vList5"/>
    <dgm:cxn modelId="{188991FC-BD31-4EB7-A9F2-4FC59CA9A46F}" type="presParOf" srcId="{B44FDEB4-C288-429B-BC05-2F80C40A7301}" destId="{65A72451-517D-4543-B51D-C40A18B4DC28}" srcOrd="4" destOrd="0" presId="urn:microsoft.com/office/officeart/2005/8/layout/vList5"/>
    <dgm:cxn modelId="{F1E67EBD-09B2-4E4C-AB03-AD64ADD152CA}" type="presParOf" srcId="{65A72451-517D-4543-B51D-C40A18B4DC28}" destId="{1D7D7FC7-8543-4B17-B7A8-3786F492DBE2}" srcOrd="0" destOrd="0" presId="urn:microsoft.com/office/officeart/2005/8/layout/vList5"/>
    <dgm:cxn modelId="{BB241BE3-8ADF-4184-9E06-D231DD91FF5F}" type="presParOf" srcId="{B44FDEB4-C288-429B-BC05-2F80C40A7301}" destId="{06E0F315-65DF-44AB-A5D6-B722E446A860}" srcOrd="5" destOrd="0" presId="urn:microsoft.com/office/officeart/2005/8/layout/vList5"/>
    <dgm:cxn modelId="{908DC357-B429-4B2D-A03C-C56CC0A1667E}" type="presParOf" srcId="{B44FDEB4-C288-429B-BC05-2F80C40A7301}" destId="{7B1AE4F9-BE1C-4F07-8D8E-E44096080B6E}" srcOrd="6" destOrd="0" presId="urn:microsoft.com/office/officeart/2005/8/layout/vList5"/>
    <dgm:cxn modelId="{9C3195E6-2CF1-4B11-9A5C-7C914C7236E1}" type="presParOf" srcId="{7B1AE4F9-BE1C-4F07-8D8E-E44096080B6E}" destId="{290997FA-74CD-4116-98D6-40AB9E7010A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F69FD6-B187-4F38-8398-80820C14A71E}">
      <dsp:nvSpPr>
        <dsp:cNvPr id="0" name=""/>
        <dsp:cNvSpPr/>
      </dsp:nvSpPr>
      <dsp:spPr>
        <a:xfrm>
          <a:off x="125364" y="740565"/>
          <a:ext cx="2733012" cy="229933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напряженная обстановка в обществе, выраженная совокупностью негативных социальных тенденций, влияющих на молодежь, таких как невысокий уровень и качество образования, агрессивная конкуренция на рынке труда, отсутствие социальной справедливости</a:t>
          </a:r>
        </a:p>
      </dsp:txBody>
      <dsp:txXfrm>
        <a:off x="125364" y="740565"/>
        <a:ext cx="2733012" cy="2299337"/>
      </dsp:txXfrm>
    </dsp:sp>
    <dsp:sp modelId="{84A4A475-A3B5-4270-B4E0-B6F95A9BB1DF}">
      <dsp:nvSpPr>
        <dsp:cNvPr id="0" name=""/>
        <dsp:cNvSpPr/>
      </dsp:nvSpPr>
      <dsp:spPr>
        <a:xfrm>
          <a:off x="2974912" y="740557"/>
          <a:ext cx="2733012" cy="2301584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криминализация общественных отношений, вовлечение молодежи в противозаконную деятельность</a:t>
          </a:r>
        </a:p>
      </dsp:txBody>
      <dsp:txXfrm>
        <a:off x="2974912" y="740557"/>
        <a:ext cx="2733012" cy="2301584"/>
      </dsp:txXfrm>
    </dsp:sp>
    <dsp:sp modelId="{430B7FFA-B65B-4B0A-A6C8-7F9D4E7520C6}">
      <dsp:nvSpPr>
        <dsp:cNvPr id="0" name=""/>
        <dsp:cNvSpPr/>
      </dsp:nvSpPr>
      <dsp:spPr>
        <a:xfrm>
          <a:off x="5885434" y="740557"/>
          <a:ext cx="2733012" cy="229190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искажение ценностных ориентиров</a:t>
          </a:r>
        </a:p>
      </dsp:txBody>
      <dsp:txXfrm>
        <a:off x="5885434" y="740557"/>
        <a:ext cx="2733012" cy="2291909"/>
      </dsp:txXfrm>
    </dsp:sp>
    <dsp:sp modelId="{FE4E8EC3-4C08-4C61-BEBF-D8F4DC5C67A6}">
      <dsp:nvSpPr>
        <dsp:cNvPr id="0" name=""/>
        <dsp:cNvSpPr/>
      </dsp:nvSpPr>
      <dsp:spPr>
        <a:xfrm>
          <a:off x="8778546" y="740565"/>
          <a:ext cx="2733012" cy="230930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деятельность зарубежных религиозных организаций и сект, насаждающих религиозный экстремизм</a:t>
          </a:r>
        </a:p>
      </dsp:txBody>
      <dsp:txXfrm>
        <a:off x="8778546" y="740565"/>
        <a:ext cx="2733012" cy="2309307"/>
      </dsp:txXfrm>
    </dsp:sp>
    <dsp:sp modelId="{DB7721D0-AE1A-4AFE-9621-961F435B78CE}">
      <dsp:nvSpPr>
        <dsp:cNvPr id="0" name=""/>
        <dsp:cNvSpPr/>
      </dsp:nvSpPr>
      <dsp:spPr>
        <a:xfrm>
          <a:off x="165512" y="3369072"/>
          <a:ext cx="2733012" cy="1915163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активность националистических и сепаратистских группировок</a:t>
          </a:r>
        </a:p>
      </dsp:txBody>
      <dsp:txXfrm>
        <a:off x="165512" y="3369072"/>
        <a:ext cx="2733012" cy="1915163"/>
      </dsp:txXfrm>
    </dsp:sp>
    <dsp:sp modelId="{BC955959-C832-441A-AB27-69AECDC9DC5B}">
      <dsp:nvSpPr>
        <dsp:cNvPr id="0" name=""/>
        <dsp:cNvSpPr/>
      </dsp:nvSpPr>
      <dsp:spPr>
        <a:xfrm>
          <a:off x="3018504" y="3351633"/>
          <a:ext cx="2733012" cy="193259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оборот запрещенных средств, которые могут быть использованы в ходе экстремистских акций (изготовление и приобретение взрывчатки и оружия)</a:t>
          </a:r>
        </a:p>
      </dsp:txBody>
      <dsp:txXfrm>
        <a:off x="3018504" y="3351633"/>
        <a:ext cx="2733012" cy="1932595"/>
      </dsp:txXfrm>
    </dsp:sp>
    <dsp:sp modelId="{436075CA-ABFC-400C-A282-68AD96B3AC6D}">
      <dsp:nvSpPr>
        <dsp:cNvPr id="0" name=""/>
        <dsp:cNvSpPr/>
      </dsp:nvSpPr>
      <dsp:spPr>
        <a:xfrm>
          <a:off x="5929025" y="3360430"/>
          <a:ext cx="2733012" cy="191503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использование психологических особенностей характерных для молодежной среды (таких как агрессия, неустойчивость психики, склонность к внушению) для совершения действий экстремистского характера</a:t>
          </a:r>
        </a:p>
      </dsp:txBody>
      <dsp:txXfrm>
        <a:off x="5929025" y="3360430"/>
        <a:ext cx="2733012" cy="1915032"/>
      </dsp:txXfrm>
    </dsp:sp>
    <dsp:sp modelId="{57E7616A-6724-487E-B69C-2761674CF071}">
      <dsp:nvSpPr>
        <dsp:cNvPr id="0" name=""/>
        <dsp:cNvSpPr/>
      </dsp:nvSpPr>
      <dsp:spPr>
        <a:xfrm>
          <a:off x="8783083" y="3360348"/>
          <a:ext cx="2733012" cy="19500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применение информационных ресурсов экстремистскими организациями для пропаганды и координации действий</a:t>
          </a:r>
        </a:p>
      </dsp:txBody>
      <dsp:txXfrm>
        <a:off x="8783083" y="3360348"/>
        <a:ext cx="2733012" cy="19500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862A24F-A7BC-4ADC-BAA1-06E2767A4EA4}">
      <dsp:nvSpPr>
        <dsp:cNvPr id="0" name=""/>
        <dsp:cNvSpPr/>
      </dsp:nvSpPr>
      <dsp:spPr>
        <a:xfrm>
          <a:off x="3640643" y="834829"/>
          <a:ext cx="6423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2326" y="45720"/>
              </a:lnTo>
            </a:path>
          </a:pathLst>
        </a:custGeom>
        <a:noFill/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4983" y="877181"/>
        <a:ext cx="33646" cy="6735"/>
      </dsp:txXfrm>
    </dsp:sp>
    <dsp:sp modelId="{282F70D6-B64A-49B2-B101-FD6770D4D7AB}">
      <dsp:nvSpPr>
        <dsp:cNvPr id="0" name=""/>
        <dsp:cNvSpPr/>
      </dsp:nvSpPr>
      <dsp:spPr>
        <a:xfrm>
          <a:off x="716677" y="2819"/>
          <a:ext cx="2925766" cy="175545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индивидуальные беседы</a:t>
          </a:r>
        </a:p>
      </dsp:txBody>
      <dsp:txXfrm>
        <a:off x="716677" y="2819"/>
        <a:ext cx="2925766" cy="1755459"/>
      </dsp:txXfrm>
    </dsp:sp>
    <dsp:sp modelId="{CDCA4556-5476-4264-A82E-5ADFB24325BE}">
      <dsp:nvSpPr>
        <dsp:cNvPr id="0" name=""/>
        <dsp:cNvSpPr/>
      </dsp:nvSpPr>
      <dsp:spPr>
        <a:xfrm>
          <a:off x="7239336" y="834829"/>
          <a:ext cx="6423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2326" y="45720"/>
              </a:lnTo>
            </a:path>
          </a:pathLst>
        </a:custGeom>
        <a:noFill/>
        <a:ln w="10000" cap="flat" cmpd="sng" algn="ctr">
          <a:solidFill>
            <a:schemeClr val="accent3">
              <a:hueOff val="168719"/>
              <a:satOff val="8636"/>
              <a:lumOff val="362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43676" y="877181"/>
        <a:ext cx="33646" cy="6735"/>
      </dsp:txXfrm>
    </dsp:sp>
    <dsp:sp modelId="{76DB98F3-25AF-4595-840A-0F85E7D00680}">
      <dsp:nvSpPr>
        <dsp:cNvPr id="0" name=""/>
        <dsp:cNvSpPr/>
      </dsp:nvSpPr>
      <dsp:spPr>
        <a:xfrm>
          <a:off x="4315369" y="2819"/>
          <a:ext cx="2925766" cy="1755459"/>
        </a:xfrm>
        <a:prstGeom prst="rect">
          <a:avLst/>
        </a:prstGeom>
        <a:solidFill>
          <a:schemeClr val="accent3">
            <a:hueOff val="134975"/>
            <a:satOff val="6909"/>
            <a:lumOff val="29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факультативные занятия</a:t>
          </a:r>
        </a:p>
      </dsp:txBody>
      <dsp:txXfrm>
        <a:off x="4315369" y="2819"/>
        <a:ext cx="2925766" cy="1755459"/>
      </dsp:txXfrm>
    </dsp:sp>
    <dsp:sp modelId="{DF70A870-B097-4793-9535-0355C7A12E87}">
      <dsp:nvSpPr>
        <dsp:cNvPr id="0" name=""/>
        <dsp:cNvSpPr/>
      </dsp:nvSpPr>
      <dsp:spPr>
        <a:xfrm>
          <a:off x="2179560" y="1756479"/>
          <a:ext cx="7197385" cy="848215"/>
        </a:xfrm>
        <a:custGeom>
          <a:avLst/>
          <a:gdLst/>
          <a:ahLst/>
          <a:cxnLst/>
          <a:rect l="0" t="0" r="0" b="0"/>
          <a:pathLst>
            <a:path>
              <a:moveTo>
                <a:pt x="7197385" y="0"/>
              </a:moveTo>
              <a:lnTo>
                <a:pt x="7197385" y="441207"/>
              </a:lnTo>
              <a:lnTo>
                <a:pt x="0" y="441207"/>
              </a:lnTo>
              <a:lnTo>
                <a:pt x="0" y="848215"/>
              </a:lnTo>
            </a:path>
          </a:pathLst>
        </a:custGeom>
        <a:noFill/>
        <a:ln w="10000" cap="flat" cmpd="sng" algn="ctr">
          <a:solidFill>
            <a:schemeClr val="accent3">
              <a:hueOff val="337438"/>
              <a:satOff val="17272"/>
              <a:lumOff val="725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96982" y="2177219"/>
        <a:ext cx="362541" cy="6735"/>
      </dsp:txXfrm>
    </dsp:sp>
    <dsp:sp modelId="{284E4F92-62AE-4B10-BF5C-71EC90687FAA}">
      <dsp:nvSpPr>
        <dsp:cNvPr id="0" name=""/>
        <dsp:cNvSpPr/>
      </dsp:nvSpPr>
      <dsp:spPr>
        <a:xfrm>
          <a:off x="7914062" y="2819"/>
          <a:ext cx="2925766" cy="1755459"/>
        </a:xfrm>
        <a:prstGeom prst="rect">
          <a:avLst/>
        </a:prstGeom>
        <a:solidFill>
          <a:schemeClr val="accent3">
            <a:hueOff val="269950"/>
            <a:satOff val="13818"/>
            <a:lumOff val="580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встречи с психологом</a:t>
          </a:r>
        </a:p>
      </dsp:txBody>
      <dsp:txXfrm>
        <a:off x="7914062" y="2819"/>
        <a:ext cx="2925766" cy="1755459"/>
      </dsp:txXfrm>
    </dsp:sp>
    <dsp:sp modelId="{3FC2933F-27B2-4512-BFD7-5E91427237D7}">
      <dsp:nvSpPr>
        <dsp:cNvPr id="0" name=""/>
        <dsp:cNvSpPr/>
      </dsp:nvSpPr>
      <dsp:spPr>
        <a:xfrm>
          <a:off x="3640643" y="3469104"/>
          <a:ext cx="6423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2326" y="45720"/>
              </a:lnTo>
            </a:path>
          </a:pathLst>
        </a:custGeom>
        <a:noFill/>
        <a:ln w="10000" cap="flat" cmpd="sng" algn="ctr">
          <a:solidFill>
            <a:schemeClr val="accent3">
              <a:hueOff val="506157"/>
              <a:satOff val="25908"/>
              <a:lumOff val="10883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944983" y="3511456"/>
        <a:ext cx="33646" cy="6735"/>
      </dsp:txXfrm>
    </dsp:sp>
    <dsp:sp modelId="{1D864089-BC29-4431-B802-875BC1F6FD5E}">
      <dsp:nvSpPr>
        <dsp:cNvPr id="0" name=""/>
        <dsp:cNvSpPr/>
      </dsp:nvSpPr>
      <dsp:spPr>
        <a:xfrm>
          <a:off x="716677" y="2637094"/>
          <a:ext cx="2925766" cy="1755459"/>
        </a:xfrm>
        <a:prstGeom prst="rect">
          <a:avLst/>
        </a:prstGeom>
        <a:solidFill>
          <a:schemeClr val="accent3">
            <a:hueOff val="404926"/>
            <a:satOff val="20726"/>
            <a:lumOff val="87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тренинги, круглые столы, форумы, конференции, экскурсии, спортивные мероприятия</a:t>
          </a:r>
        </a:p>
      </dsp:txBody>
      <dsp:txXfrm>
        <a:off x="716677" y="2637094"/>
        <a:ext cx="2925766" cy="1755459"/>
      </dsp:txXfrm>
    </dsp:sp>
    <dsp:sp modelId="{380348FF-70EB-45F0-BA63-82F97A199EC1}">
      <dsp:nvSpPr>
        <dsp:cNvPr id="0" name=""/>
        <dsp:cNvSpPr/>
      </dsp:nvSpPr>
      <dsp:spPr>
        <a:xfrm>
          <a:off x="7239336" y="3469104"/>
          <a:ext cx="64232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42326" y="45720"/>
              </a:lnTo>
            </a:path>
          </a:pathLst>
        </a:custGeom>
        <a:noFill/>
        <a:ln w="10000" cap="flat" cmpd="sng" algn="ctr">
          <a:solidFill>
            <a:schemeClr val="accent3">
              <a:hueOff val="674876"/>
              <a:satOff val="34544"/>
              <a:lumOff val="1451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543676" y="3511456"/>
        <a:ext cx="33646" cy="6735"/>
      </dsp:txXfrm>
    </dsp:sp>
    <dsp:sp modelId="{0B6E9ADC-4A01-4AF2-8414-0A459F9220E6}">
      <dsp:nvSpPr>
        <dsp:cNvPr id="0" name=""/>
        <dsp:cNvSpPr/>
      </dsp:nvSpPr>
      <dsp:spPr>
        <a:xfrm>
          <a:off x="4315369" y="2431205"/>
          <a:ext cx="2925766" cy="2167237"/>
        </a:xfrm>
        <a:prstGeom prst="rect">
          <a:avLst/>
        </a:prstGeom>
        <a:solidFill>
          <a:schemeClr val="accent3">
            <a:hueOff val="539901"/>
            <a:satOff val="27635"/>
            <a:lumOff val="1160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на базе образовательной организации антитеррористических воспитательных и культурно-просветительских мероприятий</a:t>
          </a:r>
        </a:p>
      </dsp:txBody>
      <dsp:txXfrm>
        <a:off x="4315369" y="2431205"/>
        <a:ext cx="2925766" cy="2167237"/>
      </dsp:txXfrm>
    </dsp:sp>
    <dsp:sp modelId="{38AC46EF-5E2B-416F-9156-2D65456EAB03}">
      <dsp:nvSpPr>
        <dsp:cNvPr id="0" name=""/>
        <dsp:cNvSpPr/>
      </dsp:nvSpPr>
      <dsp:spPr>
        <a:xfrm>
          <a:off x="7914062" y="2637094"/>
          <a:ext cx="2925766" cy="1755459"/>
        </a:xfrm>
        <a:prstGeom prst="rect">
          <a:avLst/>
        </a:prstGeom>
        <a:solidFill>
          <a:schemeClr val="accent3">
            <a:hueOff val="674876"/>
            <a:satOff val="34544"/>
            <a:lumOff val="1451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несовершеннолетних, нуждающихся в социальной профилактике и реабилитации</a:t>
          </a:r>
        </a:p>
      </dsp:txBody>
      <dsp:txXfrm>
        <a:off x="7914062" y="2637094"/>
        <a:ext cx="2925766" cy="175545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3F6D9-554F-4146-8D7E-810BC2722194}">
      <dsp:nvSpPr>
        <dsp:cNvPr id="0" name=""/>
        <dsp:cNvSpPr/>
      </dsp:nvSpPr>
      <dsp:spPr>
        <a:xfrm>
          <a:off x="87269" y="238927"/>
          <a:ext cx="2659651" cy="218545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исчезновение одиночества как части процесса социализации</a:t>
          </a:r>
          <a:endParaRPr lang="ru-RU" sz="1600" kern="1200" dirty="0"/>
        </a:p>
      </dsp:txBody>
      <dsp:txXfrm>
        <a:off x="87269" y="238927"/>
        <a:ext cx="2659651" cy="2185451"/>
      </dsp:txXfrm>
    </dsp:sp>
    <dsp:sp modelId="{EBDEE3EF-5A44-45DD-BBEA-ADBD0670E211}">
      <dsp:nvSpPr>
        <dsp:cNvPr id="0" name=""/>
        <dsp:cNvSpPr/>
      </dsp:nvSpPr>
      <dsp:spPr>
        <a:xfrm>
          <a:off x="2908521" y="244393"/>
          <a:ext cx="2974368" cy="217452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зависимость от социальных сетей и гаджетов, обеспечивающих непрерывный процесс «виртуальной» коммуникации в ущерб «традиционным» социальным практикам</a:t>
          </a:r>
        </a:p>
      </dsp:txBody>
      <dsp:txXfrm>
        <a:off x="2908521" y="244393"/>
        <a:ext cx="2974368" cy="2174520"/>
      </dsp:txXfrm>
    </dsp:sp>
    <dsp:sp modelId="{197C6ED2-EA72-4D80-8008-DD9F876DF813}">
      <dsp:nvSpPr>
        <dsp:cNvPr id="0" name=""/>
        <dsp:cNvSpPr/>
      </dsp:nvSpPr>
      <dsp:spPr>
        <a:xfrm>
          <a:off x="6053159" y="255946"/>
          <a:ext cx="2659651" cy="21514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исчезновение причастности к региональной культуре</a:t>
          </a:r>
          <a:endParaRPr lang="ru-RU" sz="1600" kern="1200" dirty="0"/>
        </a:p>
      </dsp:txBody>
      <dsp:txXfrm>
        <a:off x="6053159" y="255946"/>
        <a:ext cx="2659651" cy="2151413"/>
      </dsp:txXfrm>
    </dsp:sp>
    <dsp:sp modelId="{43C630B4-84FB-41F8-8044-8D4F54221BDA}">
      <dsp:nvSpPr>
        <dsp:cNvPr id="0" name=""/>
        <dsp:cNvSpPr/>
      </dsp:nvSpPr>
      <dsp:spPr>
        <a:xfrm>
          <a:off x="8874252" y="257869"/>
          <a:ext cx="2659651" cy="215819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деформация процесса образования</a:t>
          </a:r>
          <a:endParaRPr lang="ru-RU" sz="1600" kern="1200" dirty="0"/>
        </a:p>
      </dsp:txBody>
      <dsp:txXfrm>
        <a:off x="8874252" y="257869"/>
        <a:ext cx="2659651" cy="2158195"/>
      </dsp:txXfrm>
    </dsp:sp>
    <dsp:sp modelId="{918129D6-BF74-4A60-A6A8-CEB59EED1F3F}">
      <dsp:nvSpPr>
        <dsp:cNvPr id="0" name=""/>
        <dsp:cNvSpPr/>
      </dsp:nvSpPr>
      <dsp:spPr>
        <a:xfrm>
          <a:off x="131539" y="2690344"/>
          <a:ext cx="2659651" cy="159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отчуждение в семье</a:t>
          </a:r>
          <a:endParaRPr lang="ru-RU" sz="1600" kern="1200" dirty="0"/>
        </a:p>
      </dsp:txBody>
      <dsp:txXfrm>
        <a:off x="131539" y="2690344"/>
        <a:ext cx="2659651" cy="1595790"/>
      </dsp:txXfrm>
    </dsp:sp>
    <dsp:sp modelId="{655B4626-CA59-4EFD-AAD7-AFBF0FD8B24A}">
      <dsp:nvSpPr>
        <dsp:cNvPr id="0" name=""/>
        <dsp:cNvSpPr/>
      </dsp:nvSpPr>
      <dsp:spPr>
        <a:xfrm>
          <a:off x="3004893" y="2690344"/>
          <a:ext cx="2659651" cy="159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деформация языкового общения (феномен texting)</a:t>
          </a:r>
          <a:endParaRPr lang="ru-RU" sz="1600" kern="1200" dirty="0"/>
        </a:p>
      </dsp:txBody>
      <dsp:txXfrm>
        <a:off x="3004893" y="2690344"/>
        <a:ext cx="2659651" cy="1595790"/>
      </dsp:txXfrm>
    </dsp:sp>
    <dsp:sp modelId="{81CDBEA8-C885-49AA-89FB-4F16F46573D4}">
      <dsp:nvSpPr>
        <dsp:cNvPr id="0" name=""/>
        <dsp:cNvSpPr/>
      </dsp:nvSpPr>
      <dsp:spPr>
        <a:xfrm>
          <a:off x="5878301" y="2690344"/>
          <a:ext cx="2659651" cy="159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формирование новой этики</a:t>
          </a:r>
          <a:endParaRPr lang="ru-RU" sz="1600" kern="1200" dirty="0"/>
        </a:p>
      </dsp:txBody>
      <dsp:txXfrm>
        <a:off x="5878301" y="2690344"/>
        <a:ext cx="2659651" cy="1595790"/>
      </dsp:txXfrm>
    </dsp:sp>
    <dsp:sp modelId="{954C9F06-6111-4126-AE82-27F373934180}">
      <dsp:nvSpPr>
        <dsp:cNvPr id="0" name=""/>
        <dsp:cNvSpPr/>
      </dsp:nvSpPr>
      <dsp:spPr>
        <a:xfrm>
          <a:off x="8734234" y="2690344"/>
          <a:ext cx="2659651" cy="159579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/>
            <a:t>потенциальное разрушение личного пространства</a:t>
          </a:r>
          <a:endParaRPr lang="ru-RU" sz="1600" kern="1200" dirty="0"/>
        </a:p>
      </dsp:txBody>
      <dsp:txXfrm>
        <a:off x="8734234" y="2690344"/>
        <a:ext cx="2659651" cy="15957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EE290-1D5C-48C8-8BE5-A228AC574B3C}">
      <dsp:nvSpPr>
        <dsp:cNvPr id="0" name=""/>
        <dsp:cNvSpPr/>
      </dsp:nvSpPr>
      <dsp:spPr>
        <a:xfrm>
          <a:off x="209766" y="253777"/>
          <a:ext cx="4760323" cy="1647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solidFill>
                <a:schemeClr val="bg1"/>
              </a:solidFill>
            </a:rPr>
            <a:t>Ворксоциализация</a:t>
          </a:r>
          <a:endParaRPr lang="ru-RU" sz="2400" kern="1200" dirty="0">
            <a:solidFill>
              <a:schemeClr val="bg1"/>
            </a:solidFill>
          </a:endParaRPr>
        </a:p>
      </dsp:txBody>
      <dsp:txXfrm>
        <a:off x="1033522" y="253777"/>
        <a:ext cx="3112811" cy="1647512"/>
      </dsp:txXfrm>
    </dsp:sp>
    <dsp:sp modelId="{E9B70430-FA82-4CDA-A71D-49C7178DE596}">
      <dsp:nvSpPr>
        <dsp:cNvPr id="0" name=""/>
        <dsp:cNvSpPr/>
      </dsp:nvSpPr>
      <dsp:spPr>
        <a:xfrm>
          <a:off x="217798" y="2001508"/>
          <a:ext cx="4765678" cy="1647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solidFill>
                <a:schemeClr val="bg1"/>
              </a:solidFill>
            </a:rPr>
            <a:t>Медиасоциализация</a:t>
          </a:r>
          <a:r>
            <a:rPr lang="ru-RU" sz="1800" kern="1200" dirty="0"/>
            <a:t> </a:t>
          </a:r>
        </a:p>
      </dsp:txBody>
      <dsp:txXfrm>
        <a:off x="1041554" y="2001508"/>
        <a:ext cx="3118166" cy="1647512"/>
      </dsp:txXfrm>
    </dsp:sp>
    <dsp:sp modelId="{127A536D-D76E-448F-BD73-E7D55E75E83A}">
      <dsp:nvSpPr>
        <dsp:cNvPr id="0" name=""/>
        <dsp:cNvSpPr/>
      </dsp:nvSpPr>
      <dsp:spPr>
        <a:xfrm>
          <a:off x="217427" y="3757658"/>
          <a:ext cx="4765678" cy="1647512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 err="1">
              <a:solidFill>
                <a:schemeClr val="bg1"/>
              </a:solidFill>
              <a:latin typeface="Times New Roman"/>
            </a:rPr>
            <a:t>Стадисоциализация</a:t>
          </a:r>
          <a:r>
            <a:rPr lang="ru-RU" sz="2400" kern="1200" dirty="0">
              <a:solidFill>
                <a:schemeClr val="bg1"/>
              </a:solidFill>
              <a:latin typeface="Times New Roman"/>
            </a:rPr>
            <a:t> и т.д.</a:t>
          </a:r>
          <a:endParaRPr lang="ru-RU" sz="2400" kern="1200" dirty="0"/>
        </a:p>
      </dsp:txBody>
      <dsp:txXfrm>
        <a:off x="1041183" y="3757658"/>
        <a:ext cx="3118166" cy="164751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D82DA7-1EBD-4A95-AE28-1C523FEB7B9D}">
      <dsp:nvSpPr>
        <dsp:cNvPr id="0" name=""/>
        <dsp:cNvSpPr/>
      </dsp:nvSpPr>
      <dsp:spPr>
        <a:xfrm>
          <a:off x="0" y="766741"/>
          <a:ext cx="8028374" cy="109962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Киберсоциализация — в современных условиях достаточно стихийный процесс, не имеющий четкой структурированности, и базирующийся на личных интересах индивида, возможностях семьи, оснащении учебного заведения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3679" y="820420"/>
        <a:ext cx="7921016" cy="992268"/>
      </dsp:txXfrm>
    </dsp:sp>
    <dsp:sp modelId="{2CB0570E-6726-440D-B588-BE29FEB94C1B}">
      <dsp:nvSpPr>
        <dsp:cNvPr id="0" name=""/>
        <dsp:cNvSpPr/>
      </dsp:nvSpPr>
      <dsp:spPr>
        <a:xfrm>
          <a:off x="0" y="1872583"/>
          <a:ext cx="8028374" cy="11918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Формируемые навыки:</a:t>
          </a:r>
          <a:b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пользование и ориентирование в сфере информационных технологий;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8181" y="1930764"/>
        <a:ext cx="7912012" cy="1075484"/>
      </dsp:txXfrm>
    </dsp:sp>
    <dsp:sp modelId="{F6EF1C1C-1204-4EE8-878F-E7D3872D30CC}">
      <dsp:nvSpPr>
        <dsp:cNvPr id="0" name=""/>
        <dsp:cNvSpPr/>
      </dsp:nvSpPr>
      <dsp:spPr>
        <a:xfrm>
          <a:off x="0" y="3086423"/>
          <a:ext cx="8028374" cy="91378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Взаимодействие человека с техническими средствами и освоение их возможностей (программное обеспечение, поиск информации).</a:t>
          </a:r>
        </a:p>
      </dsp:txBody>
      <dsp:txXfrm>
        <a:off x="44608" y="3131031"/>
        <a:ext cx="7939158" cy="824573"/>
      </dsp:txXfrm>
    </dsp:sp>
    <dsp:sp modelId="{94D6D555-FEC4-448B-96BD-A2BF77422D94}">
      <dsp:nvSpPr>
        <dsp:cNvPr id="0" name=""/>
        <dsp:cNvSpPr/>
      </dsp:nvSpPr>
      <dsp:spPr>
        <a:xfrm>
          <a:off x="0" y="4014316"/>
          <a:ext cx="8028374" cy="91378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 Качественное изменение структуры сознания личности, именно в плане алгоритмов поиска и потребления информации, осуществления коммуникации, развлечений и т. д.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608" y="4058924"/>
        <a:ext cx="7939158" cy="824573"/>
      </dsp:txXfrm>
    </dsp:sp>
    <dsp:sp modelId="{6952BAFA-E75D-4E5F-9B28-39D80E1FD9A7}">
      <dsp:nvSpPr>
        <dsp:cNvPr id="0" name=""/>
        <dsp:cNvSpPr/>
      </dsp:nvSpPr>
      <dsp:spPr>
        <a:xfrm>
          <a:off x="0" y="4942210"/>
          <a:ext cx="8028374" cy="913789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>
              <a:latin typeface="Times New Roman" panose="02020603050405020304" pitchFamily="18" charset="0"/>
              <a:cs typeface="Times New Roman" panose="02020603050405020304" pitchFamily="18" charset="0"/>
            </a:rPr>
            <a:t> Пользование «умной» бытовой техникой, гаджетами, способами следить за здоровьем, домом, организовывать рабочее место.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608" y="4986818"/>
        <a:ext cx="7939158" cy="8245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72D48B-B040-4072-920D-728921F4CF4B}">
      <dsp:nvSpPr>
        <dsp:cNvPr id="0" name=""/>
        <dsp:cNvSpPr/>
      </dsp:nvSpPr>
      <dsp:spPr>
        <a:xfrm>
          <a:off x="529958" y="3065"/>
          <a:ext cx="5419413" cy="147434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chemeClr val="tx1"/>
              </a:solidFill>
            </a:rPr>
            <a:t> Психологическая готовность и адаптация к вызовам и восприятию информации (контента) социальных сетей и мессенджеров;</a:t>
          </a:r>
        </a:p>
      </dsp:txBody>
      <dsp:txXfrm>
        <a:off x="601929" y="75036"/>
        <a:ext cx="5275471" cy="1330400"/>
      </dsp:txXfrm>
    </dsp:sp>
    <dsp:sp modelId="{B4B3D84D-3FEC-4787-91F8-D3061D0C277C}">
      <dsp:nvSpPr>
        <dsp:cNvPr id="0" name=""/>
        <dsp:cNvSpPr/>
      </dsp:nvSpPr>
      <dsp:spPr>
        <a:xfrm>
          <a:off x="529958" y="1551124"/>
          <a:ext cx="5438339" cy="147434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ru-RU" sz="1600" kern="1200" dirty="0">
              <a:solidFill>
                <a:schemeClr val="tx1"/>
              </a:solidFill>
            </a:rPr>
          </a:br>
          <a:r>
            <a:rPr lang="ru-RU" sz="1600" kern="1200" dirty="0">
              <a:solidFill>
                <a:schemeClr val="tx1"/>
              </a:solidFill>
            </a:rPr>
            <a:t>Осознание своих прав и обязанностей нахождения и пользования возможностями сети Интернет, ответственности за виртуальные деяния;</a:t>
          </a:r>
        </a:p>
      </dsp:txBody>
      <dsp:txXfrm>
        <a:off x="601929" y="1623095"/>
        <a:ext cx="5294397" cy="1330400"/>
      </dsp:txXfrm>
    </dsp:sp>
    <dsp:sp modelId="{1D7D7FC7-8543-4B17-B7A8-3786F492DBE2}">
      <dsp:nvSpPr>
        <dsp:cNvPr id="0" name=""/>
        <dsp:cNvSpPr/>
      </dsp:nvSpPr>
      <dsp:spPr>
        <a:xfrm>
          <a:off x="529958" y="3099184"/>
          <a:ext cx="5438339" cy="147434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Развитие культуры коммуникации при взаимодействии с участниками виртуального пространства;</a:t>
          </a:r>
        </a:p>
      </dsp:txBody>
      <dsp:txXfrm>
        <a:off x="601929" y="3171155"/>
        <a:ext cx="5294397" cy="1330400"/>
      </dsp:txXfrm>
    </dsp:sp>
    <dsp:sp modelId="{290997FA-74CD-4116-98D6-40AB9E7010A8}">
      <dsp:nvSpPr>
        <dsp:cNvPr id="0" name=""/>
        <dsp:cNvSpPr/>
      </dsp:nvSpPr>
      <dsp:spPr>
        <a:xfrm>
          <a:off x="529958" y="4647243"/>
          <a:ext cx="5426969" cy="14743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chemeClr val="tx1"/>
              </a:solidFill>
            </a:rPr>
            <a:t>Осознание потребности в публикации информации и виртуальном одобрении своего образа.</a:t>
          </a:r>
        </a:p>
      </dsp:txBody>
      <dsp:txXfrm>
        <a:off x="601929" y="4719214"/>
        <a:ext cx="5283027" cy="1330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41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77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432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717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marL="0"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kumimoji="0" lang="en-US" sz="7200" b="1" i="0" u="none" strike="noStrike" kern="1200" cap="all" spc="0" normalizeH="0" baseline="0" dirty="0">
                <a:ln w="15875">
                  <a:solidFill>
                    <a:sysClr val="window" lastClr="FFFFFF"/>
                  </a:solidFill>
                </a:ln>
                <a:solidFill>
                  <a:srgbClr val="DF5327"/>
                </a:solidFill>
                <a:effectLst>
                  <a:outerShdw dist="38100" dir="2700000" algn="tl" rotWithShape="0">
                    <a:srgbClr val="DF5327"/>
                  </a:outerShdw>
                </a:effectLst>
                <a:uLnTx/>
                <a:uFillTx/>
                <a:latin typeface="Corbel" pitchFamily="34" charset="0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47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999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21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59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968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596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94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253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.xml"/><Relationship Id="rId3" Type="http://schemas.openxmlformats.org/officeDocument/2006/relationships/diagramLayout" Target="../diagrams/layout4.xml"/><Relationship Id="rId7" Type="http://schemas.openxmlformats.org/officeDocument/2006/relationships/diagramData" Target="../diagrams/data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11" Type="http://schemas.microsoft.com/office/2007/relationships/diagramDrawing" Target="../diagrams/drawing5.xml"/><Relationship Id="rId5" Type="http://schemas.openxmlformats.org/officeDocument/2006/relationships/diagramColors" Target="../diagrams/colors4.xml"/><Relationship Id="rId10" Type="http://schemas.openxmlformats.org/officeDocument/2006/relationships/diagramColors" Target="../diagrams/colors5.xml"/><Relationship Id="rId4" Type="http://schemas.openxmlformats.org/officeDocument/2006/relationships/diagramQuickStyle" Target="../diagrams/quickStyle4.xml"/><Relationship Id="rId9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252DC3AA-B139-470F-9768-0D5BB4102E61}"/>
              </a:ext>
            </a:extLst>
          </p:cNvPr>
          <p:cNvSpPr txBox="1">
            <a:spLocks/>
          </p:cNvSpPr>
          <p:nvPr/>
        </p:nvSpPr>
        <p:spPr>
          <a:xfrm>
            <a:off x="2800851" y="4720047"/>
            <a:ext cx="9001462" cy="1819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>
                <a:solidFill>
                  <a:schemeClr val="tx1"/>
                </a:solidFill>
              </a:rPr>
              <a:t>Двойненко Максим Олегович 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аналитик «Центра мониторинга социальных сетей» ГБУ ДПО ЧИРПО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старший преподаватель кафедры «Международные отношения, политология и регионоведение» ФГАОУ ВО «ЮУрГУ (НИУ)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6ADD53-DAFB-4E67-B6F7-31D461C39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243" y="435428"/>
            <a:ext cx="2092070" cy="134448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08724" y="2295938"/>
            <a:ext cx="90743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Вопросы </a:t>
            </a:r>
            <a:r>
              <a:rPr lang="ru-RU" sz="4400" b="1" dirty="0" err="1"/>
              <a:t>киберсоциализации</a:t>
            </a:r>
            <a:r>
              <a:rPr lang="ru-RU" sz="4400" b="1" dirty="0"/>
              <a:t> в образовательном пространстве</a:t>
            </a:r>
          </a:p>
        </p:txBody>
      </p:sp>
    </p:spTree>
    <p:extLst>
      <p:ext uri="{BB962C8B-B14F-4D97-AF65-F5344CB8AC3E}">
        <p14:creationId xmlns:p14="http://schemas.microsoft.com/office/powerpoint/2010/main" val="11935373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EF53EC-E2D4-461C-AB3B-9C789E494D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86695" cy="6857999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E8741EDF-61FC-43E9-A560-5710D4545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5427683"/>
            <a:ext cx="12286695" cy="1421928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sz="2400" b="1" u="sng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Медиатизация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это двусторонний социальный процесс, посредством которого общество насыщается средствами массовой информации в такой степени, что средства массовой информации уже не могут больше рассматриваться отдельно от других общественных институтов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06F92C0-2D21-49B5-A96F-B63851E42582}"/>
              </a:ext>
            </a:extLst>
          </p:cNvPr>
          <p:cNvSpPr/>
          <p:nvPr/>
        </p:nvSpPr>
        <p:spPr>
          <a:xfrm>
            <a:off x="1" y="0"/>
            <a:ext cx="1228669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Датский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медиаисследователь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Стиг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Хьярвард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Hjarvard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2008) под медиатизацией понимает процесс, посредством которого все общество в большей степени представлено медиа, или становится зависимым от медиа и их логики.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17352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F41E40C8-87EB-4176-9E15-DAD98F5C3D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6190463"/>
              </p:ext>
            </p:extLst>
          </p:nvPr>
        </p:nvGraphicFramePr>
        <p:xfrm>
          <a:off x="3800444" y="117629"/>
          <a:ext cx="8028374" cy="6622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Стрелка: вправо с вырезом 1">
            <a:extLst>
              <a:ext uri="{FF2B5EF4-FFF2-40B4-BE49-F238E27FC236}">
                <a16:creationId xmlns:a16="http://schemas.microsoft.com/office/drawing/2014/main" id="{F193C98F-6D30-4152-B2CD-705505307E19}"/>
              </a:ext>
            </a:extLst>
          </p:cNvPr>
          <p:cNvSpPr/>
          <p:nvPr/>
        </p:nvSpPr>
        <p:spPr>
          <a:xfrm>
            <a:off x="1270711" y="3535293"/>
            <a:ext cx="1633491" cy="99316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34823" y="2262526"/>
            <a:ext cx="1905265" cy="11664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dirty="0"/>
              <a:t>Р</a:t>
            </a:r>
            <a:r>
              <a:rPr lang="ru-RU" sz="3600" dirty="0"/>
              <a:t>е</a:t>
            </a:r>
            <a:r>
              <a:rPr lang="en-US" sz="3600" dirty="0" err="1"/>
              <a:t>акция</a:t>
            </a:r>
            <a:endParaRPr lang="ru-RU" sz="3600" dirty="0"/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dirty="0" err="1"/>
              <a:t>на</a:t>
            </a:r>
            <a:r>
              <a:rPr lang="ru-RU" sz="3600" dirty="0"/>
              <a:t> </a:t>
            </a:r>
            <a:r>
              <a:rPr lang="en-US" sz="3600" dirty="0" err="1"/>
              <a:t>среду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73935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Изображение выглядит как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40C52ED9-2E23-4378-A379-9522E844F9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668" y="1537817"/>
            <a:ext cx="4663235" cy="4663235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A1A690F-3CAB-4678-AB24-13A0040FA145}"/>
              </a:ext>
            </a:extLst>
          </p:cNvPr>
          <p:cNvSpPr/>
          <p:nvPr/>
        </p:nvSpPr>
        <p:spPr>
          <a:xfrm>
            <a:off x="901543" y="856026"/>
            <a:ext cx="4030270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sz="2800" b="1" dirty="0" err="1"/>
              <a:t>Медиасоциализация</a:t>
            </a:r>
            <a:endParaRPr lang="ru-RU" sz="28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2EB8B9CB-B6D8-4149-8367-4A5CB40E5E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4510434"/>
              </p:ext>
            </p:extLst>
          </p:nvPr>
        </p:nvGraphicFramePr>
        <p:xfrm>
          <a:off x="5449903" y="356893"/>
          <a:ext cx="6498257" cy="6124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76690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EBD279-5960-499E-8EE3-64E01EFBC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132" y="643552"/>
            <a:ext cx="11723830" cy="12930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Мифы о возможностях виртуальной среды мешающие здоровой киберсоциализации в области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медиасоциализации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личности</a:t>
            </a:r>
            <a:b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618391-8BBC-4299-8CA9-846409069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407" y="2531151"/>
            <a:ext cx="10535279" cy="3390678"/>
          </a:xfrm>
        </p:spPr>
        <p:txBody>
          <a:bodyPr>
            <a:normAutofit/>
          </a:bodyPr>
          <a:lstStyle/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реального общения, требования и ожидания от виртуального собеседника проецируются из реальной жизни, не учитывая фактора подмены личностей.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Миф, создающий иллюзию анонимности виртуальной коммуникации.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 о том, что личную информацию и персональные данные можно удалить.</a:t>
            </a:r>
          </a:p>
          <a:p>
            <a:pPr marL="457200" lvl="0" indent="-457200" algn="just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Миф сильно крайних взглядов «Кругом опасность» или «Кругом друзья».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024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252DC3AA-B139-470F-9768-0D5BB4102E61}"/>
              </a:ext>
            </a:extLst>
          </p:cNvPr>
          <p:cNvSpPr txBox="1">
            <a:spLocks/>
          </p:cNvSpPr>
          <p:nvPr/>
        </p:nvSpPr>
        <p:spPr>
          <a:xfrm>
            <a:off x="2800851" y="5120641"/>
            <a:ext cx="9001462" cy="181994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dirty="0">
                <a:solidFill>
                  <a:schemeClr val="tx1"/>
                </a:solidFill>
              </a:rPr>
              <a:t>Бабушкин Дмитрий Александрович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аналитик «Центра мониторинга социальных сетей» ГБУ ДПО ЧИРПО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директор АНО «Агентство социальных проектов и молодежных инициатив»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6ADD53-DAFB-4E67-B6F7-31D461C39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8680" y="452845"/>
            <a:ext cx="1733004" cy="111373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6040" y="2287229"/>
            <a:ext cx="115562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Навыки </a:t>
            </a:r>
          </a:p>
          <a:p>
            <a:pPr algn="ctr"/>
            <a:r>
              <a:rPr lang="ru-RU" sz="4400" b="1" dirty="0" err="1"/>
              <a:t>медийно</a:t>
            </a:r>
            <a:r>
              <a:rPr lang="ru-RU" sz="4400" b="1" dirty="0"/>
              <a:t>-информационной грамотности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6207" y="0"/>
            <a:ext cx="3862736" cy="217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250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622" t="22417" r="16877" b="15260"/>
          <a:stretch/>
        </p:blipFill>
        <p:spPr>
          <a:xfrm>
            <a:off x="1073311" y="794795"/>
            <a:ext cx="10012247" cy="5050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753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4482" y="590309"/>
            <a:ext cx="10321390" cy="5937813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Люди, обладающие навыками </a:t>
            </a:r>
            <a:r>
              <a:rPr lang="ru-RU" sz="3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медийной</a:t>
            </a:r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информационной грамотности, могут: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понимать влияние медиа и формы представления информации в них; • принимать информированные и независимые решения; • получать новую информацию об окружающем мире;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формировать чувство общности;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поддерживать публичный дискурс;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продолжать обучение на протяжении всей жизни;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создавать информацию;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мыслить критически;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использовать медиа для самовыражения и творчества;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использовать медиа с соблюдением соображений безопасности и ответственности;</a:t>
            </a:r>
          </a:p>
          <a:p>
            <a:pPr marL="45720" indent="0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участвовать в жизни демократического общества и глобальной информационной сети</a:t>
            </a:r>
          </a:p>
        </p:txBody>
      </p:sp>
    </p:spTree>
    <p:extLst>
      <p:ext uri="{BB962C8B-B14F-4D97-AF65-F5344CB8AC3E}">
        <p14:creationId xmlns:p14="http://schemas.microsoft.com/office/powerpoint/2010/main" val="34751829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8195" y="504269"/>
            <a:ext cx="9875520" cy="1356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Подборка лучших веб-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квестов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31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кибербезопасности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Рекомендации от нас и Министерства цифрового развития: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8049" y="1400537"/>
            <a:ext cx="7144473" cy="5115045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✅ Балтийский центр социальных инноваций из Калининграда создал интересный 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 безопасный Интернет. Начать игру можно в любой момент по ссылке: http://safeinternetcomics.ru/#stopbgmusic</a:t>
            </a:r>
          </a:p>
          <a:p>
            <a:pPr marL="45720" indent="0">
              <a:buNone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✅ "Ресурсный центр" из Иркутской области приглашает принять участие аж в 4 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-комнатах. Темы обширные: от 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кибербуллинга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защиты персональных данных: http://quest.school15yi.ru</a:t>
            </a:r>
          </a:p>
          <a:p>
            <a:pPr marL="45720" indent="0">
              <a:buNone/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✅ Ну и напоследок расскажем про сайт "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Сетевичок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 - ежегодный 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кибербезопасности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желающих со всей страны. Следите за новостями проекта, чтобы не пропустить его начало: http://сетевичок.рф</a:t>
            </a:r>
          </a:p>
        </p:txBody>
      </p:sp>
      <p:pic>
        <p:nvPicPr>
          <p:cNvPr id="1031" name="Picture 7" descr="https://sun9-6.userapi.com/impg/F19tcue9ztXQhHumj-l8Jw3fQ42LXNAQ-CnAwg/s5-GXb5L1j4.jpg?size=1400x1000&amp;quality=96&amp;proxy=1&amp;sign=0732453088bb128a5943bc13baf9ad16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522" y="2257063"/>
            <a:ext cx="4386032" cy="3132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146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BEDB6C7-7D2C-40E0-9CFC-D35DA5F11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855" y="858957"/>
            <a:ext cx="5218240" cy="3353551"/>
          </a:xfrm>
          <a:prstGeom prst="rect">
            <a:avLst/>
          </a:prstGeom>
        </p:spPr>
      </p:pic>
      <p:sp>
        <p:nvSpPr>
          <p:cNvPr id="5" name="Объект 2">
            <a:extLst>
              <a:ext uri="{FF2B5EF4-FFF2-40B4-BE49-F238E27FC236}">
                <a16:creationId xmlns:a16="http://schemas.microsoft.com/office/drawing/2014/main" id="{5741CA90-EC19-4417-B3D2-ACDC5AAF5757}"/>
              </a:ext>
            </a:extLst>
          </p:cNvPr>
          <p:cNvSpPr>
            <a:spLocks noGrp="1"/>
          </p:cNvSpPr>
          <p:nvPr/>
        </p:nvSpPr>
        <p:spPr>
          <a:xfrm>
            <a:off x="2053250" y="4636266"/>
            <a:ext cx="8591853" cy="167259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Центр мониторинга социальных сетей (ГБУ ДПО ЧИРПО)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г. Челябинск, Воровского, 36, </a:t>
            </a:r>
            <a:r>
              <a:rPr lang="ru-RU" sz="2400" dirty="0" err="1">
                <a:solidFill>
                  <a:schemeClr val="tx1"/>
                </a:solidFill>
              </a:rPr>
              <a:t>каб</a:t>
            </a:r>
            <a:r>
              <a:rPr lang="ru-RU" sz="2400" dirty="0">
                <a:solidFill>
                  <a:schemeClr val="tx1"/>
                </a:solidFill>
              </a:rPr>
              <a:t>. 419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+7 (351) 222 07 56 доб. 122</a:t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>Kiber-lab@ya.ru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Медиабезопасност74.рф</a:t>
            </a:r>
          </a:p>
          <a:p>
            <a:pPr marL="0" indent="0">
              <a:buNone/>
            </a:pP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998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808226-0EA9-48D5-B61E-FF5DE4839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0157" y="2422722"/>
            <a:ext cx="8911687" cy="2012557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>
                <a:solidFill>
                  <a:schemeClr val="tx1"/>
                </a:solidFill>
              </a:rPr>
              <a:t>Поколенческие</a:t>
            </a:r>
            <a:r>
              <a:rPr lang="ru-RU" sz="5400" dirty="0">
                <a:solidFill>
                  <a:schemeClr val="tx1"/>
                </a:solidFill>
              </a:rPr>
              <a:t> особенности молодежи</a:t>
            </a:r>
          </a:p>
        </p:txBody>
      </p:sp>
    </p:spTree>
    <p:extLst>
      <p:ext uri="{BB962C8B-B14F-4D97-AF65-F5344CB8AC3E}">
        <p14:creationId xmlns:p14="http://schemas.microsoft.com/office/powerpoint/2010/main" val="4046738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576795" y="734880"/>
            <a:ext cx="6990954" cy="828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strike="noStrike" kern="1200" spc="-1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Краткая</a:t>
            </a:r>
            <a:r>
              <a:rPr lang="en-US" sz="2800" b="1" strike="noStrike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strike="noStrike" kern="1200" spc="-1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характеристика</a:t>
            </a:r>
            <a:r>
              <a:rPr lang="ru-RU" sz="2800" b="1" strike="noStrike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spc="-1" dirty="0" err="1">
                <a:latin typeface="+mj-lt"/>
                <a:ea typeface="+mj-ea"/>
                <a:cs typeface="+mj-cs"/>
              </a:rPr>
              <a:t>поколения</a:t>
            </a:r>
            <a:r>
              <a:rPr lang="ru-RU" sz="2800" b="1" spc="-1" dirty="0">
                <a:latin typeface="+mj-lt"/>
                <a:ea typeface="+mj-ea"/>
                <a:cs typeface="+mj-cs"/>
              </a:rPr>
              <a:t> </a:t>
            </a:r>
            <a:r>
              <a:rPr lang="en-US" sz="2800" b="1" spc="-1" dirty="0">
                <a:latin typeface="+mj-lt"/>
                <a:ea typeface="+mj-ea"/>
                <a:cs typeface="+mj-cs"/>
              </a:rPr>
              <a:t>Z</a:t>
            </a:r>
            <a:r>
              <a:rPr lang="en-US" sz="2800" b="1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800" b="1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медиа-пространстве</a:t>
            </a:r>
            <a:r>
              <a:rPr lang="en-US" sz="2800" b="1" strike="noStrike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US" sz="28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800" b="1" strike="noStrike" kern="1200" spc="-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576796" y="2138252"/>
            <a:ext cx="5597582" cy="337592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401320" indent="-285750" algn="just">
              <a:lnSpc>
                <a:spcPct val="90000"/>
              </a:lnSpc>
              <a:buClr>
                <a:srgbClr val="8EC0C1"/>
              </a:buClr>
              <a:buSzPct val="90000"/>
              <a:buFont typeface="Arial" panose="020B0604020202020204" pitchFamily="34" charset="0"/>
              <a:buChar char="•"/>
            </a:pPr>
            <a:r>
              <a:rPr lang="ru-RU" sz="2400" b="0" strike="noStrike" spc="-1" dirty="0">
                <a:latin typeface="Times New Roman"/>
                <a:cs typeface="Times New Roman"/>
              </a:rPr>
              <a:t>В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ыход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в </a:t>
            </a:r>
            <a:r>
              <a:rPr lang="ru-RU" sz="2400" b="0" strike="noStrike" spc="-1" dirty="0">
                <a:latin typeface="Times New Roman"/>
                <a:cs typeface="Times New Roman"/>
              </a:rPr>
              <a:t>с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еть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(и </a:t>
            </a:r>
            <a:r>
              <a:rPr lang="ru-RU" sz="2400" b="0" strike="noStrike" spc="-1" dirty="0">
                <a:latin typeface="Times New Roman"/>
                <a:cs typeface="Times New Roman"/>
              </a:rPr>
              <a:t>м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едиапотребление</a:t>
            </a:r>
            <a:r>
              <a:rPr lang="en-US" sz="2400" b="0" strike="noStrike" spc="-1" dirty="0">
                <a:latin typeface="Times New Roman"/>
                <a:cs typeface="Times New Roman"/>
              </a:rPr>
              <a:t>) с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нескольких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платформ</a:t>
            </a:r>
            <a:r>
              <a:rPr lang="en-US" sz="2400" b="0" strike="noStrike" spc="-1" dirty="0">
                <a:latin typeface="Times New Roman"/>
                <a:cs typeface="Times New Roman"/>
              </a:rPr>
              <a:t>;</a:t>
            </a:r>
            <a:endParaRPr lang="ru-RU" sz="2400" dirty="0">
              <a:latin typeface="Times New Roman"/>
              <a:cs typeface="Times New Roman"/>
            </a:endParaRPr>
          </a:p>
          <a:p>
            <a:pPr marL="401320" indent="-285750" algn="just">
              <a:lnSpc>
                <a:spcPct val="90000"/>
              </a:lnSpc>
              <a:buClr>
                <a:srgbClr val="8EC0C1"/>
              </a:buClr>
              <a:buSzPct val="90000"/>
              <a:buFont typeface="Arial" panose="020B0604020202020204" pitchFamily="34" charset="0"/>
              <a:buChar char="•"/>
            </a:pPr>
            <a:r>
              <a:rPr lang="ru-RU" sz="2400" b="0" strike="noStrike" spc="-1" dirty="0">
                <a:latin typeface="Times New Roman"/>
                <a:cs typeface="Times New Roman"/>
              </a:rPr>
              <a:t>Х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орошее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знакомство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с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новыми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технологиями</a:t>
            </a:r>
            <a:r>
              <a:rPr lang="en-US" sz="2400" b="0" strike="noStrike" spc="-1" dirty="0">
                <a:latin typeface="Times New Roman"/>
                <a:cs typeface="Times New Roman"/>
              </a:rPr>
              <a:t>,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их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активное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освоение</a:t>
            </a:r>
            <a:r>
              <a:rPr lang="en-US" sz="2400" b="0" strike="noStrike" spc="-1" dirty="0">
                <a:latin typeface="Times New Roman"/>
                <a:cs typeface="Times New Roman"/>
              </a:rPr>
              <a:t>;</a:t>
            </a:r>
            <a:endParaRPr lang="ru-RU" sz="2400" b="0" strike="noStrike" spc="-1" dirty="0">
              <a:latin typeface="Times New Roman"/>
              <a:cs typeface="Times New Roman"/>
            </a:endParaRPr>
          </a:p>
          <a:p>
            <a:pPr marL="401320" indent="-285750" algn="just">
              <a:lnSpc>
                <a:spcPct val="90000"/>
              </a:lnSpc>
              <a:buClr>
                <a:srgbClr val="8EC0C1"/>
              </a:buClr>
              <a:buSzPct val="90000"/>
              <a:buFont typeface="Arial" panose="020B0604020202020204" pitchFamily="34" charset="0"/>
              <a:buChar char="•"/>
            </a:pPr>
            <a:r>
              <a:rPr lang="ru-RU" sz="2400" b="0" strike="noStrike" spc="-1" dirty="0">
                <a:latin typeface="Times New Roman"/>
                <a:cs typeface="Times New Roman"/>
              </a:rPr>
              <a:t>В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осприятие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цифровых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медиа</a:t>
            </a:r>
            <a:r>
              <a:rPr lang="ru-RU" sz="2400" b="0" strike="noStrike" spc="-1" dirty="0">
                <a:latin typeface="Times New Roman"/>
                <a:cs typeface="Times New Roman"/>
              </a:rPr>
              <a:t>,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как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не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уступающих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по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авторитетности</a:t>
            </a:r>
            <a:r>
              <a:rPr lang="en-US" sz="2400" b="0" strike="noStrike" spc="-1" dirty="0">
                <a:latin typeface="Times New Roman"/>
                <a:cs typeface="Times New Roman"/>
              </a:rPr>
              <a:t> </a:t>
            </a:r>
            <a:r>
              <a:rPr lang="en-US" sz="2400" b="0" strike="noStrike" spc="-1" dirty="0" err="1">
                <a:latin typeface="Times New Roman"/>
                <a:cs typeface="Times New Roman"/>
              </a:rPr>
              <a:t>традиционным</a:t>
            </a:r>
            <a:r>
              <a:rPr lang="en-US" sz="2400" b="0" strike="noStrike" spc="-1" dirty="0">
                <a:latin typeface="Times New Roman"/>
                <a:cs typeface="Times New Roman"/>
              </a:rPr>
              <a:t>.</a:t>
            </a:r>
          </a:p>
          <a:p>
            <a:pPr indent="-2286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ru-RU" sz="2400" b="0" i="1" strike="noStrike" spc="-1" dirty="0">
              <a:latin typeface="Times New Roman"/>
              <a:cs typeface="Times New Roman"/>
            </a:endParaRPr>
          </a:p>
          <a:p>
            <a:pPr indent="-228600" algn="just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Font typeface="Arial" panose="020B0604020202020204" pitchFamily="34" charset="0"/>
              <a:buChar char="•"/>
            </a:pPr>
            <a:endParaRPr lang="en-US" sz="2400" b="0" strike="noStrike" spc="-1" dirty="0">
              <a:latin typeface="Times New Roman"/>
              <a:cs typeface="Times New Roman"/>
            </a:endParaRPr>
          </a:p>
        </p:txBody>
      </p:sp>
      <p:sp>
        <p:nvSpPr>
          <p:cNvPr id="120" name="CustomShape 3"/>
          <p:cNvSpPr/>
          <p:nvPr/>
        </p:nvSpPr>
        <p:spPr>
          <a:xfrm>
            <a:off x="857062" y="5148412"/>
            <a:ext cx="10440031" cy="11988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400" b="0" i="1" strike="noStrike" spc="-1" dirty="0">
                <a:latin typeface="Times New Roman"/>
                <a:ea typeface="Times New Roman"/>
              </a:rPr>
              <a:t>Ряд исследователей указывает на характерное отсутствие потребности сделать что-то для общества, для будущего, во имя всеобщего развития для данного поколения</a:t>
            </a:r>
            <a:endParaRPr lang="ru-RU" sz="2400" b="0" i="1" strike="noStrike" spc="-1" dirty="0">
              <a:latin typeface="Arial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A208A5-A888-4443-B47B-BB1E2836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2236">
            <a:off x="7979133" y="923363"/>
            <a:ext cx="3623328" cy="337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604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Shape 2"/>
          <p:cNvSpPr txBox="1"/>
          <p:nvPr/>
        </p:nvSpPr>
        <p:spPr>
          <a:xfrm>
            <a:off x="636269" y="1387078"/>
            <a:ext cx="6167925" cy="364395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indent="-2286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ru-RU" sz="2200" b="0" i="1" strike="noStrike" spc="-1" dirty="0">
              <a:latin typeface="Times New Roman"/>
              <a:cs typeface="Times New Roman"/>
            </a:endParaRPr>
          </a:p>
          <a:p>
            <a:pPr algn="just">
              <a:lnSpc>
                <a:spcPct val="90000"/>
              </a:lnSpc>
            </a:pPr>
            <a:r>
              <a:rPr lang="en-US" sz="2200" b="0" i="1" strike="noStrike" spc="-1" dirty="0" err="1">
                <a:latin typeface="Times New Roman"/>
                <a:cs typeface="Times New Roman"/>
              </a:rPr>
              <a:t>Зачастую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на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акт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медиапотребления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в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период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интернет</a:t>
            </a:r>
            <a:r>
              <a:rPr lang="ru-RU" sz="2200" b="0" i="1" strike="noStrike" spc="-1" dirty="0">
                <a:latin typeface="Times New Roman"/>
                <a:cs typeface="Times New Roman"/>
              </a:rPr>
              <a:t>-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сёрфинга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у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пользователя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остается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менее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30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секунд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.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Это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формирует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особую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культуру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подачи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i="1" strike="noStrike" spc="-1" dirty="0" err="1">
                <a:latin typeface="Times New Roman"/>
                <a:cs typeface="Times New Roman"/>
              </a:rPr>
              <a:t>материала</a:t>
            </a:r>
            <a:r>
              <a:rPr lang="en-US" sz="2200" b="0" i="1" strike="noStrike" spc="-1" dirty="0">
                <a:latin typeface="Times New Roman"/>
                <a:cs typeface="Times New Roman"/>
              </a:rPr>
              <a:t>:</a:t>
            </a:r>
            <a:endParaRPr lang="ru-RU" sz="2200" b="0" i="1" strike="noStrike" spc="-1" dirty="0">
              <a:latin typeface="Times New Roman"/>
              <a:cs typeface="Times New Roman"/>
            </a:endParaRPr>
          </a:p>
          <a:p>
            <a:pPr marL="115570" algn="just">
              <a:lnSpc>
                <a:spcPct val="90000"/>
              </a:lnSpc>
              <a:buClr>
                <a:srgbClr val="8EC0C1"/>
              </a:buClr>
              <a:buSzPct val="90000"/>
            </a:pPr>
            <a:endParaRPr lang="ru-RU" sz="2200" spc="-1" dirty="0">
              <a:latin typeface="Times New Roman"/>
              <a:cs typeface="Times New Roman"/>
            </a:endParaRPr>
          </a:p>
          <a:p>
            <a:pPr marL="115570" algn="just">
              <a:lnSpc>
                <a:spcPct val="90000"/>
              </a:lnSpc>
              <a:buClr>
                <a:srgbClr val="8EC0C1"/>
              </a:buClr>
              <a:buSzPct val="90000"/>
            </a:pPr>
            <a:r>
              <a:rPr lang="en-US" sz="2200" b="0" strike="noStrike" spc="-1" dirty="0" err="1">
                <a:latin typeface="Times New Roman"/>
                <a:cs typeface="Times New Roman"/>
              </a:rPr>
              <a:t>визуальные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материалы</a:t>
            </a:r>
            <a:r>
              <a:rPr lang="en-US" sz="2200" b="0" strike="noStrike" spc="-1" dirty="0">
                <a:latin typeface="Times New Roman"/>
                <a:cs typeface="Times New Roman"/>
              </a:rPr>
              <a:t>,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видеоролики</a:t>
            </a:r>
            <a:r>
              <a:rPr lang="en-US" sz="2200" b="0" strike="noStrike" spc="-1" dirty="0">
                <a:latin typeface="Times New Roman"/>
                <a:cs typeface="Times New Roman"/>
              </a:rPr>
              <a:t>,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анимация</a:t>
            </a:r>
            <a:r>
              <a:rPr lang="en-US" sz="2200" b="0" strike="noStrike" spc="-1" dirty="0">
                <a:latin typeface="Times New Roman"/>
                <a:cs typeface="Times New Roman"/>
              </a:rPr>
              <a:t>,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простые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схемы</a:t>
            </a:r>
            <a:r>
              <a:rPr lang="en-US" sz="2200" b="0" strike="noStrike" spc="-1" dirty="0">
                <a:latin typeface="Times New Roman"/>
                <a:cs typeface="Times New Roman"/>
              </a:rPr>
              <a:t>,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иллюстрации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с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крупным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коротким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текстом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удовлетворяют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запросам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,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связанным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с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пассивным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 </a:t>
            </a:r>
            <a:r>
              <a:rPr lang="en-US" sz="2200" b="0" strike="noStrike" spc="-1" dirty="0" err="1">
                <a:latin typeface="Times New Roman"/>
                <a:cs typeface="Times New Roman"/>
              </a:rPr>
              <a:t>медиапотреблением</a:t>
            </a:r>
            <a:r>
              <a:rPr lang="en-US" sz="2200" b="0" strike="noStrike" spc="-1" dirty="0">
                <a:latin typeface="Times New Roman"/>
                <a:cs typeface="Times New Roman"/>
              </a:rPr>
              <a:t>;</a:t>
            </a:r>
          </a:p>
          <a:p>
            <a:pPr marL="344170" indent="-228600" algn="just">
              <a:lnSpc>
                <a:spcPct val="90000"/>
              </a:lnSpc>
              <a:buClr>
                <a:srgbClr val="8EC0C1"/>
              </a:buClr>
              <a:buSzPct val="90000"/>
              <a:buFont typeface="Arial" panose="020B0604020202020204" pitchFamily="34" charset="0"/>
              <a:buChar char="•"/>
            </a:pPr>
            <a:endParaRPr lang="en-US" sz="2200" b="0" strike="noStrike" spc="-1" dirty="0">
              <a:latin typeface="Times New Roman"/>
              <a:cs typeface="Times New Roman"/>
            </a:endParaRPr>
          </a:p>
          <a:p>
            <a:pPr indent="-228600" algn="just">
              <a:lnSpc>
                <a:spcPct val="90000"/>
              </a:lnSpc>
              <a:spcBef>
                <a:spcPts val="1001"/>
              </a:spcBef>
              <a:spcAft>
                <a:spcPts val="601"/>
              </a:spcAft>
              <a:buFont typeface="Arial" panose="020B0604020202020204" pitchFamily="34" charset="0"/>
              <a:buChar char="•"/>
            </a:pPr>
            <a:endParaRPr lang="en-US" sz="2200" b="0" strike="noStrike" spc="-1" dirty="0">
              <a:latin typeface="Times New Roman"/>
              <a:cs typeface="Times New Roman"/>
            </a:endParaRPr>
          </a:p>
        </p:txBody>
      </p:sp>
      <p:sp>
        <p:nvSpPr>
          <p:cNvPr id="8" name="TextShape 1"/>
          <p:cNvSpPr txBox="1"/>
          <p:nvPr/>
        </p:nvSpPr>
        <p:spPr>
          <a:xfrm>
            <a:off x="566059" y="523076"/>
            <a:ext cx="7204788" cy="8286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strike="noStrike" kern="1200" spc="-1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Краткая</a:t>
            </a:r>
            <a:r>
              <a:rPr lang="en-US" sz="2400" b="1" strike="noStrike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strike="noStrike" kern="1200" spc="-1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характеристика</a:t>
            </a:r>
            <a:r>
              <a:rPr lang="ru-RU" sz="2400" b="1" strike="noStrike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strike="noStrike" kern="1200" spc="-1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поколения</a:t>
            </a:r>
            <a:r>
              <a:rPr lang="en-US" sz="2400" b="1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400" b="1" spc="-1" dirty="0">
                <a:latin typeface="+mj-lt"/>
                <a:ea typeface="+mj-ea"/>
                <a:cs typeface="+mj-cs"/>
              </a:rPr>
              <a:t>Z</a:t>
            </a:r>
            <a:r>
              <a:rPr lang="ru-RU" sz="2400" b="1" spc="-1" dirty="0">
                <a:latin typeface="+mj-lt"/>
                <a:ea typeface="+mj-ea"/>
                <a:cs typeface="+mj-cs"/>
              </a:rPr>
              <a:t> </a:t>
            </a:r>
            <a:r>
              <a:rPr lang="ru-RU" sz="2400" b="1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 медиа-пространстве</a:t>
            </a:r>
            <a:r>
              <a:rPr lang="en-US" sz="2400" b="1" strike="noStrike" kern="1200" spc="-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br>
              <a:rPr lang="en-US" sz="2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400" b="1" strike="noStrike" kern="1200" spc="-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9481" y="4787751"/>
            <a:ext cx="1064133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100" spc="-1" dirty="0" err="1">
                <a:latin typeface="Times New Roman"/>
                <a:cs typeface="Times New Roman"/>
              </a:rPr>
              <a:t>текстовые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материалы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длиной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более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одного-двух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экранов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ru-RU" sz="2100" spc="-1" dirty="0">
                <a:latin typeface="Times New Roman"/>
                <a:cs typeface="Times New Roman"/>
              </a:rPr>
              <a:t>м</a:t>
            </a:r>
            <a:r>
              <a:rPr lang="en-US" sz="2100" spc="-1" dirty="0" err="1">
                <a:latin typeface="Times New Roman"/>
                <a:cs typeface="Times New Roman"/>
              </a:rPr>
              <a:t>обильного</a:t>
            </a:r>
            <a:r>
              <a:rPr lang="ru-RU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устройства</a:t>
            </a:r>
            <a:r>
              <a:rPr lang="en-US" sz="2100" spc="-1" dirty="0">
                <a:latin typeface="Times New Roman"/>
                <a:cs typeface="Times New Roman"/>
              </a:rPr>
              <a:t> (</a:t>
            </a:r>
            <a:r>
              <a:rPr lang="en-US" sz="2100" spc="-1" dirty="0" err="1">
                <a:latin typeface="Times New Roman"/>
                <a:cs typeface="Times New Roman"/>
              </a:rPr>
              <a:t>требуют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большего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времени</a:t>
            </a:r>
            <a:r>
              <a:rPr lang="en-US" sz="2100" spc="-1" dirty="0">
                <a:latin typeface="Times New Roman"/>
                <a:cs typeface="Times New Roman"/>
              </a:rPr>
              <a:t>, </a:t>
            </a:r>
            <a:r>
              <a:rPr lang="en-US" sz="2100" spc="-1" dirty="0" err="1">
                <a:latin typeface="Times New Roman"/>
                <a:cs typeface="Times New Roman"/>
              </a:rPr>
              <a:t>лучшего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понимания</a:t>
            </a:r>
            <a:r>
              <a:rPr lang="en-US" sz="2100" spc="-1" dirty="0">
                <a:latin typeface="Times New Roman"/>
                <a:cs typeface="Times New Roman"/>
              </a:rPr>
              <a:t>, </a:t>
            </a:r>
            <a:r>
              <a:rPr lang="en-US" sz="2100" spc="-1" dirty="0" err="1">
                <a:latin typeface="Times New Roman"/>
                <a:cs typeface="Times New Roman"/>
              </a:rPr>
              <a:t>вчитывания</a:t>
            </a:r>
            <a:r>
              <a:rPr lang="en-US" sz="2100" spc="-1" dirty="0">
                <a:latin typeface="Times New Roman"/>
                <a:cs typeface="Times New Roman"/>
              </a:rPr>
              <a:t>) — </a:t>
            </a:r>
            <a:r>
              <a:rPr lang="en-US" sz="2100" spc="-1" dirty="0" err="1">
                <a:latin typeface="Times New Roman"/>
                <a:cs typeface="Times New Roman"/>
              </a:rPr>
              <a:t>они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отвечают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на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запросы</a:t>
            </a:r>
            <a:r>
              <a:rPr lang="en-US" sz="2100" spc="-1" dirty="0">
                <a:latin typeface="Times New Roman"/>
                <a:cs typeface="Times New Roman"/>
              </a:rPr>
              <a:t>, </a:t>
            </a:r>
            <a:r>
              <a:rPr lang="en-US" sz="2100" spc="-1" dirty="0" err="1">
                <a:latin typeface="Times New Roman"/>
                <a:cs typeface="Times New Roman"/>
              </a:rPr>
              <a:t>связанные</a:t>
            </a:r>
            <a:r>
              <a:rPr lang="en-US" sz="2100" spc="-1" dirty="0">
                <a:latin typeface="Times New Roman"/>
                <a:cs typeface="Times New Roman"/>
              </a:rPr>
              <a:t> с </a:t>
            </a:r>
            <a:r>
              <a:rPr lang="en-US" sz="2100" spc="-1" dirty="0" err="1">
                <a:latin typeface="Times New Roman"/>
                <a:cs typeface="Times New Roman"/>
              </a:rPr>
              <a:t>информационным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поиском</a:t>
            </a:r>
            <a:r>
              <a:rPr lang="en-US" sz="2100" spc="-1" dirty="0">
                <a:latin typeface="Times New Roman"/>
                <a:cs typeface="Times New Roman"/>
              </a:rPr>
              <a:t>, </a:t>
            </a:r>
            <a:r>
              <a:rPr lang="en-US" sz="2100" spc="-1" dirty="0" err="1">
                <a:latin typeface="Times New Roman"/>
                <a:cs typeface="Times New Roman"/>
              </a:rPr>
              <a:t>удовлетворяют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спрос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на</a:t>
            </a:r>
            <a:r>
              <a:rPr lang="en-US" sz="2100" spc="-1" dirty="0">
                <a:latin typeface="Times New Roman"/>
                <a:cs typeface="Times New Roman"/>
              </a:rPr>
              <a:t> </a:t>
            </a:r>
            <a:r>
              <a:rPr lang="en-US" sz="2100" spc="-1" dirty="0" err="1">
                <a:latin typeface="Times New Roman"/>
                <a:cs typeface="Times New Roman"/>
              </a:rPr>
              <a:t>аналитику</a:t>
            </a:r>
            <a:r>
              <a:rPr lang="en-US" sz="2100" spc="-1" dirty="0">
                <a:latin typeface="Times New Roman"/>
                <a:cs typeface="Times New Roman"/>
              </a:rPr>
              <a:t> и </a:t>
            </a:r>
            <a:r>
              <a:rPr lang="en-US" sz="2100" spc="-1" dirty="0" err="1">
                <a:latin typeface="Times New Roman"/>
                <a:cs typeface="Times New Roman"/>
              </a:rPr>
              <a:t>мнения</a:t>
            </a:r>
            <a:r>
              <a:rPr lang="en-US" sz="2100" spc="-1" dirty="0">
                <a:latin typeface="Times New Roman"/>
                <a:cs typeface="Times New Roman"/>
              </a:rPr>
              <a:t>.</a:t>
            </a:r>
            <a:endParaRPr lang="ru-RU" sz="21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A208A5-A888-4443-B47B-BB1E2836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672236">
            <a:off x="7919151" y="842916"/>
            <a:ext cx="3623328" cy="3375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86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490951-0BDB-4D08-9DD9-6B1BE009E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063" y="473644"/>
            <a:ext cx="10879201" cy="1296469"/>
          </a:xfrm>
        </p:spPr>
        <p:txBody>
          <a:bodyPr>
            <a:normAutofit fontScale="90000"/>
          </a:bodyPr>
          <a:lstStyle/>
          <a:p>
            <a:r>
              <a:rPr lang="ru-RU" dirty="0"/>
              <a:t>Факторы способствующие генезу экстремистских настроений среди молодежи:</a:t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D5317681-10E8-48F0-A719-E5D988F656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1002295"/>
              </p:ext>
            </p:extLst>
          </p:nvPr>
        </p:nvGraphicFramePr>
        <p:xfrm>
          <a:off x="216578" y="1012055"/>
          <a:ext cx="11758843" cy="5757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5399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01989B-078F-40AA-AD00-D5117D87D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899" y="837712"/>
            <a:ext cx="10823570" cy="5436095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Ценностные ориентиры молодежи формируются как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целенаправленно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(системно) в процессе обучения и других институтов социализации, так и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онлайн пространстве социальных сетей данный процесс может быть не контролируемый.</a:t>
            </a:r>
            <a:b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058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221E1F-B134-4476-A9B4-D4DD5C8C98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895" y="306492"/>
            <a:ext cx="11706555" cy="14562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работы, которые могут быть применены для профилактики экстремизма и ксенофобии в учебных заведениях: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53A63D0-9953-46E4-B815-CEB123F9E8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3863830"/>
              </p:ext>
            </p:extLst>
          </p:nvPr>
        </p:nvGraphicFramePr>
        <p:xfrm>
          <a:off x="232895" y="1579878"/>
          <a:ext cx="11556506" cy="4601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7548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4971B5-CCA4-4706-BC62-D537A0DBB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461" y="538875"/>
            <a:ext cx="10179167" cy="1280890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tx1"/>
                </a:solidFill>
              </a:rPr>
              <a:t>Процесс формирования личности в социальных сетях, по мнению антрополога Ш. </a:t>
            </a:r>
            <a:r>
              <a:rPr lang="ru-RU" sz="3600" dirty="0" err="1">
                <a:solidFill>
                  <a:schemeClr val="tx1"/>
                </a:solidFill>
              </a:rPr>
              <a:t>Теркл</a:t>
            </a:r>
            <a:r>
              <a:rPr lang="ru-RU" sz="3600" dirty="0">
                <a:solidFill>
                  <a:schemeClr val="tx1"/>
                </a:solidFill>
              </a:rPr>
              <a:t>, включает в себя: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1F51282B-3FB0-4948-BF3C-E2AB740B89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6234651"/>
              </p:ext>
            </p:extLst>
          </p:nvPr>
        </p:nvGraphicFramePr>
        <p:xfrm>
          <a:off x="295183" y="1955635"/>
          <a:ext cx="11751815" cy="4525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79015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6C80A51-1FD9-4CE3-9D63-4FE90FC09D54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buNone/>
            </a:pPr>
            <a:r>
              <a:rPr lang="ru-RU" dirty="0">
                <a:solidFill>
                  <a:schemeClr val="bg1"/>
                </a:solidFill>
                <a:latin typeface="Times New Roman"/>
              </a:rPr>
              <a:t> 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D23113F-04D1-42C8-8EC8-6BFCE3C31991}"/>
              </a:ext>
            </a:extLst>
          </p:cNvPr>
          <p:cNvSpPr/>
          <p:nvPr/>
        </p:nvSpPr>
        <p:spPr>
          <a:xfrm>
            <a:off x="6719417" y="2733284"/>
            <a:ext cx="4621137" cy="132343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/>
            <a:r>
              <a:rPr lang="ru-RU" sz="4000" dirty="0">
                <a:solidFill>
                  <a:schemeClr val="bg1"/>
                </a:solidFill>
                <a:latin typeface="Times New Roman"/>
              </a:rPr>
              <a:t>Виды </a:t>
            </a:r>
          </a:p>
          <a:p>
            <a:pPr algn="ctr"/>
            <a:r>
              <a:rPr lang="ru-RU" sz="4000" dirty="0" err="1">
                <a:solidFill>
                  <a:schemeClr val="bg1"/>
                </a:solidFill>
                <a:latin typeface="Times New Roman"/>
              </a:rPr>
              <a:t>киберсоциализации</a:t>
            </a:r>
            <a:r>
              <a:rPr lang="ru-RU" sz="4000" dirty="0">
                <a:solidFill>
                  <a:schemeClr val="bg1"/>
                </a:solidFill>
                <a:latin typeface="Times New Roman"/>
              </a:rPr>
              <a:t> </a:t>
            </a:r>
            <a:endParaRPr lang="ru-RU" sz="4000" dirty="0"/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CD4A80A9-DF69-4662-9245-4316A69E3E94}"/>
              </a:ext>
            </a:extLst>
          </p:cNvPr>
          <p:cNvGraphicFramePr/>
          <p:nvPr>
            <p:extLst/>
          </p:nvPr>
        </p:nvGraphicFramePr>
        <p:xfrm>
          <a:off x="2410406" y="2477572"/>
          <a:ext cx="2243563" cy="369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id="{C9248B62-C6AD-419D-A967-6680E2346E1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51617758"/>
              </p:ext>
            </p:extLst>
          </p:nvPr>
        </p:nvGraphicFramePr>
        <p:xfrm>
          <a:off x="982552" y="656919"/>
          <a:ext cx="5200534" cy="5406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55837667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DF5327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63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446C221D-F63F-4DD8-B509-CFE168687BF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186</TotalTime>
  <Words>1069</Words>
  <Application>Microsoft Office PowerPoint</Application>
  <PresentationFormat>Широкоэкранный</PresentationFormat>
  <Paragraphs>89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Corbel</vt:lpstr>
      <vt:lpstr>Times New Roman</vt:lpstr>
      <vt:lpstr>Wingdings 3</vt:lpstr>
      <vt:lpstr>Базис</vt:lpstr>
      <vt:lpstr>Презентация PowerPoint</vt:lpstr>
      <vt:lpstr>Поколенческие особенности молодежи</vt:lpstr>
      <vt:lpstr>Презентация PowerPoint</vt:lpstr>
      <vt:lpstr>Презентация PowerPoint</vt:lpstr>
      <vt:lpstr>Факторы способствующие генезу экстремистских настроений среди молодежи: </vt:lpstr>
      <vt:lpstr>Ценностные ориентиры молодежи формируются как целенаправленно (системно) в процессе обучения и других институтов социализации, так и естественно.  В онлайн пространстве социальных сетей данный процесс может быть не контролируемый. </vt:lpstr>
      <vt:lpstr>Формы работы, которые могут быть применены для профилактики экстремизма и ксенофобии в учебных заведениях: </vt:lpstr>
      <vt:lpstr>Процесс формирования личности в социальных сетях, по мнению антрополога Ш. Теркл, включает в себя: </vt:lpstr>
      <vt:lpstr>Презентация PowerPoint</vt:lpstr>
      <vt:lpstr>Презентация PowerPoint</vt:lpstr>
      <vt:lpstr>Презентация PowerPoint</vt:lpstr>
      <vt:lpstr>Презентация PowerPoint</vt:lpstr>
      <vt:lpstr>Мифы о возможностях виртуальной среды мешающие здоровой киберсоциализации в области медиасоциализации личности </vt:lpstr>
      <vt:lpstr>Презентация PowerPoint</vt:lpstr>
      <vt:lpstr>Презентация PowerPoint</vt:lpstr>
      <vt:lpstr>Презентация PowerPoint</vt:lpstr>
      <vt:lpstr>Подборка лучших веб-квестов по кибербезопасности. Рекомендации от нас и Министерства цифрового развития: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Киберсоциализация</dc:title>
  <dc:creator>Двойненко Максим Олегович</dc:creator>
  <cp:lastModifiedBy>Безрукова Анастасия</cp:lastModifiedBy>
  <cp:revision>17</cp:revision>
  <dcterms:created xsi:type="dcterms:W3CDTF">2020-09-23T16:14:41Z</dcterms:created>
  <dcterms:modified xsi:type="dcterms:W3CDTF">2021-01-21T06:05:49Z</dcterms:modified>
</cp:coreProperties>
</file>