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7319483-492F-48CF-BD5B-8EACE595DA2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3CC03E9-9001-45D3-8365-CB48C6C488F7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8055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9483-492F-48CF-BD5B-8EACE595DA2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03E9-9001-45D3-8365-CB48C6C48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9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9483-492F-48CF-BD5B-8EACE595DA2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03E9-9001-45D3-8365-CB48C6C48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35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9483-492F-48CF-BD5B-8EACE595DA2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03E9-9001-45D3-8365-CB48C6C48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95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319483-492F-48CF-BD5B-8EACE595DA2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CC03E9-9001-45D3-8365-CB48C6C488F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97312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9483-492F-48CF-BD5B-8EACE595DA2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03E9-9001-45D3-8365-CB48C6C48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0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9483-492F-48CF-BD5B-8EACE595DA2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03E9-9001-45D3-8365-CB48C6C48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48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9483-492F-48CF-BD5B-8EACE595DA2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03E9-9001-45D3-8365-CB48C6C48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1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9483-492F-48CF-BD5B-8EACE595DA2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03E9-9001-45D3-8365-CB48C6C48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3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319483-492F-48CF-BD5B-8EACE595DA2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CC03E9-9001-45D3-8365-CB48C6C488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033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319483-492F-48CF-BD5B-8EACE595DA2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CC03E9-9001-45D3-8365-CB48C6C488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495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97319483-492F-48CF-BD5B-8EACE595DA20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13CC03E9-9001-45D3-8365-CB48C6C488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69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212976"/>
            <a:ext cx="6270922" cy="209822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психолого-педагогического сопровождения</a:t>
            </a:r>
            <a:br>
              <a:rPr lang="ru-RU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жизненных компетенций в профессиональном</a:t>
            </a:r>
            <a:br>
              <a:rPr lang="ru-RU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самоопределении обучающихся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Выполнила: педагог-психолог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Швагерус</a:t>
            </a:r>
            <a:r>
              <a:rPr lang="ru-RU" sz="2000" dirty="0" smtClean="0">
                <a:solidFill>
                  <a:schemeClr val="tx1"/>
                </a:solidFill>
              </a:rPr>
              <a:t> Виктория Евгеньевна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ru-RU" sz="2800" dirty="0">
                <a:solidFill>
                  <a:schemeClr val="tx1"/>
                </a:solidFill>
              </a:rPr>
              <a:t>В МБОУ «Школа-интернат № 4 г. Челябинска» </a:t>
            </a:r>
            <a:r>
              <a:rPr lang="ru-RU" sz="2800" dirty="0" err="1" smtClean="0">
                <a:solidFill>
                  <a:schemeClr val="tx1"/>
                </a:solidFill>
              </a:rPr>
              <a:t>профориентационная</a:t>
            </a:r>
            <a:r>
              <a:rPr lang="ru-RU" sz="2800" dirty="0" smtClean="0">
                <a:solidFill>
                  <a:schemeClr val="tx1"/>
                </a:solidFill>
              </a:rPr>
              <a:t> работа </a:t>
            </a:r>
            <a:r>
              <a:rPr lang="ru-RU" sz="2800" dirty="0">
                <a:solidFill>
                  <a:schemeClr val="tx1"/>
                </a:solidFill>
              </a:rPr>
              <a:t>осуществляется по следующим направлениям: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Работа с родителями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Работа с педагогами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Работа с детьми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Координация работы по </a:t>
            </a:r>
            <a:r>
              <a:rPr lang="ru-RU" sz="2800" dirty="0" err="1" smtClean="0">
                <a:solidFill>
                  <a:schemeClr val="tx1"/>
                </a:solidFill>
              </a:rPr>
              <a:t>профориентационному</a:t>
            </a:r>
            <a:r>
              <a:rPr lang="ru-RU" sz="2800" dirty="0" smtClean="0">
                <a:solidFill>
                  <a:schemeClr val="tx1"/>
                </a:solidFill>
              </a:rPr>
              <a:t> направлению </a:t>
            </a:r>
            <a:r>
              <a:rPr lang="ru-RU" sz="2800" dirty="0">
                <a:solidFill>
                  <a:schemeClr val="tx1"/>
                </a:solidFill>
              </a:rPr>
              <a:t>в </a:t>
            </a:r>
            <a:r>
              <a:rPr lang="ru-RU" sz="2800" dirty="0" err="1">
                <a:solidFill>
                  <a:schemeClr val="tx1"/>
                </a:solidFill>
              </a:rPr>
              <a:t>школе-интернат</a:t>
            </a:r>
            <a:r>
              <a:rPr lang="ru-RU" sz="2800" dirty="0">
                <a:solidFill>
                  <a:schemeClr val="tx1"/>
                </a:solidFill>
              </a:rPr>
              <a:t> № 4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 родителями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28800"/>
            <a:ext cx="7200900" cy="358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включение </a:t>
            </a:r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dirty="0" err="1" smtClean="0">
                <a:solidFill>
                  <a:schemeClr val="tx1"/>
                </a:solidFill>
              </a:rPr>
              <a:t>профориентационную</a:t>
            </a:r>
            <a:r>
              <a:rPr lang="ru-RU" sz="2800" dirty="0" smtClean="0">
                <a:solidFill>
                  <a:schemeClr val="tx1"/>
                </a:solidFill>
              </a:rPr>
              <a:t> работу с детьми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консультации </a:t>
            </a:r>
            <a:r>
              <a:rPr lang="ru-RU" sz="2800" dirty="0" smtClean="0">
                <a:solidFill>
                  <a:schemeClr val="tx1"/>
                </a:solidFill>
              </a:rPr>
              <a:t>родителей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выход </a:t>
            </a:r>
            <a:r>
              <a:rPr lang="ru-RU" sz="2800" dirty="0" smtClean="0">
                <a:solidFill>
                  <a:schemeClr val="tx1"/>
                </a:solidFill>
              </a:rPr>
              <a:t>на родителей через мессенджеры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21088"/>
            <a:ext cx="3381847" cy="1781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592"/>
            <a:ext cx="3875026" cy="29852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429" y="430119"/>
            <a:ext cx="7200900" cy="14859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с педагогами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700808"/>
            <a:ext cx="3335840" cy="3581401"/>
          </a:xfrm>
        </p:spPr>
        <p:txBody>
          <a:bodyPr/>
          <a:lstStyle/>
          <a:p>
            <a:pPr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С классными руководителями и педагогами-предметниками</a:t>
            </a:r>
          </a:p>
          <a:p>
            <a:pPr marL="726948" indent="-342900" algn="ctr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консультации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726948" indent="-342900" algn="ctr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брошюры </a:t>
            </a:r>
            <a:r>
              <a:rPr lang="ru-RU" sz="2800" dirty="0" smtClean="0">
                <a:solidFill>
                  <a:schemeClr val="tx1"/>
                </a:solidFill>
              </a:rPr>
              <a:t>и буклеты</a:t>
            </a:r>
          </a:p>
          <a:p>
            <a:pPr indent="34290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28" y="1874618"/>
            <a:ext cx="1991887" cy="401344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73069"/>
            <a:ext cx="2555776" cy="57368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Совместно с педагогами-библиотекарями проводится выставка по профориентации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041" y="1992318"/>
            <a:ext cx="4032449" cy="3017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6606" y="1976925"/>
            <a:ext cx="3910159" cy="2925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8967" y="3573050"/>
            <a:ext cx="3717696" cy="27818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с детьми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9960" y="1628800"/>
            <a:ext cx="7200900" cy="358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err="1" smtClean="0">
                <a:solidFill>
                  <a:schemeClr val="tx1"/>
                </a:solidFill>
              </a:rPr>
              <a:t>Профориентационная</a:t>
            </a:r>
            <a:r>
              <a:rPr lang="ru-RU" sz="2800" dirty="0" smtClean="0">
                <a:solidFill>
                  <a:schemeClr val="tx1"/>
                </a:solidFill>
              </a:rPr>
              <a:t> диагностика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Коррекционные занятия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Конкурсы профессиональных проб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Экскурсии в учебные заведения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Тренинги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0421"/>
            <a:ext cx="72009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</a:rPr>
              <a:t>Координация работы по </a:t>
            </a:r>
            <a:r>
              <a:rPr lang="ru-RU" sz="3100" dirty="0" err="1" smtClean="0">
                <a:solidFill>
                  <a:schemeClr val="tx1"/>
                </a:solidFill>
              </a:rPr>
              <a:t>профориентационному</a:t>
            </a:r>
            <a:r>
              <a:rPr lang="ru-RU" sz="3100" dirty="0">
                <a:solidFill>
                  <a:schemeClr val="tx1"/>
                </a:solidFill>
              </a:rPr>
              <a:t/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направлению в </a:t>
            </a:r>
            <a:r>
              <a:rPr lang="ru-RU" sz="3100" dirty="0" err="1">
                <a:solidFill>
                  <a:schemeClr val="tx1"/>
                </a:solidFill>
              </a:rPr>
              <a:t>школе-интернат</a:t>
            </a:r>
            <a:r>
              <a:rPr lang="ru-RU" sz="3100" dirty="0">
                <a:solidFill>
                  <a:schemeClr val="tx1"/>
                </a:solidFill>
              </a:rPr>
              <a:t> № 4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4881"/>
            <a:ext cx="7200900" cy="35814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Управленческая команда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Повышение квалификации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Взаимосвязь между всеми участниками образовательного процесса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06032"/>
            <a:ext cx="5254414" cy="27722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12976"/>
            <a:ext cx="4147863" cy="21126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308</TotalTime>
  <Words>109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Franklin Gothic Book</vt:lpstr>
      <vt:lpstr>Wingdings</vt:lpstr>
      <vt:lpstr>Crop</vt:lpstr>
      <vt:lpstr>Планирование психолого-педагогического сопровождения формирования жизненных компетенций в профессиональном самоопределении обучающихся </vt:lpstr>
      <vt:lpstr>Презентация PowerPoint</vt:lpstr>
      <vt:lpstr>Работа с родителями</vt:lpstr>
      <vt:lpstr>Работа с педагогами</vt:lpstr>
      <vt:lpstr>Презентация PowerPoint</vt:lpstr>
      <vt:lpstr>Работа с детьми</vt:lpstr>
      <vt:lpstr>Координация работы по профориентационному направлению в школе-интернат № 4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психолого-педагогического сопровождения формирования жизненных компетенций в профессиональном самоопределении обучающихся</dc:title>
  <dc:creator>Home</dc:creator>
  <cp:lastModifiedBy>Педагог</cp:lastModifiedBy>
  <cp:revision>15</cp:revision>
  <dcterms:created xsi:type="dcterms:W3CDTF">2021-03-03T14:26:29Z</dcterms:created>
  <dcterms:modified xsi:type="dcterms:W3CDTF">2021-03-04T08:04:46Z</dcterms:modified>
</cp:coreProperties>
</file>