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60" r:id="rId6"/>
    <p:sldId id="266" r:id="rId7"/>
    <p:sldId id="272" r:id="rId8"/>
    <p:sldId id="271" r:id="rId9"/>
    <p:sldId id="276" r:id="rId10"/>
    <p:sldId id="267" r:id="rId11"/>
    <p:sldId id="268" r:id="rId12"/>
    <p:sldId id="261" r:id="rId13"/>
    <p:sldId id="274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301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70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366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488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95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236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728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9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58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2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41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974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106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17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539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26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BB418F-1E63-4F59-A533-23DB22C5FF2A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26380C-7710-4090-AD22-D131FC576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12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://interneshka.net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u141.ucoz.ru/index/informacionnaja_bezopasnost/0-317" TargetMode="External"/><Relationship Id="rId3" Type="http://schemas.openxmlformats.org/officeDocument/2006/relationships/hyperlink" Target="https://disney.ru/" TargetMode="External"/><Relationship Id="rId7" Type="http://schemas.openxmlformats.org/officeDocument/2006/relationships/hyperlink" Target="http://www.mou141.ucoz.ru/" TargetMode="External"/><Relationship Id="rId2" Type="http://schemas.openxmlformats.org/officeDocument/2006/relationships/hyperlink" Target="http://www.disney.ru/safesurf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gra-internet.ru/" TargetMode="External"/><Relationship Id="rId5" Type="http://schemas.openxmlformats.org/officeDocument/2006/relationships/hyperlink" Target="http://www.igra-internet.ru/" TargetMode="External"/><Relationship Id="rId4" Type="http://schemas.openxmlformats.org/officeDocument/2006/relationships/hyperlink" Target="http://www.wildwebwoods.org/popup.php?lang=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liteka.net/images/2017/12/26/rnetRMRZPSChxk2mc1NA3vVwW2TB4i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08764"/>
            <a:ext cx="277368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3810" y="2816331"/>
            <a:ext cx="7244233" cy="154263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навыков безопасного использования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«ИНТЕРНЕТ»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с ЗПР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0767" y="4374501"/>
            <a:ext cx="7171233" cy="1818481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Соснина Анастасия Евгеньевна,</a:t>
            </a:r>
          </a:p>
          <a:p>
            <a:pPr algn="r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algn="r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141 г. Челябинска»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2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PZfRUSXcAAf5Qp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75" y="437772"/>
            <a:ext cx="4761919" cy="1967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1159" y="2484783"/>
            <a:ext cx="9601196" cy="395050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Классные часы «Моя безопасная сеть», «Сетевой этикет».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в Едином уроке по безопасности в сети интернет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http://interneshka.net/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сетевичок.рф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Участие обучающихся в олимпиадах, конкурсах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Памятки и буклеты для детей.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Анкетирование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21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85800"/>
            <a:ext cx="9601196" cy="5190068"/>
          </a:xfrm>
        </p:spPr>
        <p:txBody>
          <a:bodyPr>
            <a:noAutofit/>
          </a:bodyPr>
          <a:lstStyle/>
          <a:p>
            <a:pPr lvl="0"/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Игра Безопасный Интернет от </a:t>
            </a:r>
            <a:r>
              <a:rPr lang="ru-RU" sz="28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Disney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https://disney.ru</a:t>
            </a:r>
            <a:r>
              <a:rPr lang="en-US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Игра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Прогулка через дикий Интернет лес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Изучи И </a:t>
            </a:r>
            <a:r>
              <a:rPr lang="ru-RU" sz="28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нтернет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 управляй им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!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https://igra-internet.ru</a:t>
            </a:r>
            <a:r>
              <a:rPr lang="en-US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МБОУ «СОШ № 141 г. Челябинска» 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www.mou141.ucoz.ru/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Ссылка на страницу «Информационная безопасность»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www.mou141.ucoz.ru/index/informacionnaja_bezopasnost/0-317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28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-rf.ru/uploads/original/analitics/102011/78accbdc629ba24d5150806f6249182d447e4e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87" y="2285999"/>
            <a:ext cx="4106100" cy="2822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98764" y="2285999"/>
            <a:ext cx="3764478" cy="216724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НИКОГДА НЕСООБЩАЙТЕ СВОЕ ИМЯ, НОМЕР ТЕЛЕФОНА, АДРЕС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555074">
            <a:off x="964266" y="35337"/>
            <a:ext cx="3764478" cy="264458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НИКОГДА НЕСОГЛАШАЙТЕСЬ НА ЛИЧНУЮ ВСТРЕЧУ </a:t>
            </a:r>
            <a:r>
              <a:rPr lang="ru-RU" dirty="0"/>
              <a:t>С </a:t>
            </a:r>
            <a:r>
              <a:rPr lang="ru-RU" dirty="0" smtClean="0"/>
              <a:t>ЛЮДЬМИ ИЗ ИНТЕРНЕТА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58312" y="552391"/>
            <a:ext cx="3888017" cy="177536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ИСПОЛЬЗУЙТЕ ФИЛЬТРЫ ЭЛЕКТРОННОЙ ПОЧТЫ</a:t>
            </a:r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3731861" y="5031524"/>
            <a:ext cx="4836352" cy="1590305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НИКОГДА НЕ ПЕРЕСЫЛАЙТЕ  НЕЖЕЛАТЕЛЬНЫЕ ЭЛЕКТРОННЫЕ ПИСЬМА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1127600">
            <a:off x="7522463" y="4512502"/>
            <a:ext cx="3862982" cy="216228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ВСЕГДА СООБЩАЙТЕ ВЗРОСЛЫМ ОБО ВСЕХ СЛУЧАЯХ В ИНТЕРНЕТЕ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7861465" y="2452268"/>
            <a:ext cx="3862982" cy="216228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ИСПОЛЬЗУЙТЕ НЕПОДХОДЯЩУЮ ИЛИ ОСКОРБИТЕЛЬНУЮ ЛЕКСИКУ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20760446">
            <a:off x="781792" y="4184072"/>
            <a:ext cx="3764478" cy="216724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ИСПОЛЬЗУЙТЕ ДРУГОЕ ИМЯ</a:t>
            </a:r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 rot="20322758">
            <a:off x="7861465" y="579883"/>
            <a:ext cx="3862982" cy="216228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ЧЕТКО И КОРОТКО ФОРМУЛИРУЙТЕ СВОИ СООБЩЕНИЯ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831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www.gymnasium4br.ru/images/bezopasnost/internet_bezop/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309"/>
          <a:stretch/>
        </p:blipFill>
        <p:spPr bwMode="auto">
          <a:xfrm>
            <a:off x="1141927" y="283935"/>
            <a:ext cx="6522075" cy="6424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ediatrinfo.ru/wp-content/uploads/6/0/3/603efc966c307627acee270a172f4c0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199" t="20799" r="2563" b="4953"/>
          <a:stretch/>
        </p:blipFill>
        <p:spPr bwMode="auto">
          <a:xfrm>
            <a:off x="7664002" y="283935"/>
            <a:ext cx="3348507" cy="6424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719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liteka.net/images/2017/12/26/rnetRMRZPSChxk2mc1NA3vVwW2TB4i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68" y="4696893"/>
            <a:ext cx="277368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3810" y="3154261"/>
            <a:ext cx="7244233" cy="154263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навыков безопасного использования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«ИНТЕРНЕТ»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с ЗПР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2639" y="490496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Соснина Анастасия Евгеньевна,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141 г. Челябинска»</a:t>
            </a:r>
          </a:p>
        </p:txBody>
      </p:sp>
    </p:spTree>
    <p:extLst>
      <p:ext uri="{BB962C8B-B14F-4D97-AF65-F5344CB8AC3E}">
        <p14:creationId xmlns="" xmlns:p14="http://schemas.microsoft.com/office/powerpoint/2010/main" val="190564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cqhszba.com/uploads/allimg/130910/1-130910152003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3" y="479202"/>
            <a:ext cx="4681643" cy="36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lgotyinfo.ru/wp-content/uploads/2015/08/lgoty-opekunam-detej-ostavshixsya-bez-popecheniya-roditelej-v-2015-godu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2" y="3416030"/>
            <a:ext cx="4681642" cy="2984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hatsupic.com/images/whatsupicen/1382018631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16" y="479202"/>
            <a:ext cx="4345173" cy="2442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modernmom.com/sites/default/files/featured/blog/07/istock_000000415592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15" y="2921646"/>
            <a:ext cx="4345173" cy="3479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www.thesambarnes.com/wp-content/uploads/next-generation-digital-project-manage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99" y="479201"/>
            <a:ext cx="2421371" cy="1948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webinar2.ru/files/image/c9b40700ea912da11bdb84f8bf04717f_kub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99" y="2363909"/>
            <a:ext cx="2421371" cy="1931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samarskie-roditeli.ru/media/cache/fc/6c/fc6ca62c7beaecfbf223cf205112e0e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99" y="4295898"/>
            <a:ext cx="2421371" cy="2104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098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68535" y="2375452"/>
            <a:ext cx="9601196" cy="33395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1200" b="1" dirty="0" smtClean="0">
                <a:solidFill>
                  <a:srgbClr val="030A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ИНТЕРНЕТА позволило: </a:t>
            </a:r>
          </a:p>
          <a:p>
            <a:pPr algn="l"/>
            <a:endParaRPr lang="ru-RU" sz="6000" b="1" dirty="0" smtClean="0">
              <a:solidFill>
                <a:srgbClr val="030A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пользования цифровыми образовательными ресурсами сети Интернет, информационными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каналами;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мотивацию школьников, интерес и интеллектуальное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расшить социальную активность, круг общения и взаимодействия подростков.</a:t>
            </a:r>
          </a:p>
          <a:p>
            <a:pPr algn="l"/>
            <a:endParaRPr lang="ru-RU" sz="5300" dirty="0"/>
          </a:p>
          <a:p>
            <a:r>
              <a:rPr lang="ru-RU" dirty="0" smtClean="0"/>
              <a:t> </a:t>
            </a:r>
          </a:p>
        </p:txBody>
      </p:sp>
      <p:pic>
        <p:nvPicPr>
          <p:cNvPr id="5" name="Picture 2" descr="http://mger2020.ru/sites/default/files/10508331181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1" y="483897"/>
            <a:ext cx="4963887" cy="1633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omuza.info/sites/default/files/field/image/intern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4" y="483898"/>
            <a:ext cx="3067998" cy="1633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ebk12.meb.gov.tr/meb_iys_dosyalar/35/07/972888/resimler/2014_03/28112233_internet_hafta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59" y="483897"/>
            <a:ext cx="3168196" cy="1633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676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велик риск возникновения негативных последствий использования возможностей Интернет-среды при работе с детьми и подростками с ОВЗ, поскольку именно эта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школьников находится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 риска в силу влияния психологических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2.citynews-trevisotoday.stgy.it/~media/originale/30120532839693/tecnologi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11" y="3327322"/>
            <a:ext cx="4488873" cy="3105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659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47801" y="2395331"/>
            <a:ext cx="9601196" cy="3632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российскому законодательству информационная безопасность детей – это состояние защищенности детей, при котором отсутствует риск, связанный с причинением информацией, в том числе распространяемой в сети Интернет, вреда их здоровью, физическому, психическому, духовному и нравственному развитию (Федеральный закон от 29.12.2010 № 436-ФЗ «О защите детей от информации, причиняющей вред их здоровью и развитию»).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haberlermersin.com/images/haberler/ogrenciler-icin-ozel-arama-motoru-geliy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12" y="284812"/>
            <a:ext cx="3712999" cy="2195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277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риски в ИНТЕРНЕТ - среде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6005" y="2627290"/>
            <a:ext cx="2220529" cy="257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серфинг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02287" y="1893194"/>
            <a:ext cx="515155" cy="3928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521301" y="2627289"/>
            <a:ext cx="2493133" cy="257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 - СООБЩЕСТВА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767867" y="1925390"/>
            <a:ext cx="1" cy="4958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192982" y="2641141"/>
            <a:ext cx="2951018" cy="257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50255" y="2627287"/>
            <a:ext cx="2262872" cy="257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663467" y="1944709"/>
            <a:ext cx="1" cy="4958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865756" y="1960805"/>
            <a:ext cx="591889" cy="4797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82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mou141.ucoz.ru/2020-2021/_141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" y="499531"/>
            <a:ext cx="11190712" cy="6077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93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341" y="1152940"/>
            <a:ext cx="9601196" cy="91439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по правилам безопасного поведения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Интернет - пространстве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8721" y="2544417"/>
            <a:ext cx="10586434" cy="5063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безопасной информационной образовательной среды школы, обеспечение информационной безопасности учащихся, использующих Интернет в образовании и пропаганда безопасного поведения в сети ИНТЕРНЕТ.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826" y="884581"/>
            <a:ext cx="10214112" cy="49298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программы: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эффективной модели организации процесса информатизации, включающей информационно-методическое, кадровое и материально-техническое обеспечение.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школы современными электронными учебными материалами.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педагогических кадров к освоению и эффективному внедрению информационных и коммуникационных технологий в образовательный процесс.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школы средствами информационных и коммуникационных технологий.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279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830</TotalTime>
  <Words>401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Основные направления работы  по формированию навыков безопасного использования  сети «ИНТЕРНЕТ»  у обучающихся с ЗПР</vt:lpstr>
      <vt:lpstr>Слайд 2</vt:lpstr>
      <vt:lpstr>Слайд 3</vt:lpstr>
      <vt:lpstr>Особенно велик риск возникновения негативных последствий использования возможностей Интернет-среды при работе с детьми и подростками с ОВЗ, поскольку именно эта группа школьников находится в зоне риска в силу влияния психологических  особенностей.  </vt:lpstr>
      <vt:lpstr>Слайд 5</vt:lpstr>
      <vt:lpstr>Основные риски в ИНТЕРНЕТ - среде</vt:lpstr>
      <vt:lpstr>Слайд 7</vt:lpstr>
      <vt:lpstr>Программа  по правилам безопасного поведения  в  Интернет - пространстве</vt:lpstr>
      <vt:lpstr>Слайд 9</vt:lpstr>
      <vt:lpstr>Слайд 10</vt:lpstr>
      <vt:lpstr>Слайд 11</vt:lpstr>
      <vt:lpstr>Слайд 12</vt:lpstr>
      <vt:lpstr>Слайд 13</vt:lpstr>
      <vt:lpstr>Основные направления работы  по формированию навыков безопасного использования  сети «ИНТЕРНЕТ»  у обучающихся с ЗПР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работы  по формированию навыков безопасного использования  сети «ИНТЕРНЕТ»  у обучающихся с ЗПР</dc:title>
  <dc:creator>Nastya</dc:creator>
  <cp:lastModifiedBy>Leha</cp:lastModifiedBy>
  <cp:revision>26</cp:revision>
  <dcterms:created xsi:type="dcterms:W3CDTF">2021-11-03T09:15:03Z</dcterms:created>
  <dcterms:modified xsi:type="dcterms:W3CDTF">2021-11-13T06:41:38Z</dcterms:modified>
</cp:coreProperties>
</file>