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54B24-E1EA-4F96-AF43-056E97184E3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078E4DC7-D0E5-4CA8-9D51-87C907422EE5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-У 75% опрошенных есть ярко выраженные симптомы выгорания, а 38% находятся в его острой фазе — то есть выгорание ощутимо влияет на их качество жизни и способность работать.</a:t>
          </a:r>
        </a:p>
      </dgm:t>
    </dgm:pt>
    <dgm:pt modelId="{B40E33F0-2762-404C-98D5-4A7F6A69A688}" type="parTrans" cxnId="{878B33F4-2937-4505-97D0-51C97645E38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22A2E-9D40-4E73-A7C3-BF71A99606BE}" type="sibTrans" cxnId="{878B33F4-2937-4505-97D0-51C97645E38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3E9D8-B2C9-4A5B-9EFB-836FB8B5CE2F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-Выгоранию оказались подвержены все школьные педагоги вне зависимости от стажа: и у молодых, и у опытных учителей его уровень примерно одинаков.</a:t>
          </a:r>
        </a:p>
      </dgm:t>
    </dgm:pt>
    <dgm:pt modelId="{9A1C4F48-84FA-410A-830A-051FCF5A350F}" type="parTrans" cxnId="{3F51A58D-ED8E-491C-945F-3676216E08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077FC-0F87-4384-8205-FA8A7CED6E50}" type="sibTrans" cxnId="{3F51A58D-ED8E-491C-945F-3676216E080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BCFF74-049D-462C-8DE6-20145847DFCC}" type="pres">
      <dgm:prSet presAssocID="{38554B24-E1EA-4F96-AF43-056E97184E37}" presName="linear" presStyleCnt="0">
        <dgm:presLayoutVars>
          <dgm:animLvl val="lvl"/>
          <dgm:resizeHandles val="exact"/>
        </dgm:presLayoutVars>
      </dgm:prSet>
      <dgm:spPr/>
    </dgm:pt>
    <dgm:pt modelId="{920A3111-643E-4401-A93B-39DC682346C9}" type="pres">
      <dgm:prSet presAssocID="{078E4DC7-D0E5-4CA8-9D51-87C907422E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E786535-489A-445B-AC52-A643F0905F61}" type="pres">
      <dgm:prSet presAssocID="{47622A2E-9D40-4E73-A7C3-BF71A99606BE}" presName="spacer" presStyleCnt="0"/>
      <dgm:spPr/>
    </dgm:pt>
    <dgm:pt modelId="{8A3C27D6-D8C0-4750-BECB-42A70B8A9948}" type="pres">
      <dgm:prSet presAssocID="{3973E9D8-B2C9-4A5B-9EFB-836FB8B5CE2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46DCA13-37B5-46BA-852E-78494C3B0B64}" type="presOf" srcId="{3973E9D8-B2C9-4A5B-9EFB-836FB8B5CE2F}" destId="{8A3C27D6-D8C0-4750-BECB-42A70B8A9948}" srcOrd="0" destOrd="0" presId="urn:microsoft.com/office/officeart/2005/8/layout/vList2"/>
    <dgm:cxn modelId="{3F51A58D-ED8E-491C-945F-3676216E0801}" srcId="{38554B24-E1EA-4F96-AF43-056E97184E37}" destId="{3973E9D8-B2C9-4A5B-9EFB-836FB8B5CE2F}" srcOrd="1" destOrd="0" parTransId="{9A1C4F48-84FA-410A-830A-051FCF5A350F}" sibTransId="{7DB077FC-0F87-4384-8205-FA8A7CED6E50}"/>
    <dgm:cxn modelId="{977CD7DC-4508-4B44-B392-F4253F28BC71}" type="presOf" srcId="{38554B24-E1EA-4F96-AF43-056E97184E37}" destId="{44BCFF74-049D-462C-8DE6-20145847DFCC}" srcOrd="0" destOrd="0" presId="urn:microsoft.com/office/officeart/2005/8/layout/vList2"/>
    <dgm:cxn modelId="{878B33F4-2937-4505-97D0-51C97645E381}" srcId="{38554B24-E1EA-4F96-AF43-056E97184E37}" destId="{078E4DC7-D0E5-4CA8-9D51-87C907422EE5}" srcOrd="0" destOrd="0" parTransId="{B40E33F0-2762-404C-98D5-4A7F6A69A688}" sibTransId="{47622A2E-9D40-4E73-A7C3-BF71A99606BE}"/>
    <dgm:cxn modelId="{61E56EF4-E81A-4317-8551-BFA5FDFA184E}" type="presOf" srcId="{078E4DC7-D0E5-4CA8-9D51-87C907422EE5}" destId="{920A3111-643E-4401-A93B-39DC682346C9}" srcOrd="0" destOrd="0" presId="urn:microsoft.com/office/officeart/2005/8/layout/vList2"/>
    <dgm:cxn modelId="{77A57B3D-FDA2-4ED9-BF9A-87429EDD3F1D}" type="presParOf" srcId="{44BCFF74-049D-462C-8DE6-20145847DFCC}" destId="{920A3111-643E-4401-A93B-39DC682346C9}" srcOrd="0" destOrd="0" presId="urn:microsoft.com/office/officeart/2005/8/layout/vList2"/>
    <dgm:cxn modelId="{F886EC50-325B-4ED9-BACD-1EE566455CE1}" type="presParOf" srcId="{44BCFF74-049D-462C-8DE6-20145847DFCC}" destId="{3E786535-489A-445B-AC52-A643F0905F61}" srcOrd="1" destOrd="0" presId="urn:microsoft.com/office/officeart/2005/8/layout/vList2"/>
    <dgm:cxn modelId="{AEBD715A-B194-471D-874C-1D3C56AF9145}" type="presParOf" srcId="{44BCFF74-049D-462C-8DE6-20145847DFCC}" destId="{8A3C27D6-D8C0-4750-BECB-42A70B8A99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A5855-C8FE-4A99-A041-8BDCFEA2E45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01B309F-1FF5-43C2-BBC4-9B016F41C2E2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Выгорание</a:t>
          </a:r>
        </a:p>
      </dgm:t>
    </dgm:pt>
    <dgm:pt modelId="{B9F2B6A1-625D-40F1-9473-7EA7B6367F20}" type="parTrans" cxnId="{153AA7AB-0113-45A4-B057-C8B43BB59B31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BBD8D-17D4-4B56-9934-B9EAF8A32BB8}" type="sibTrans" cxnId="{153AA7AB-0113-45A4-B057-C8B43BB59B31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11440-6E13-42B1-A29E-CBCAEF754D33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выгорание </a:t>
          </a:r>
        </a:p>
      </dgm:t>
    </dgm:pt>
    <dgm:pt modelId="{A1324BC8-526E-4B98-82E4-54A962315334}" type="parTrans" cxnId="{5C118434-9B08-4402-BAD3-5C416BC3E61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75478-E84D-4E58-996D-AF48FDABD303}" type="sibTrans" cxnId="{5C118434-9B08-4402-BAD3-5C416BC3E61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788FD-4E8F-4D4E-9650-9224E57B2407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 выгорание</a:t>
          </a:r>
        </a:p>
      </dgm:t>
    </dgm:pt>
    <dgm:pt modelId="{E31E0ABC-A1C0-486C-B36E-203ADBA9A048}" type="parTrans" cxnId="{94E1E1EC-FB04-403F-B503-1483F46B6F5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67FB1-F5C0-4F76-88FF-38478AD73F06}" type="sibTrans" cxnId="{94E1E1EC-FB04-403F-B503-1483F46B6F5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E06E7-183C-45E0-BF0E-9651AAF70CB1}" type="pres">
      <dgm:prSet presAssocID="{9B3A5855-C8FE-4A99-A041-8BDCFEA2E4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7C3E65-6DE8-4CEA-BDDA-C2350AFDC91F}" type="pres">
      <dgm:prSet presAssocID="{701B309F-1FF5-43C2-BBC4-9B016F41C2E2}" presName="hierRoot1" presStyleCnt="0"/>
      <dgm:spPr/>
    </dgm:pt>
    <dgm:pt modelId="{EE0D93C5-784A-420D-94F0-6E0AD7BDABF6}" type="pres">
      <dgm:prSet presAssocID="{701B309F-1FF5-43C2-BBC4-9B016F41C2E2}" presName="composite" presStyleCnt="0"/>
      <dgm:spPr/>
    </dgm:pt>
    <dgm:pt modelId="{BD87901B-8386-4CFE-828A-ECC34B40B7A5}" type="pres">
      <dgm:prSet presAssocID="{701B309F-1FF5-43C2-BBC4-9B016F41C2E2}" presName="background" presStyleLbl="node0" presStyleIdx="0" presStyleCnt="1"/>
      <dgm:spPr/>
    </dgm:pt>
    <dgm:pt modelId="{F43C2F6A-CFD6-44F4-BE70-64B91D967BED}" type="pres">
      <dgm:prSet presAssocID="{701B309F-1FF5-43C2-BBC4-9B016F41C2E2}" presName="text" presStyleLbl="fgAcc0" presStyleIdx="0" presStyleCnt="1">
        <dgm:presLayoutVars>
          <dgm:chPref val="3"/>
        </dgm:presLayoutVars>
      </dgm:prSet>
      <dgm:spPr/>
    </dgm:pt>
    <dgm:pt modelId="{FA6F7709-BE0F-4E8D-BBE8-4EBB951F27BC}" type="pres">
      <dgm:prSet presAssocID="{701B309F-1FF5-43C2-BBC4-9B016F41C2E2}" presName="hierChild2" presStyleCnt="0"/>
      <dgm:spPr/>
    </dgm:pt>
    <dgm:pt modelId="{223F168B-4E77-4C6F-81FF-7CEC1C58FBDD}" type="pres">
      <dgm:prSet presAssocID="{A1324BC8-526E-4B98-82E4-54A962315334}" presName="Name10" presStyleLbl="parChTrans1D2" presStyleIdx="0" presStyleCnt="2"/>
      <dgm:spPr/>
    </dgm:pt>
    <dgm:pt modelId="{759B37B8-884E-47C9-B2DC-21D634AC562A}" type="pres">
      <dgm:prSet presAssocID="{AFD11440-6E13-42B1-A29E-CBCAEF754D33}" presName="hierRoot2" presStyleCnt="0"/>
      <dgm:spPr/>
    </dgm:pt>
    <dgm:pt modelId="{3F78FD10-3B21-476A-9237-D57086CFF151}" type="pres">
      <dgm:prSet presAssocID="{AFD11440-6E13-42B1-A29E-CBCAEF754D33}" presName="composite2" presStyleCnt="0"/>
      <dgm:spPr/>
    </dgm:pt>
    <dgm:pt modelId="{802111DB-9410-489E-9032-FBFA07923E1F}" type="pres">
      <dgm:prSet presAssocID="{AFD11440-6E13-42B1-A29E-CBCAEF754D33}" presName="background2" presStyleLbl="node2" presStyleIdx="0" presStyleCnt="2"/>
      <dgm:spPr/>
    </dgm:pt>
    <dgm:pt modelId="{7CB1B927-81CD-4AAE-88F1-2DCBCAB3A553}" type="pres">
      <dgm:prSet presAssocID="{AFD11440-6E13-42B1-A29E-CBCAEF754D33}" presName="text2" presStyleLbl="fgAcc2" presStyleIdx="0" presStyleCnt="2">
        <dgm:presLayoutVars>
          <dgm:chPref val="3"/>
        </dgm:presLayoutVars>
      </dgm:prSet>
      <dgm:spPr/>
    </dgm:pt>
    <dgm:pt modelId="{05CD9A9F-DB57-4B67-99D0-A98E4C653749}" type="pres">
      <dgm:prSet presAssocID="{AFD11440-6E13-42B1-A29E-CBCAEF754D33}" presName="hierChild3" presStyleCnt="0"/>
      <dgm:spPr/>
    </dgm:pt>
    <dgm:pt modelId="{38BCB74E-41EE-4EDB-B5C6-A19BA8CBED3E}" type="pres">
      <dgm:prSet presAssocID="{E31E0ABC-A1C0-486C-B36E-203ADBA9A048}" presName="Name10" presStyleLbl="parChTrans1D2" presStyleIdx="1" presStyleCnt="2"/>
      <dgm:spPr/>
    </dgm:pt>
    <dgm:pt modelId="{87B5A476-8EF2-496F-B758-86148F3591DE}" type="pres">
      <dgm:prSet presAssocID="{79B788FD-4E8F-4D4E-9650-9224E57B2407}" presName="hierRoot2" presStyleCnt="0"/>
      <dgm:spPr/>
    </dgm:pt>
    <dgm:pt modelId="{CAC65D0F-B2E9-4D0B-B167-0B8CB935C5AE}" type="pres">
      <dgm:prSet presAssocID="{79B788FD-4E8F-4D4E-9650-9224E57B2407}" presName="composite2" presStyleCnt="0"/>
      <dgm:spPr/>
    </dgm:pt>
    <dgm:pt modelId="{8EA757B8-6C22-4526-8F05-8B70D4360644}" type="pres">
      <dgm:prSet presAssocID="{79B788FD-4E8F-4D4E-9650-9224E57B2407}" presName="background2" presStyleLbl="node2" presStyleIdx="1" presStyleCnt="2"/>
      <dgm:spPr/>
    </dgm:pt>
    <dgm:pt modelId="{DEA21DFA-AB75-477B-8CD9-396347176D39}" type="pres">
      <dgm:prSet presAssocID="{79B788FD-4E8F-4D4E-9650-9224E57B2407}" presName="text2" presStyleLbl="fgAcc2" presStyleIdx="1" presStyleCnt="2">
        <dgm:presLayoutVars>
          <dgm:chPref val="3"/>
        </dgm:presLayoutVars>
      </dgm:prSet>
      <dgm:spPr/>
    </dgm:pt>
    <dgm:pt modelId="{B98C85C7-E0C9-4A88-A300-2378DFC4F65A}" type="pres">
      <dgm:prSet presAssocID="{79B788FD-4E8F-4D4E-9650-9224E57B2407}" presName="hierChild3" presStyleCnt="0"/>
      <dgm:spPr/>
    </dgm:pt>
  </dgm:ptLst>
  <dgm:cxnLst>
    <dgm:cxn modelId="{A895B82D-39DD-48F2-83DA-18C8545F8A32}" type="presOf" srcId="{AFD11440-6E13-42B1-A29E-CBCAEF754D33}" destId="{7CB1B927-81CD-4AAE-88F1-2DCBCAB3A553}" srcOrd="0" destOrd="0" presId="urn:microsoft.com/office/officeart/2005/8/layout/hierarchy1"/>
    <dgm:cxn modelId="{5C118434-9B08-4402-BAD3-5C416BC3E61A}" srcId="{701B309F-1FF5-43C2-BBC4-9B016F41C2E2}" destId="{AFD11440-6E13-42B1-A29E-CBCAEF754D33}" srcOrd="0" destOrd="0" parTransId="{A1324BC8-526E-4B98-82E4-54A962315334}" sibTransId="{38E75478-E84D-4E58-996D-AF48FDABD303}"/>
    <dgm:cxn modelId="{646AF263-831F-4F4D-8134-B9F75071AE95}" type="presOf" srcId="{701B309F-1FF5-43C2-BBC4-9B016F41C2E2}" destId="{F43C2F6A-CFD6-44F4-BE70-64B91D967BED}" srcOrd="0" destOrd="0" presId="urn:microsoft.com/office/officeart/2005/8/layout/hierarchy1"/>
    <dgm:cxn modelId="{EACD1F75-CA0F-44E0-BB85-38D36F6D420D}" type="presOf" srcId="{79B788FD-4E8F-4D4E-9650-9224E57B2407}" destId="{DEA21DFA-AB75-477B-8CD9-396347176D39}" srcOrd="0" destOrd="0" presId="urn:microsoft.com/office/officeart/2005/8/layout/hierarchy1"/>
    <dgm:cxn modelId="{F8B55392-570F-43D2-99D1-DFA2358FD0D2}" type="presOf" srcId="{A1324BC8-526E-4B98-82E4-54A962315334}" destId="{223F168B-4E77-4C6F-81FF-7CEC1C58FBDD}" srcOrd="0" destOrd="0" presId="urn:microsoft.com/office/officeart/2005/8/layout/hierarchy1"/>
    <dgm:cxn modelId="{44A50B9B-B6E3-466C-9328-7ACEBEBC9C77}" type="presOf" srcId="{E31E0ABC-A1C0-486C-B36E-203ADBA9A048}" destId="{38BCB74E-41EE-4EDB-B5C6-A19BA8CBED3E}" srcOrd="0" destOrd="0" presId="urn:microsoft.com/office/officeart/2005/8/layout/hierarchy1"/>
    <dgm:cxn modelId="{153AA7AB-0113-45A4-B057-C8B43BB59B31}" srcId="{9B3A5855-C8FE-4A99-A041-8BDCFEA2E45E}" destId="{701B309F-1FF5-43C2-BBC4-9B016F41C2E2}" srcOrd="0" destOrd="0" parTransId="{B9F2B6A1-625D-40F1-9473-7EA7B6367F20}" sibTransId="{DE0BBD8D-17D4-4B56-9934-B9EAF8A32BB8}"/>
    <dgm:cxn modelId="{A41C13DC-4DD7-437A-800E-115752CBEABB}" type="presOf" srcId="{9B3A5855-C8FE-4A99-A041-8BDCFEA2E45E}" destId="{9D8E06E7-183C-45E0-BF0E-9651AAF70CB1}" srcOrd="0" destOrd="0" presId="urn:microsoft.com/office/officeart/2005/8/layout/hierarchy1"/>
    <dgm:cxn modelId="{94E1E1EC-FB04-403F-B503-1483F46B6F58}" srcId="{701B309F-1FF5-43C2-BBC4-9B016F41C2E2}" destId="{79B788FD-4E8F-4D4E-9650-9224E57B2407}" srcOrd="1" destOrd="0" parTransId="{E31E0ABC-A1C0-486C-B36E-203ADBA9A048}" sibTransId="{2E067FB1-F5C0-4F76-88FF-38478AD73F06}"/>
    <dgm:cxn modelId="{686EFE63-BE74-4C50-AEA1-C7E0EF6EADC0}" type="presParOf" srcId="{9D8E06E7-183C-45E0-BF0E-9651AAF70CB1}" destId="{037C3E65-6DE8-4CEA-BDDA-C2350AFDC91F}" srcOrd="0" destOrd="0" presId="urn:microsoft.com/office/officeart/2005/8/layout/hierarchy1"/>
    <dgm:cxn modelId="{EC4E797B-6BCF-4BAB-8D19-3B55275EB343}" type="presParOf" srcId="{037C3E65-6DE8-4CEA-BDDA-C2350AFDC91F}" destId="{EE0D93C5-784A-420D-94F0-6E0AD7BDABF6}" srcOrd="0" destOrd="0" presId="urn:microsoft.com/office/officeart/2005/8/layout/hierarchy1"/>
    <dgm:cxn modelId="{4EC671B3-1754-4DF1-8862-5810ECD23E14}" type="presParOf" srcId="{EE0D93C5-784A-420D-94F0-6E0AD7BDABF6}" destId="{BD87901B-8386-4CFE-828A-ECC34B40B7A5}" srcOrd="0" destOrd="0" presId="urn:microsoft.com/office/officeart/2005/8/layout/hierarchy1"/>
    <dgm:cxn modelId="{426C46D8-B010-456C-9785-A68BBF12E9CB}" type="presParOf" srcId="{EE0D93C5-784A-420D-94F0-6E0AD7BDABF6}" destId="{F43C2F6A-CFD6-44F4-BE70-64B91D967BED}" srcOrd="1" destOrd="0" presId="urn:microsoft.com/office/officeart/2005/8/layout/hierarchy1"/>
    <dgm:cxn modelId="{4E59C37D-D8FE-45B4-8287-8D588689C2EF}" type="presParOf" srcId="{037C3E65-6DE8-4CEA-BDDA-C2350AFDC91F}" destId="{FA6F7709-BE0F-4E8D-BBE8-4EBB951F27BC}" srcOrd="1" destOrd="0" presId="urn:microsoft.com/office/officeart/2005/8/layout/hierarchy1"/>
    <dgm:cxn modelId="{41650554-AEE9-4781-8E54-CCC84C4CDA73}" type="presParOf" srcId="{FA6F7709-BE0F-4E8D-BBE8-4EBB951F27BC}" destId="{223F168B-4E77-4C6F-81FF-7CEC1C58FBDD}" srcOrd="0" destOrd="0" presId="urn:microsoft.com/office/officeart/2005/8/layout/hierarchy1"/>
    <dgm:cxn modelId="{01A02811-9486-44A3-B1F7-F7DDD6ECD8B0}" type="presParOf" srcId="{FA6F7709-BE0F-4E8D-BBE8-4EBB951F27BC}" destId="{759B37B8-884E-47C9-B2DC-21D634AC562A}" srcOrd="1" destOrd="0" presId="urn:microsoft.com/office/officeart/2005/8/layout/hierarchy1"/>
    <dgm:cxn modelId="{1D5FDF12-4DEC-4E4C-8C0B-9F46E32EE08E}" type="presParOf" srcId="{759B37B8-884E-47C9-B2DC-21D634AC562A}" destId="{3F78FD10-3B21-476A-9237-D57086CFF151}" srcOrd="0" destOrd="0" presId="urn:microsoft.com/office/officeart/2005/8/layout/hierarchy1"/>
    <dgm:cxn modelId="{E64E4F55-2D59-4EB8-9446-72579B3EB329}" type="presParOf" srcId="{3F78FD10-3B21-476A-9237-D57086CFF151}" destId="{802111DB-9410-489E-9032-FBFA07923E1F}" srcOrd="0" destOrd="0" presId="urn:microsoft.com/office/officeart/2005/8/layout/hierarchy1"/>
    <dgm:cxn modelId="{62541D5B-3532-4827-881F-4ADAE0CAED33}" type="presParOf" srcId="{3F78FD10-3B21-476A-9237-D57086CFF151}" destId="{7CB1B927-81CD-4AAE-88F1-2DCBCAB3A553}" srcOrd="1" destOrd="0" presId="urn:microsoft.com/office/officeart/2005/8/layout/hierarchy1"/>
    <dgm:cxn modelId="{6219FA7B-6EB6-4C7E-9AA4-218EC4E14DC0}" type="presParOf" srcId="{759B37B8-884E-47C9-B2DC-21D634AC562A}" destId="{05CD9A9F-DB57-4B67-99D0-A98E4C653749}" srcOrd="1" destOrd="0" presId="urn:microsoft.com/office/officeart/2005/8/layout/hierarchy1"/>
    <dgm:cxn modelId="{5B056D31-7557-4E03-B311-F57A81680F42}" type="presParOf" srcId="{FA6F7709-BE0F-4E8D-BBE8-4EBB951F27BC}" destId="{38BCB74E-41EE-4EDB-B5C6-A19BA8CBED3E}" srcOrd="2" destOrd="0" presId="urn:microsoft.com/office/officeart/2005/8/layout/hierarchy1"/>
    <dgm:cxn modelId="{9D32E4C5-02F9-48C8-BBC5-0607ED39596B}" type="presParOf" srcId="{FA6F7709-BE0F-4E8D-BBE8-4EBB951F27BC}" destId="{87B5A476-8EF2-496F-B758-86148F3591DE}" srcOrd="3" destOrd="0" presId="urn:microsoft.com/office/officeart/2005/8/layout/hierarchy1"/>
    <dgm:cxn modelId="{123CB73D-659D-4375-9EC2-C26A9B5B077A}" type="presParOf" srcId="{87B5A476-8EF2-496F-B758-86148F3591DE}" destId="{CAC65D0F-B2E9-4D0B-B167-0B8CB935C5AE}" srcOrd="0" destOrd="0" presId="urn:microsoft.com/office/officeart/2005/8/layout/hierarchy1"/>
    <dgm:cxn modelId="{D040B9FB-9B69-4EF7-B1E5-0B3067CD86E7}" type="presParOf" srcId="{CAC65D0F-B2E9-4D0B-B167-0B8CB935C5AE}" destId="{8EA757B8-6C22-4526-8F05-8B70D4360644}" srcOrd="0" destOrd="0" presId="urn:microsoft.com/office/officeart/2005/8/layout/hierarchy1"/>
    <dgm:cxn modelId="{B4F0C6C5-7F70-4225-BF57-23C7A0E51F7D}" type="presParOf" srcId="{CAC65D0F-B2E9-4D0B-B167-0B8CB935C5AE}" destId="{DEA21DFA-AB75-477B-8CD9-396347176D39}" srcOrd="1" destOrd="0" presId="urn:microsoft.com/office/officeart/2005/8/layout/hierarchy1"/>
    <dgm:cxn modelId="{3751109A-D969-436A-ACF3-2883AB38C6EB}" type="presParOf" srcId="{87B5A476-8EF2-496F-B758-86148F3591DE}" destId="{B98C85C7-E0C9-4A88-A300-2378DFC4F6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8EB8B3-7B58-41B0-A64C-FFFD6D2CEF5E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ED6031E-9D11-45BB-AC09-872FC96DDD5B}">
      <dgm:prSet phldrT="[Текст]" custT="1"/>
      <dgm:spPr/>
      <dgm:t>
        <a:bodyPr/>
        <a:lstStyle/>
        <a:p>
          <a:r>
            <a:rPr lang="ru-RU" sz="1450" dirty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истощение ― чувство эмоционального перенапряжения и истощения</a:t>
          </a:r>
        </a:p>
      </dgm:t>
    </dgm:pt>
    <dgm:pt modelId="{3D119F71-3301-4B20-AF23-1A7D76C47804}" type="parTrans" cxnId="{75338F86-6359-47D3-A6EE-2EEEF146186F}">
      <dgm:prSet/>
      <dgm:spPr/>
      <dgm:t>
        <a:bodyPr/>
        <a:lstStyle/>
        <a:p>
          <a:endParaRPr lang="ru-RU" sz="14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7FDC8-2BD1-4CF0-B4C5-EF8AD23107A2}" type="sibTrans" cxnId="{75338F86-6359-47D3-A6EE-2EEEF146186F}">
      <dgm:prSet/>
      <dgm:spPr/>
      <dgm:t>
        <a:bodyPr/>
        <a:lstStyle/>
        <a:p>
          <a:endParaRPr lang="ru-RU" sz="14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7AB14-6025-4358-BD8D-EFA848613F3E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ru-RU" sz="1450" dirty="0">
              <a:latin typeface="Times New Roman" panose="02020603050405020304" pitchFamily="18" charset="0"/>
              <a:cs typeface="Times New Roman" panose="02020603050405020304" pitchFamily="18" charset="0"/>
            </a:rPr>
            <a:t>Деперсонализация ― ощущение бесчувственности, отрешенности. В профессиональной деятельности выражается в сниженном отклике или отстраненности по отношению к получателям услуг, ухода, лечения или обучения.</a:t>
          </a:r>
        </a:p>
        <a:p>
          <a:endParaRPr lang="ru-RU" sz="14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17237-4920-4413-9965-C1D1460280EA}" type="parTrans" cxnId="{07C3A4F5-EEA4-4580-8B7F-C5C80AFB547D}">
      <dgm:prSet/>
      <dgm:spPr/>
      <dgm:t>
        <a:bodyPr/>
        <a:lstStyle/>
        <a:p>
          <a:endParaRPr lang="ru-RU" sz="14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8D390-D7C0-4B8B-932C-B2265672A157}" type="sibTrans" cxnId="{07C3A4F5-EEA4-4580-8B7F-C5C80AFB547D}">
      <dgm:prSet/>
      <dgm:spPr/>
      <dgm:t>
        <a:bodyPr/>
        <a:lstStyle/>
        <a:p>
          <a:endParaRPr lang="ru-RU" sz="14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91F33-363A-444E-8694-0E295A287C82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ru-RU" sz="1450" dirty="0">
              <a:latin typeface="Times New Roman" panose="02020603050405020304" pitchFamily="18" charset="0"/>
              <a:cs typeface="Times New Roman" panose="02020603050405020304" pitchFamily="18" charset="0"/>
            </a:rPr>
            <a:t>Редукция профессионализма ― снижение чувства собственной компетентности, продуктивности при работе с людьми.</a:t>
          </a:r>
        </a:p>
      </dgm:t>
    </dgm:pt>
    <dgm:pt modelId="{79A02D7B-E8DD-4AC7-954D-8F4444ECC65C}" type="parTrans" cxnId="{0101E551-81CF-4FA0-AFD9-EBD4C0CD24A6}">
      <dgm:prSet/>
      <dgm:spPr/>
      <dgm:t>
        <a:bodyPr/>
        <a:lstStyle/>
        <a:p>
          <a:endParaRPr lang="ru-RU" sz="14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B36908-32D2-4A2F-8C2B-C16956AE4B21}" type="sibTrans" cxnId="{0101E551-81CF-4FA0-AFD9-EBD4C0CD24A6}">
      <dgm:prSet/>
      <dgm:spPr/>
      <dgm:t>
        <a:bodyPr/>
        <a:lstStyle/>
        <a:p>
          <a:endParaRPr lang="ru-RU" sz="14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B20DD-B117-49E6-9ADB-8DB360D75638}" type="pres">
      <dgm:prSet presAssocID="{048EB8B3-7B58-41B0-A64C-FFFD6D2CEF5E}" presName="Name0" presStyleCnt="0">
        <dgm:presLayoutVars>
          <dgm:dir/>
          <dgm:resizeHandles val="exact"/>
        </dgm:presLayoutVars>
      </dgm:prSet>
      <dgm:spPr/>
    </dgm:pt>
    <dgm:pt modelId="{D91E0831-FC0B-4620-87F1-63DEB9AF7CC9}" type="pres">
      <dgm:prSet presAssocID="{5ED6031E-9D11-45BB-AC09-872FC96DDD5B}" presName="node" presStyleLbl="node1" presStyleIdx="0" presStyleCnt="3">
        <dgm:presLayoutVars>
          <dgm:bulletEnabled val="1"/>
        </dgm:presLayoutVars>
      </dgm:prSet>
      <dgm:spPr/>
    </dgm:pt>
    <dgm:pt modelId="{74A95334-40A2-4EF5-A4F4-58B4251F4CDE}" type="pres">
      <dgm:prSet presAssocID="{B987FDC8-2BD1-4CF0-B4C5-EF8AD23107A2}" presName="sibTrans" presStyleCnt="0"/>
      <dgm:spPr/>
    </dgm:pt>
    <dgm:pt modelId="{87B9583E-3F57-4C4B-9C68-2E3666D063A8}" type="pres">
      <dgm:prSet presAssocID="{9DF7AB14-6025-4358-BD8D-EFA848613F3E}" presName="node" presStyleLbl="node1" presStyleIdx="1" presStyleCnt="3">
        <dgm:presLayoutVars>
          <dgm:bulletEnabled val="1"/>
        </dgm:presLayoutVars>
      </dgm:prSet>
      <dgm:spPr/>
    </dgm:pt>
    <dgm:pt modelId="{CC0C11DC-A2CD-400B-ACAC-58125ED20545}" type="pres">
      <dgm:prSet presAssocID="{9248D390-D7C0-4B8B-932C-B2265672A157}" presName="sibTrans" presStyleCnt="0"/>
      <dgm:spPr/>
    </dgm:pt>
    <dgm:pt modelId="{454D4417-FC7C-499C-AD2C-4377CBCD2272}" type="pres">
      <dgm:prSet presAssocID="{0A191F33-363A-444E-8694-0E295A287C82}" presName="node" presStyleLbl="node1" presStyleIdx="2" presStyleCnt="3">
        <dgm:presLayoutVars>
          <dgm:bulletEnabled val="1"/>
        </dgm:presLayoutVars>
      </dgm:prSet>
      <dgm:spPr/>
    </dgm:pt>
  </dgm:ptLst>
  <dgm:cxnLst>
    <dgm:cxn modelId="{588D3C0E-5043-48C9-98AF-D0362941CF60}" type="presOf" srcId="{9DF7AB14-6025-4358-BD8D-EFA848613F3E}" destId="{87B9583E-3F57-4C4B-9C68-2E3666D063A8}" srcOrd="0" destOrd="0" presId="urn:microsoft.com/office/officeart/2005/8/layout/hList6"/>
    <dgm:cxn modelId="{0101E551-81CF-4FA0-AFD9-EBD4C0CD24A6}" srcId="{048EB8B3-7B58-41B0-A64C-FFFD6D2CEF5E}" destId="{0A191F33-363A-444E-8694-0E295A287C82}" srcOrd="2" destOrd="0" parTransId="{79A02D7B-E8DD-4AC7-954D-8F4444ECC65C}" sibTransId="{69B36908-32D2-4A2F-8C2B-C16956AE4B21}"/>
    <dgm:cxn modelId="{75338F86-6359-47D3-A6EE-2EEEF146186F}" srcId="{048EB8B3-7B58-41B0-A64C-FFFD6D2CEF5E}" destId="{5ED6031E-9D11-45BB-AC09-872FC96DDD5B}" srcOrd="0" destOrd="0" parTransId="{3D119F71-3301-4B20-AF23-1A7D76C47804}" sibTransId="{B987FDC8-2BD1-4CF0-B4C5-EF8AD23107A2}"/>
    <dgm:cxn modelId="{B29FCA87-095B-4E2D-B501-146133A6E332}" type="presOf" srcId="{0A191F33-363A-444E-8694-0E295A287C82}" destId="{454D4417-FC7C-499C-AD2C-4377CBCD2272}" srcOrd="0" destOrd="0" presId="urn:microsoft.com/office/officeart/2005/8/layout/hList6"/>
    <dgm:cxn modelId="{736148B2-0672-46F6-89D4-3363E242F79C}" type="presOf" srcId="{5ED6031E-9D11-45BB-AC09-872FC96DDD5B}" destId="{D91E0831-FC0B-4620-87F1-63DEB9AF7CC9}" srcOrd="0" destOrd="0" presId="urn:microsoft.com/office/officeart/2005/8/layout/hList6"/>
    <dgm:cxn modelId="{7F2204D8-447C-466B-A19B-13CADA4F93BD}" type="presOf" srcId="{048EB8B3-7B58-41B0-A64C-FFFD6D2CEF5E}" destId="{EC4B20DD-B117-49E6-9ADB-8DB360D75638}" srcOrd="0" destOrd="0" presId="urn:microsoft.com/office/officeart/2005/8/layout/hList6"/>
    <dgm:cxn modelId="{07C3A4F5-EEA4-4580-8B7F-C5C80AFB547D}" srcId="{048EB8B3-7B58-41B0-A64C-FFFD6D2CEF5E}" destId="{9DF7AB14-6025-4358-BD8D-EFA848613F3E}" srcOrd="1" destOrd="0" parTransId="{9BC17237-4920-4413-9965-C1D1460280EA}" sibTransId="{9248D390-D7C0-4B8B-932C-B2265672A157}"/>
    <dgm:cxn modelId="{D943B310-70BE-4635-96FB-D2EA84D8D227}" type="presParOf" srcId="{EC4B20DD-B117-49E6-9ADB-8DB360D75638}" destId="{D91E0831-FC0B-4620-87F1-63DEB9AF7CC9}" srcOrd="0" destOrd="0" presId="urn:microsoft.com/office/officeart/2005/8/layout/hList6"/>
    <dgm:cxn modelId="{7EC6CBBD-5DE6-4DD2-8843-80A85C564EFC}" type="presParOf" srcId="{EC4B20DD-B117-49E6-9ADB-8DB360D75638}" destId="{74A95334-40A2-4EF5-A4F4-58B4251F4CDE}" srcOrd="1" destOrd="0" presId="urn:microsoft.com/office/officeart/2005/8/layout/hList6"/>
    <dgm:cxn modelId="{6B71695A-2B8D-40FD-A354-A954B8343204}" type="presParOf" srcId="{EC4B20DD-B117-49E6-9ADB-8DB360D75638}" destId="{87B9583E-3F57-4C4B-9C68-2E3666D063A8}" srcOrd="2" destOrd="0" presId="urn:microsoft.com/office/officeart/2005/8/layout/hList6"/>
    <dgm:cxn modelId="{2896E1F0-99EB-42CA-8E22-600A04A01967}" type="presParOf" srcId="{EC4B20DD-B117-49E6-9ADB-8DB360D75638}" destId="{CC0C11DC-A2CD-400B-ACAC-58125ED20545}" srcOrd="3" destOrd="0" presId="urn:microsoft.com/office/officeart/2005/8/layout/hList6"/>
    <dgm:cxn modelId="{0F1E69B9-FF34-4695-9CCE-3E33ED5DCA60}" type="presParOf" srcId="{EC4B20DD-B117-49E6-9ADB-8DB360D75638}" destId="{454D4417-FC7C-499C-AD2C-4377CBCD227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6FE579-FCB2-4AED-B2A5-0367DC72CD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640126-01F3-4FBB-8676-B420D277846D}">
      <dgm:prSet custT="1"/>
      <dgm:spPr/>
      <dgm:t>
        <a:bodyPr/>
        <a:lstStyle/>
        <a:p>
          <a:r>
            <a:rPr lang="ru-RU" sz="2200">
              <a:latin typeface="Times New Roman" panose="02020603050405020304" pitchFamily="18" charset="0"/>
              <a:cs typeface="Times New Roman" panose="02020603050405020304" pitchFamily="18" charset="0"/>
            </a:rPr>
            <a:t>ошибкам в работе;</a:t>
          </a:r>
        </a:p>
      </dgm:t>
    </dgm:pt>
    <dgm:pt modelId="{C39AEBE7-8700-4ECA-A1FA-9F2CF3361A85}" type="parTrans" cxnId="{947E7E9B-BE44-4934-B832-C4BAD453A1B1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C7F76-C121-42E4-B9B9-06EA42EE847E}" type="sibTrans" cxnId="{947E7E9B-BE44-4934-B832-C4BAD453A1B1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354A5-95DF-4B83-AC7F-8AD85ACC9FE4}">
      <dgm:prSet custT="1"/>
      <dgm:spPr/>
      <dgm:t>
        <a:bodyPr/>
        <a:lstStyle/>
        <a:p>
          <a:r>
            <a:rPr lang="ru-RU" sz="2200">
              <a:latin typeface="Times New Roman" panose="02020603050405020304" pitchFamily="18" charset="0"/>
              <a:cs typeface="Times New Roman" panose="02020603050405020304" pitchFamily="18" charset="0"/>
            </a:rPr>
            <a:t>ослаблении эмпатии;</a:t>
          </a:r>
        </a:p>
      </dgm:t>
    </dgm:pt>
    <dgm:pt modelId="{8C9F4478-AB8B-4D2E-AF72-5E391CA85873}" type="parTrans" cxnId="{76385BA8-7DD6-45A8-9149-E4596E9CA60D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D698C-060F-4C28-B6E7-02E2E9D4D46E}" type="sibTrans" cxnId="{76385BA8-7DD6-45A8-9149-E4596E9CA60D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E6DE9-8677-46E9-9E70-94850A1C4483}">
      <dgm:prSet custT="1"/>
      <dgm:spPr/>
      <dgm:t>
        <a:bodyPr/>
        <a:lstStyle/>
        <a:p>
          <a:r>
            <a:rPr lang="ru-RU" sz="2200">
              <a:latin typeface="Times New Roman" panose="02020603050405020304" pitchFamily="18" charset="0"/>
              <a:cs typeface="Times New Roman" panose="02020603050405020304" pitchFamily="18" charset="0"/>
            </a:rPr>
            <a:t>неудовлетворенности работой и собой как профессионалом.</a:t>
          </a:r>
        </a:p>
      </dgm:t>
    </dgm:pt>
    <dgm:pt modelId="{73E5AB59-A74A-4647-8206-9A2278C67FDA}" type="parTrans" cxnId="{BDF6DCC2-58B0-49E0-BCC1-9C85229A5B30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317C4-8B41-4659-B4E5-7C1FC460C4A8}" type="sibTrans" cxnId="{BDF6DCC2-58B0-49E0-BCC1-9C85229A5B30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5B2C6-2A27-4FC8-B4EA-E87263D050BB}" type="pres">
      <dgm:prSet presAssocID="{2D6FE579-FCB2-4AED-B2A5-0367DC72CD7C}" presName="linear" presStyleCnt="0">
        <dgm:presLayoutVars>
          <dgm:animLvl val="lvl"/>
          <dgm:resizeHandles val="exact"/>
        </dgm:presLayoutVars>
      </dgm:prSet>
      <dgm:spPr/>
    </dgm:pt>
    <dgm:pt modelId="{446E3DEF-ECA3-4C8F-8FCB-59137C348C7C}" type="pres">
      <dgm:prSet presAssocID="{56640126-01F3-4FBB-8676-B420D27784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73A917-8407-4FF5-8E5E-97CF8B7C67DA}" type="pres">
      <dgm:prSet presAssocID="{0D2C7F76-C121-42E4-B9B9-06EA42EE847E}" presName="spacer" presStyleCnt="0"/>
      <dgm:spPr/>
    </dgm:pt>
    <dgm:pt modelId="{AF9FF5D7-9FA2-449B-A579-96E37DAEC0A3}" type="pres">
      <dgm:prSet presAssocID="{AF5354A5-95DF-4B83-AC7F-8AD85ACC9F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D84FC0-FA29-4A00-BACC-AFF53006E1FF}" type="pres">
      <dgm:prSet presAssocID="{702D698C-060F-4C28-B6E7-02E2E9D4D46E}" presName="spacer" presStyleCnt="0"/>
      <dgm:spPr/>
    </dgm:pt>
    <dgm:pt modelId="{6ED2ECA1-725D-4D64-9272-19277F7FE269}" type="pres">
      <dgm:prSet presAssocID="{D63E6DE9-8677-46E9-9E70-94850A1C448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176653-077E-4E49-A77F-7ABB40CD1478}" type="presOf" srcId="{D63E6DE9-8677-46E9-9E70-94850A1C4483}" destId="{6ED2ECA1-725D-4D64-9272-19277F7FE269}" srcOrd="0" destOrd="0" presId="urn:microsoft.com/office/officeart/2005/8/layout/vList2"/>
    <dgm:cxn modelId="{B69B4C95-BC2B-4B5E-BA65-7FB1C5B6AC2D}" type="presOf" srcId="{AF5354A5-95DF-4B83-AC7F-8AD85ACC9FE4}" destId="{AF9FF5D7-9FA2-449B-A579-96E37DAEC0A3}" srcOrd="0" destOrd="0" presId="urn:microsoft.com/office/officeart/2005/8/layout/vList2"/>
    <dgm:cxn modelId="{98381696-9B5F-4A39-8EE5-CBC8AD21477C}" type="presOf" srcId="{56640126-01F3-4FBB-8676-B420D277846D}" destId="{446E3DEF-ECA3-4C8F-8FCB-59137C348C7C}" srcOrd="0" destOrd="0" presId="urn:microsoft.com/office/officeart/2005/8/layout/vList2"/>
    <dgm:cxn modelId="{947E7E9B-BE44-4934-B832-C4BAD453A1B1}" srcId="{2D6FE579-FCB2-4AED-B2A5-0367DC72CD7C}" destId="{56640126-01F3-4FBB-8676-B420D277846D}" srcOrd="0" destOrd="0" parTransId="{C39AEBE7-8700-4ECA-A1FA-9F2CF3361A85}" sibTransId="{0D2C7F76-C121-42E4-B9B9-06EA42EE847E}"/>
    <dgm:cxn modelId="{76385BA8-7DD6-45A8-9149-E4596E9CA60D}" srcId="{2D6FE579-FCB2-4AED-B2A5-0367DC72CD7C}" destId="{AF5354A5-95DF-4B83-AC7F-8AD85ACC9FE4}" srcOrd="1" destOrd="0" parTransId="{8C9F4478-AB8B-4D2E-AF72-5E391CA85873}" sibTransId="{702D698C-060F-4C28-B6E7-02E2E9D4D46E}"/>
    <dgm:cxn modelId="{BDF6DCC2-58B0-49E0-BCC1-9C85229A5B30}" srcId="{2D6FE579-FCB2-4AED-B2A5-0367DC72CD7C}" destId="{D63E6DE9-8677-46E9-9E70-94850A1C4483}" srcOrd="2" destOrd="0" parTransId="{73E5AB59-A74A-4647-8206-9A2278C67FDA}" sibTransId="{E08317C4-8B41-4659-B4E5-7C1FC460C4A8}"/>
    <dgm:cxn modelId="{46FCF0E9-CEA7-49B2-BE65-B815D14B527E}" type="presOf" srcId="{2D6FE579-FCB2-4AED-B2A5-0367DC72CD7C}" destId="{E335B2C6-2A27-4FC8-B4EA-E87263D050BB}" srcOrd="0" destOrd="0" presId="urn:microsoft.com/office/officeart/2005/8/layout/vList2"/>
    <dgm:cxn modelId="{99D7E0C6-E8C8-436B-AD5B-E1DDC4286DB5}" type="presParOf" srcId="{E335B2C6-2A27-4FC8-B4EA-E87263D050BB}" destId="{446E3DEF-ECA3-4C8F-8FCB-59137C348C7C}" srcOrd="0" destOrd="0" presId="urn:microsoft.com/office/officeart/2005/8/layout/vList2"/>
    <dgm:cxn modelId="{1428F797-CDB8-40D8-8CF2-D2CEF3D70827}" type="presParOf" srcId="{E335B2C6-2A27-4FC8-B4EA-E87263D050BB}" destId="{9C73A917-8407-4FF5-8E5E-97CF8B7C67DA}" srcOrd="1" destOrd="0" presId="urn:microsoft.com/office/officeart/2005/8/layout/vList2"/>
    <dgm:cxn modelId="{20D84B93-DE72-4F7E-A62E-2A74E94768BD}" type="presParOf" srcId="{E335B2C6-2A27-4FC8-B4EA-E87263D050BB}" destId="{AF9FF5D7-9FA2-449B-A579-96E37DAEC0A3}" srcOrd="2" destOrd="0" presId="urn:microsoft.com/office/officeart/2005/8/layout/vList2"/>
    <dgm:cxn modelId="{6C30DAEC-4C8F-48CD-84E5-70CA82DE42CB}" type="presParOf" srcId="{E335B2C6-2A27-4FC8-B4EA-E87263D050BB}" destId="{9DD84FC0-FA29-4A00-BACC-AFF53006E1FF}" srcOrd="3" destOrd="0" presId="urn:microsoft.com/office/officeart/2005/8/layout/vList2"/>
    <dgm:cxn modelId="{62E866C1-28E9-4311-890C-2683F179EEB1}" type="presParOf" srcId="{E335B2C6-2A27-4FC8-B4EA-E87263D050BB}" destId="{6ED2ECA1-725D-4D64-9272-19277F7FE2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DCCB6F-64FC-4810-B61B-AD4990DB495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C0BC9D-2D40-47A8-A800-4D89094A9B2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Истощение</a:t>
          </a:r>
        </a:p>
      </dgm:t>
    </dgm:pt>
    <dgm:pt modelId="{5FE0DADA-70D2-4E2A-9B84-DD1B477CA382}" type="parTrans" cxnId="{CA9BCE03-2349-4BD8-8596-FDBC63F3DCD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0E8B1-6A95-4539-A7DE-753F684255E3}" type="sibTrans" cxnId="{CA9BCE03-2349-4BD8-8596-FDBC63F3DCD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9BD7B-060D-442E-9DDA-CCEAFF217AE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Редукция профессионализма </a:t>
          </a:r>
        </a:p>
      </dgm:t>
    </dgm:pt>
    <dgm:pt modelId="{8E58D358-B54F-4067-899F-C8B4EC5652CC}" type="parTrans" cxnId="{02C9547E-3B80-40CD-800F-E187959B8E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58B82-6A90-41F8-8313-BDBBA3BF5D8B}" type="sibTrans" cxnId="{02C9547E-3B80-40CD-800F-E187959B8E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D8CC1-A434-46C1-A060-722EED0D2C0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Деперсонализация</a:t>
          </a:r>
        </a:p>
      </dgm:t>
    </dgm:pt>
    <dgm:pt modelId="{75213CA1-42D8-4002-A013-1D044B299DBB}" type="parTrans" cxnId="{A10ED25B-0C6E-413B-BD24-FABCD2FD54C2}">
      <dgm:prSet/>
      <dgm:spPr/>
      <dgm:t>
        <a:bodyPr/>
        <a:lstStyle/>
        <a:p>
          <a:endParaRPr lang="ru-RU"/>
        </a:p>
      </dgm:t>
    </dgm:pt>
    <dgm:pt modelId="{A197F7AF-C72A-4383-A31A-A0F1B112274C}" type="sibTrans" cxnId="{A10ED25B-0C6E-413B-BD24-FABCD2FD54C2}">
      <dgm:prSet/>
      <dgm:spPr/>
      <dgm:t>
        <a:bodyPr/>
        <a:lstStyle/>
        <a:p>
          <a:endParaRPr lang="ru-RU"/>
        </a:p>
      </dgm:t>
    </dgm:pt>
    <dgm:pt modelId="{4F67784D-A566-4756-9B50-BC1D8DB8957F}" type="pres">
      <dgm:prSet presAssocID="{14DCCB6F-64FC-4810-B61B-AD4990DB495D}" presName="diagram" presStyleCnt="0">
        <dgm:presLayoutVars>
          <dgm:dir/>
          <dgm:resizeHandles val="exact"/>
        </dgm:presLayoutVars>
      </dgm:prSet>
      <dgm:spPr/>
    </dgm:pt>
    <dgm:pt modelId="{3992087C-3B4B-4591-8D4C-1E80159DFC85}" type="pres">
      <dgm:prSet presAssocID="{F6C0BC9D-2D40-47A8-A800-4D89094A9B2E}" presName="node" presStyleLbl="node1" presStyleIdx="0" presStyleCnt="3">
        <dgm:presLayoutVars>
          <dgm:bulletEnabled val="1"/>
        </dgm:presLayoutVars>
      </dgm:prSet>
      <dgm:spPr/>
    </dgm:pt>
    <dgm:pt modelId="{8C0DE338-9603-4EB9-9A96-32D7E38F1619}" type="pres">
      <dgm:prSet presAssocID="{E5E0E8B1-6A95-4539-A7DE-753F684255E3}" presName="sibTrans" presStyleCnt="0"/>
      <dgm:spPr/>
    </dgm:pt>
    <dgm:pt modelId="{2D0D029F-C0C4-496E-8218-F06906CA54BA}" type="pres">
      <dgm:prSet presAssocID="{B2ED8CC1-A434-46C1-A060-722EED0D2C01}" presName="node" presStyleLbl="node1" presStyleIdx="1" presStyleCnt="3">
        <dgm:presLayoutVars>
          <dgm:bulletEnabled val="1"/>
        </dgm:presLayoutVars>
      </dgm:prSet>
      <dgm:spPr/>
    </dgm:pt>
    <dgm:pt modelId="{9672712F-1481-47AB-B19D-20CA8873E4C0}" type="pres">
      <dgm:prSet presAssocID="{A197F7AF-C72A-4383-A31A-A0F1B112274C}" presName="sibTrans" presStyleCnt="0"/>
      <dgm:spPr/>
    </dgm:pt>
    <dgm:pt modelId="{975AFEA6-D7CE-4193-8755-F47410128059}" type="pres">
      <dgm:prSet presAssocID="{4919BD7B-060D-442E-9DDA-CCEAFF217AE5}" presName="node" presStyleLbl="node1" presStyleIdx="2" presStyleCnt="3">
        <dgm:presLayoutVars>
          <dgm:bulletEnabled val="1"/>
        </dgm:presLayoutVars>
      </dgm:prSet>
      <dgm:spPr/>
    </dgm:pt>
  </dgm:ptLst>
  <dgm:cxnLst>
    <dgm:cxn modelId="{CA9BCE03-2349-4BD8-8596-FDBC63F3DCD3}" srcId="{14DCCB6F-64FC-4810-B61B-AD4990DB495D}" destId="{F6C0BC9D-2D40-47A8-A800-4D89094A9B2E}" srcOrd="0" destOrd="0" parTransId="{5FE0DADA-70D2-4E2A-9B84-DD1B477CA382}" sibTransId="{E5E0E8B1-6A95-4539-A7DE-753F684255E3}"/>
    <dgm:cxn modelId="{13D9F239-126F-4E51-8CA9-8909306D8263}" type="presOf" srcId="{B2ED8CC1-A434-46C1-A060-722EED0D2C01}" destId="{2D0D029F-C0C4-496E-8218-F06906CA54BA}" srcOrd="0" destOrd="0" presId="urn:microsoft.com/office/officeart/2005/8/layout/default"/>
    <dgm:cxn modelId="{A10ED25B-0C6E-413B-BD24-FABCD2FD54C2}" srcId="{14DCCB6F-64FC-4810-B61B-AD4990DB495D}" destId="{B2ED8CC1-A434-46C1-A060-722EED0D2C01}" srcOrd="1" destOrd="0" parTransId="{75213CA1-42D8-4002-A013-1D044B299DBB}" sibTransId="{A197F7AF-C72A-4383-A31A-A0F1B112274C}"/>
    <dgm:cxn modelId="{9B8C2773-BDA0-49F1-946E-6F359CCA28E2}" type="presOf" srcId="{F6C0BC9D-2D40-47A8-A800-4D89094A9B2E}" destId="{3992087C-3B4B-4591-8D4C-1E80159DFC85}" srcOrd="0" destOrd="0" presId="urn:microsoft.com/office/officeart/2005/8/layout/default"/>
    <dgm:cxn modelId="{02C9547E-3B80-40CD-800F-E187959B8EE6}" srcId="{14DCCB6F-64FC-4810-B61B-AD4990DB495D}" destId="{4919BD7B-060D-442E-9DDA-CCEAFF217AE5}" srcOrd="2" destOrd="0" parTransId="{8E58D358-B54F-4067-899F-C8B4EC5652CC}" sibTransId="{03B58B82-6A90-41F8-8313-BDBBA3BF5D8B}"/>
    <dgm:cxn modelId="{20D2A9C0-CC87-4C07-B6C7-A2007B59DAC3}" type="presOf" srcId="{14DCCB6F-64FC-4810-B61B-AD4990DB495D}" destId="{4F67784D-A566-4756-9B50-BC1D8DB8957F}" srcOrd="0" destOrd="0" presId="urn:microsoft.com/office/officeart/2005/8/layout/default"/>
    <dgm:cxn modelId="{04FF9BF1-26D2-4C22-B096-B8EC7B767636}" type="presOf" srcId="{4919BD7B-060D-442E-9DDA-CCEAFF217AE5}" destId="{975AFEA6-D7CE-4193-8755-F47410128059}" srcOrd="0" destOrd="0" presId="urn:microsoft.com/office/officeart/2005/8/layout/default"/>
    <dgm:cxn modelId="{2B709A2F-E10D-46CF-A0E5-57EB8161148D}" type="presParOf" srcId="{4F67784D-A566-4756-9B50-BC1D8DB8957F}" destId="{3992087C-3B4B-4591-8D4C-1E80159DFC85}" srcOrd="0" destOrd="0" presId="urn:microsoft.com/office/officeart/2005/8/layout/default"/>
    <dgm:cxn modelId="{C40FD707-1B4A-44C3-8200-0BA4638C26F6}" type="presParOf" srcId="{4F67784D-A566-4756-9B50-BC1D8DB8957F}" destId="{8C0DE338-9603-4EB9-9A96-32D7E38F1619}" srcOrd="1" destOrd="0" presId="urn:microsoft.com/office/officeart/2005/8/layout/default"/>
    <dgm:cxn modelId="{0D605CA5-23FE-4CC6-A306-78A719984B05}" type="presParOf" srcId="{4F67784D-A566-4756-9B50-BC1D8DB8957F}" destId="{2D0D029F-C0C4-496E-8218-F06906CA54BA}" srcOrd="2" destOrd="0" presId="urn:microsoft.com/office/officeart/2005/8/layout/default"/>
    <dgm:cxn modelId="{CA9F7492-76CC-4DC7-AA9E-C7D5D94E690A}" type="presParOf" srcId="{4F67784D-A566-4756-9B50-BC1D8DB8957F}" destId="{9672712F-1481-47AB-B19D-20CA8873E4C0}" srcOrd="3" destOrd="0" presId="urn:microsoft.com/office/officeart/2005/8/layout/default"/>
    <dgm:cxn modelId="{57290B3F-0D99-4894-9D88-54B155BA3A90}" type="presParOf" srcId="{4F67784D-A566-4756-9B50-BC1D8DB8957F}" destId="{975AFEA6-D7CE-4193-8755-F4741012805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FAA2BC-6E9F-478A-A210-8562355BD40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C448F89-036D-491E-9C20-BF49E986BC7F}">
      <dgm:prSet phldrT="[Текст]" custT="1"/>
      <dgm:spPr/>
      <dgm:t>
        <a:bodyPr/>
        <a:lstStyle/>
        <a:p>
          <a:pPr algn="ctr"/>
          <a:r>
            <a: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</a:t>
          </a:r>
          <a:r>
            <a:rPr lang="ru-RU" sz="15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нейротизма</a:t>
          </a:r>
          <a:r>
            <a: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(то есть эмоциональной нестабильности) ― человек легко возбудим, раним, быстро выходит из равновесия.</a:t>
          </a:r>
        </a:p>
      </dgm:t>
    </dgm:pt>
    <dgm:pt modelId="{0D68EDE8-0B24-4F91-9A74-305D9789022D}" type="parTrans" cxnId="{B67A783C-4A41-42CF-80D1-436692C154AD}">
      <dgm:prSet/>
      <dgm:spPr/>
      <dgm:t>
        <a:bodyPr/>
        <a:lstStyle/>
        <a:p>
          <a:pPr algn="ctr"/>
          <a:endParaRPr lang="ru-RU" sz="15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FBFAA-478F-4F01-93E1-0F248B599CA6}" type="sibTrans" cxnId="{B67A783C-4A41-42CF-80D1-436692C154AD}">
      <dgm:prSet/>
      <dgm:spPr/>
      <dgm:t>
        <a:bodyPr/>
        <a:lstStyle/>
        <a:p>
          <a:pPr algn="ctr"/>
          <a:endParaRPr lang="ru-RU" sz="15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9093F-8886-42E2-8EC2-B659A28B4214}">
      <dgm:prSet custT="1"/>
      <dgm:spPr/>
      <dgm:t>
        <a:bodyPr/>
        <a:lstStyle/>
        <a:p>
          <a:pPr algn="ctr"/>
          <a:r>
            <a: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доброжелательности и экстраверсии</a:t>
          </a:r>
          <a:r>
            <a: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algn="ctr"/>
          <a:r>
            <a: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педагога напрямую связана с общением, поэтому чем меньше приятных эмоций оно вам доставляет , чем больше вы устаете от него, тем сложнее.</a:t>
          </a:r>
        </a:p>
      </dgm:t>
    </dgm:pt>
    <dgm:pt modelId="{741801BB-D7E3-4D05-9EFC-8BB6FE7B542E}" type="parTrans" cxnId="{84B3FE6D-1251-49FD-B9C3-D063BBDF15CE}">
      <dgm:prSet/>
      <dgm:spPr/>
      <dgm:t>
        <a:bodyPr/>
        <a:lstStyle/>
        <a:p>
          <a:pPr algn="ctr"/>
          <a:endParaRPr lang="ru-RU" sz="15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8EE-0206-4483-BF43-AA7E1349C2A8}" type="sibTrans" cxnId="{84B3FE6D-1251-49FD-B9C3-D063BBDF15CE}">
      <dgm:prSet/>
      <dgm:spPr/>
      <dgm:t>
        <a:bodyPr/>
        <a:lstStyle/>
        <a:p>
          <a:pPr algn="ctr"/>
          <a:endParaRPr lang="ru-RU" sz="15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A90A6-B948-4AEE-A56E-C849DF56CDC8}">
      <dgm:prSet custT="1"/>
      <dgm:spPr/>
      <dgm:t>
        <a:bodyPr/>
        <a:lstStyle/>
        <a:p>
          <a:pPr algn="ctr"/>
          <a:r>
            <a: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Высокая ригидность</a:t>
          </a:r>
          <a:r>
            <a: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(отсутствие гибкости). Проявляется, если человеку сложно дается все новое, трудно адаптироваться к изменениям, он консервативен и испытывает тревогу перед чем-либо, что отличается от привычного.</a:t>
          </a:r>
        </a:p>
      </dgm:t>
    </dgm:pt>
    <dgm:pt modelId="{31B88EB5-2DB7-40EA-BA8C-EEC2A815F08D}" type="parTrans" cxnId="{3F0D4A71-434D-46C1-9F27-4297121F7530}">
      <dgm:prSet/>
      <dgm:spPr/>
      <dgm:t>
        <a:bodyPr/>
        <a:lstStyle/>
        <a:p>
          <a:pPr algn="ctr"/>
          <a:endParaRPr lang="ru-RU" sz="15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48C56-B0F3-4A09-933B-27D70FDD3EDF}" type="sibTrans" cxnId="{3F0D4A71-434D-46C1-9F27-4297121F7530}">
      <dgm:prSet/>
      <dgm:spPr/>
      <dgm:t>
        <a:bodyPr/>
        <a:lstStyle/>
        <a:p>
          <a:pPr algn="ctr"/>
          <a:endParaRPr lang="ru-RU" sz="15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16035-3125-4738-9CBD-F1222496DD71}" type="pres">
      <dgm:prSet presAssocID="{8AFAA2BC-6E9F-478A-A210-8562355BD402}" presName="diagram" presStyleCnt="0">
        <dgm:presLayoutVars>
          <dgm:dir/>
          <dgm:resizeHandles val="exact"/>
        </dgm:presLayoutVars>
      </dgm:prSet>
      <dgm:spPr/>
    </dgm:pt>
    <dgm:pt modelId="{F48FC03F-A086-4288-9567-31DFA4BCE56A}" type="pres">
      <dgm:prSet presAssocID="{BC448F89-036D-491E-9C20-BF49E986BC7F}" presName="node" presStyleLbl="node1" presStyleIdx="0" presStyleCnt="3">
        <dgm:presLayoutVars>
          <dgm:bulletEnabled val="1"/>
        </dgm:presLayoutVars>
      </dgm:prSet>
      <dgm:spPr/>
    </dgm:pt>
    <dgm:pt modelId="{D3B0488C-4521-49E9-81EC-7F21CF92ECE3}" type="pres">
      <dgm:prSet presAssocID="{E22FBFAA-478F-4F01-93E1-0F248B599CA6}" presName="sibTrans" presStyleCnt="0"/>
      <dgm:spPr/>
    </dgm:pt>
    <dgm:pt modelId="{D7D3F0EB-0793-47A2-8F0F-BCD6AA3177F5}" type="pres">
      <dgm:prSet presAssocID="{96E9093F-8886-42E2-8EC2-B659A28B4214}" presName="node" presStyleLbl="node1" presStyleIdx="1" presStyleCnt="3">
        <dgm:presLayoutVars>
          <dgm:bulletEnabled val="1"/>
        </dgm:presLayoutVars>
      </dgm:prSet>
      <dgm:spPr/>
    </dgm:pt>
    <dgm:pt modelId="{FDC744EF-BA0D-4F53-9D30-38E1782DD93C}" type="pres">
      <dgm:prSet presAssocID="{5A2108EE-0206-4483-BF43-AA7E1349C2A8}" presName="sibTrans" presStyleCnt="0"/>
      <dgm:spPr/>
    </dgm:pt>
    <dgm:pt modelId="{7F66CBB4-A070-41A0-9C43-F33735FDF234}" type="pres">
      <dgm:prSet presAssocID="{A4EA90A6-B948-4AEE-A56E-C849DF56CDC8}" presName="node" presStyleLbl="node1" presStyleIdx="2" presStyleCnt="3">
        <dgm:presLayoutVars>
          <dgm:bulletEnabled val="1"/>
        </dgm:presLayoutVars>
      </dgm:prSet>
      <dgm:spPr/>
    </dgm:pt>
  </dgm:ptLst>
  <dgm:cxnLst>
    <dgm:cxn modelId="{11E91F2D-8545-4F26-8424-D91C3255CB5A}" type="presOf" srcId="{96E9093F-8886-42E2-8EC2-B659A28B4214}" destId="{D7D3F0EB-0793-47A2-8F0F-BCD6AA3177F5}" srcOrd="0" destOrd="0" presId="urn:microsoft.com/office/officeart/2005/8/layout/default"/>
    <dgm:cxn modelId="{B67A783C-4A41-42CF-80D1-436692C154AD}" srcId="{8AFAA2BC-6E9F-478A-A210-8562355BD402}" destId="{BC448F89-036D-491E-9C20-BF49E986BC7F}" srcOrd="0" destOrd="0" parTransId="{0D68EDE8-0B24-4F91-9A74-305D9789022D}" sibTransId="{E22FBFAA-478F-4F01-93E1-0F248B599CA6}"/>
    <dgm:cxn modelId="{84B3FE6D-1251-49FD-B9C3-D063BBDF15CE}" srcId="{8AFAA2BC-6E9F-478A-A210-8562355BD402}" destId="{96E9093F-8886-42E2-8EC2-B659A28B4214}" srcOrd="1" destOrd="0" parTransId="{741801BB-D7E3-4D05-9EFC-8BB6FE7B542E}" sibTransId="{5A2108EE-0206-4483-BF43-AA7E1349C2A8}"/>
    <dgm:cxn modelId="{40ED6050-22B0-46F5-867E-503FA6DFD046}" type="presOf" srcId="{A4EA90A6-B948-4AEE-A56E-C849DF56CDC8}" destId="{7F66CBB4-A070-41A0-9C43-F33735FDF234}" srcOrd="0" destOrd="0" presId="urn:microsoft.com/office/officeart/2005/8/layout/default"/>
    <dgm:cxn modelId="{3F0D4A71-434D-46C1-9F27-4297121F7530}" srcId="{8AFAA2BC-6E9F-478A-A210-8562355BD402}" destId="{A4EA90A6-B948-4AEE-A56E-C849DF56CDC8}" srcOrd="2" destOrd="0" parTransId="{31B88EB5-2DB7-40EA-BA8C-EEC2A815F08D}" sibTransId="{FBA48C56-B0F3-4A09-933B-27D70FDD3EDF}"/>
    <dgm:cxn modelId="{00F13AB2-F00A-4012-ABA5-DDC9F492F998}" type="presOf" srcId="{8AFAA2BC-6E9F-478A-A210-8562355BD402}" destId="{19D16035-3125-4738-9CBD-F1222496DD71}" srcOrd="0" destOrd="0" presId="urn:microsoft.com/office/officeart/2005/8/layout/default"/>
    <dgm:cxn modelId="{50BD80EB-622F-4B80-83FC-BF46FB29A755}" type="presOf" srcId="{BC448F89-036D-491E-9C20-BF49E986BC7F}" destId="{F48FC03F-A086-4288-9567-31DFA4BCE56A}" srcOrd="0" destOrd="0" presId="urn:microsoft.com/office/officeart/2005/8/layout/default"/>
    <dgm:cxn modelId="{0AB62172-93AB-41D1-BCE3-FE1EE8CD5DFF}" type="presParOf" srcId="{19D16035-3125-4738-9CBD-F1222496DD71}" destId="{F48FC03F-A086-4288-9567-31DFA4BCE56A}" srcOrd="0" destOrd="0" presId="urn:microsoft.com/office/officeart/2005/8/layout/default"/>
    <dgm:cxn modelId="{437F6D69-B429-4E56-9407-C94954841E63}" type="presParOf" srcId="{19D16035-3125-4738-9CBD-F1222496DD71}" destId="{D3B0488C-4521-49E9-81EC-7F21CF92ECE3}" srcOrd="1" destOrd="0" presId="urn:microsoft.com/office/officeart/2005/8/layout/default"/>
    <dgm:cxn modelId="{B6A765E5-2C5C-498A-A2DE-77AB34E3C766}" type="presParOf" srcId="{19D16035-3125-4738-9CBD-F1222496DD71}" destId="{D7D3F0EB-0793-47A2-8F0F-BCD6AA3177F5}" srcOrd="2" destOrd="0" presId="urn:microsoft.com/office/officeart/2005/8/layout/default"/>
    <dgm:cxn modelId="{87F7D33B-06A3-4874-B159-1E30776AF217}" type="presParOf" srcId="{19D16035-3125-4738-9CBD-F1222496DD71}" destId="{FDC744EF-BA0D-4F53-9D30-38E1782DD93C}" srcOrd="3" destOrd="0" presId="urn:microsoft.com/office/officeart/2005/8/layout/default"/>
    <dgm:cxn modelId="{35837ADA-4EEB-4371-A4F6-CC17A6CA66AD}" type="presParOf" srcId="{19D16035-3125-4738-9CBD-F1222496DD71}" destId="{7F66CBB4-A070-41A0-9C43-F33735FDF23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8AE99B-6348-46B2-8C86-8DDAE1C60460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85C836-B4DF-4FC6-BEB4-997C852F9CA0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Хорошее понимание себя, своих состояний и эмоций.</a:t>
          </a:r>
        </a:p>
      </dgm:t>
    </dgm:pt>
    <dgm:pt modelId="{1BE59D9A-BA4F-4EBC-A6AE-BED5D7835F6A}" type="parTrans" cxnId="{8A03E5A0-A39E-4B44-95F4-EE196DC2080C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1C548-4F93-412E-A3A5-7A93131953F2}" type="sibTrans" cxnId="{8A03E5A0-A39E-4B44-95F4-EE196DC2080C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D79121-37AF-4AA1-B729-885DAE6CAAEB}">
      <dgm:prSet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управлять своими состояниями, применяя наиболее подходящие способы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совладания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 стрессом.</a:t>
          </a:r>
        </a:p>
      </dgm:t>
    </dgm:pt>
    <dgm:pt modelId="{65E219C9-F79B-46AE-8843-C92F1C859A93}" type="parTrans" cxnId="{925D820C-7B22-46AB-A5C6-DFF81B2A0BD0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0F414-EFEF-4C21-9499-5A5220B2D063}" type="sibTrans" cxnId="{925D820C-7B22-46AB-A5C6-DFF81B2A0BD0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7D2A6-8A1C-4AE1-8A70-1EB7F82A1D4F}">
      <dgm:prSet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Хорошее понимание других и способность эффективно взаимодействовать и общаться с ними.</a:t>
          </a:r>
        </a:p>
      </dgm:t>
    </dgm:pt>
    <dgm:pt modelId="{1C180D1B-C898-453D-B9E0-ADD8513C1682}" type="parTrans" cxnId="{ABB58AAC-BB60-4376-9DE0-8E9CE69B481E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4C37B-EB8F-4CEA-9B36-25B5B035FF38}" type="sibTrans" cxnId="{ABB58AAC-BB60-4376-9DE0-8E9CE69B481E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20C37-B54E-410C-BEE2-8D1258191D6C}">
      <dgm:prSet custT="1"/>
      <dgm:spPr/>
      <dgm:t>
        <a:bodyPr/>
        <a:lstStyle/>
        <a:p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Проактивность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направленность на решение проблем и улучшение условий.</a:t>
          </a:r>
        </a:p>
      </dgm:t>
    </dgm:pt>
    <dgm:pt modelId="{DF302745-9499-4D37-A233-E92C5967E5AE}" type="parTrans" cxnId="{D0517047-275A-466A-9F97-B5998A422A5F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7CFF5-4E89-4421-B483-7E9D3D4EACE7}" type="sibTrans" cxnId="{D0517047-275A-466A-9F97-B5998A422A5F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BF51B-6E05-4CCA-A9FF-15F9E736FBE4}" type="pres">
      <dgm:prSet presAssocID="{238AE99B-6348-46B2-8C86-8DDAE1C60460}" presName="Name0" presStyleCnt="0">
        <dgm:presLayoutVars>
          <dgm:dir/>
        </dgm:presLayoutVars>
      </dgm:prSet>
      <dgm:spPr/>
    </dgm:pt>
    <dgm:pt modelId="{B803BD35-48AF-4F23-9687-1465259CB3F1}" type="pres">
      <dgm:prSet presAssocID="{8E85C836-B4DF-4FC6-BEB4-997C852F9CA0}" presName="noChildren" presStyleCnt="0"/>
      <dgm:spPr/>
    </dgm:pt>
    <dgm:pt modelId="{98C8DC7E-F8D7-411F-BD86-E803A688EBEE}" type="pres">
      <dgm:prSet presAssocID="{8E85C836-B4DF-4FC6-BEB4-997C852F9CA0}" presName="gap" presStyleCnt="0"/>
      <dgm:spPr/>
    </dgm:pt>
    <dgm:pt modelId="{444FDFED-8991-4EC6-B29B-D177FAAF1708}" type="pres">
      <dgm:prSet presAssocID="{8E85C836-B4DF-4FC6-BEB4-997C852F9CA0}" presName="medCircle2" presStyleLbl="vennNode1" presStyleIdx="0" presStyleCnt="4"/>
      <dgm:spPr/>
    </dgm:pt>
    <dgm:pt modelId="{1E92D1FD-9E9C-44AA-B591-47FC67C2C315}" type="pres">
      <dgm:prSet presAssocID="{8E85C836-B4DF-4FC6-BEB4-997C852F9CA0}" presName="txLvlOnly1" presStyleLbl="revTx" presStyleIdx="0" presStyleCnt="4"/>
      <dgm:spPr/>
    </dgm:pt>
    <dgm:pt modelId="{AAAEDBF9-B392-4143-ACA6-000A9FA25967}" type="pres">
      <dgm:prSet presAssocID="{9BD79121-37AF-4AA1-B729-885DAE6CAAEB}" presName="noChildren" presStyleCnt="0"/>
      <dgm:spPr/>
    </dgm:pt>
    <dgm:pt modelId="{B7CC6C0B-87AE-4DB0-B8C2-C8B779BAC32D}" type="pres">
      <dgm:prSet presAssocID="{9BD79121-37AF-4AA1-B729-885DAE6CAAEB}" presName="gap" presStyleCnt="0"/>
      <dgm:spPr/>
    </dgm:pt>
    <dgm:pt modelId="{E41ADF9D-8E4F-4CEC-9ABF-EBBF3E942549}" type="pres">
      <dgm:prSet presAssocID="{9BD79121-37AF-4AA1-B729-885DAE6CAAEB}" presName="medCircle2" presStyleLbl="vennNode1" presStyleIdx="1" presStyleCnt="4"/>
      <dgm:spPr/>
    </dgm:pt>
    <dgm:pt modelId="{EB050F01-D02A-46DB-B189-92710BAF864C}" type="pres">
      <dgm:prSet presAssocID="{9BD79121-37AF-4AA1-B729-885DAE6CAAEB}" presName="txLvlOnly1" presStyleLbl="revTx" presStyleIdx="1" presStyleCnt="4"/>
      <dgm:spPr/>
    </dgm:pt>
    <dgm:pt modelId="{A9EF0F6A-3C31-46CD-84FE-45372E3C8A19}" type="pres">
      <dgm:prSet presAssocID="{1717D2A6-8A1C-4AE1-8A70-1EB7F82A1D4F}" presName="noChildren" presStyleCnt="0"/>
      <dgm:spPr/>
    </dgm:pt>
    <dgm:pt modelId="{4B5C0643-AF58-4193-B639-DEF2967F5599}" type="pres">
      <dgm:prSet presAssocID="{1717D2A6-8A1C-4AE1-8A70-1EB7F82A1D4F}" presName="gap" presStyleCnt="0"/>
      <dgm:spPr/>
    </dgm:pt>
    <dgm:pt modelId="{CBBFE972-4CE6-4E69-93A4-7106DF2C6341}" type="pres">
      <dgm:prSet presAssocID="{1717D2A6-8A1C-4AE1-8A70-1EB7F82A1D4F}" presName="medCircle2" presStyleLbl="vennNode1" presStyleIdx="2" presStyleCnt="4"/>
      <dgm:spPr/>
    </dgm:pt>
    <dgm:pt modelId="{77026750-9F32-4076-85AD-36E768919E90}" type="pres">
      <dgm:prSet presAssocID="{1717D2A6-8A1C-4AE1-8A70-1EB7F82A1D4F}" presName="txLvlOnly1" presStyleLbl="revTx" presStyleIdx="2" presStyleCnt="4"/>
      <dgm:spPr/>
    </dgm:pt>
    <dgm:pt modelId="{93A10B02-FFDF-418C-9922-B7886DC58893}" type="pres">
      <dgm:prSet presAssocID="{71420C37-B54E-410C-BEE2-8D1258191D6C}" presName="noChildren" presStyleCnt="0"/>
      <dgm:spPr/>
    </dgm:pt>
    <dgm:pt modelId="{C1C3B3C3-2271-4087-BC99-006C25DD2E85}" type="pres">
      <dgm:prSet presAssocID="{71420C37-B54E-410C-BEE2-8D1258191D6C}" presName="gap" presStyleCnt="0"/>
      <dgm:spPr/>
    </dgm:pt>
    <dgm:pt modelId="{44889428-9139-4C19-99D2-D05699FCC7AE}" type="pres">
      <dgm:prSet presAssocID="{71420C37-B54E-410C-BEE2-8D1258191D6C}" presName="medCircle2" presStyleLbl="vennNode1" presStyleIdx="3" presStyleCnt="4"/>
      <dgm:spPr/>
    </dgm:pt>
    <dgm:pt modelId="{18846C5D-E118-4C30-BFC6-587ECDF2C462}" type="pres">
      <dgm:prSet presAssocID="{71420C37-B54E-410C-BEE2-8D1258191D6C}" presName="txLvlOnly1" presStyleLbl="revTx" presStyleIdx="3" presStyleCnt="4"/>
      <dgm:spPr/>
    </dgm:pt>
  </dgm:ptLst>
  <dgm:cxnLst>
    <dgm:cxn modelId="{925D820C-7B22-46AB-A5C6-DFF81B2A0BD0}" srcId="{238AE99B-6348-46B2-8C86-8DDAE1C60460}" destId="{9BD79121-37AF-4AA1-B729-885DAE6CAAEB}" srcOrd="1" destOrd="0" parTransId="{65E219C9-F79B-46AE-8843-C92F1C859A93}" sibTransId="{4CC0F414-EFEF-4C21-9499-5A5220B2D063}"/>
    <dgm:cxn modelId="{0FCADD1C-0B42-4BC5-9807-54E8038166DD}" type="presOf" srcId="{71420C37-B54E-410C-BEE2-8D1258191D6C}" destId="{18846C5D-E118-4C30-BFC6-587ECDF2C462}" srcOrd="0" destOrd="0" presId="urn:microsoft.com/office/officeart/2008/layout/VerticalCircleList"/>
    <dgm:cxn modelId="{D0517047-275A-466A-9F97-B5998A422A5F}" srcId="{238AE99B-6348-46B2-8C86-8DDAE1C60460}" destId="{71420C37-B54E-410C-BEE2-8D1258191D6C}" srcOrd="3" destOrd="0" parTransId="{DF302745-9499-4D37-A233-E92C5967E5AE}" sibTransId="{A857CFF5-4E89-4421-B483-7E9D3D4EACE7}"/>
    <dgm:cxn modelId="{C1091A7A-4D09-4C5C-AB9D-1503247B947E}" type="presOf" srcId="{9BD79121-37AF-4AA1-B729-885DAE6CAAEB}" destId="{EB050F01-D02A-46DB-B189-92710BAF864C}" srcOrd="0" destOrd="0" presId="urn:microsoft.com/office/officeart/2008/layout/VerticalCircleList"/>
    <dgm:cxn modelId="{B519CA9D-E85E-4634-AB6F-E3060EE17148}" type="presOf" srcId="{1717D2A6-8A1C-4AE1-8A70-1EB7F82A1D4F}" destId="{77026750-9F32-4076-85AD-36E768919E90}" srcOrd="0" destOrd="0" presId="urn:microsoft.com/office/officeart/2008/layout/VerticalCircleList"/>
    <dgm:cxn modelId="{8A03E5A0-A39E-4B44-95F4-EE196DC2080C}" srcId="{238AE99B-6348-46B2-8C86-8DDAE1C60460}" destId="{8E85C836-B4DF-4FC6-BEB4-997C852F9CA0}" srcOrd="0" destOrd="0" parTransId="{1BE59D9A-BA4F-4EBC-A6AE-BED5D7835F6A}" sibTransId="{79A1C548-4F93-412E-A3A5-7A93131953F2}"/>
    <dgm:cxn modelId="{ABB58AAC-BB60-4376-9DE0-8E9CE69B481E}" srcId="{238AE99B-6348-46B2-8C86-8DDAE1C60460}" destId="{1717D2A6-8A1C-4AE1-8A70-1EB7F82A1D4F}" srcOrd="2" destOrd="0" parTransId="{1C180D1B-C898-453D-B9E0-ADD8513C1682}" sibTransId="{8354C37B-EB8F-4CEA-9B36-25B5B035FF38}"/>
    <dgm:cxn modelId="{463674C9-8F9E-4913-9C4C-218CB16586F0}" type="presOf" srcId="{238AE99B-6348-46B2-8C86-8DDAE1C60460}" destId="{E46BF51B-6E05-4CCA-A9FF-15F9E736FBE4}" srcOrd="0" destOrd="0" presId="urn:microsoft.com/office/officeart/2008/layout/VerticalCircleList"/>
    <dgm:cxn modelId="{F38406DF-8667-49BA-AE65-73C1D1BEFCE6}" type="presOf" srcId="{8E85C836-B4DF-4FC6-BEB4-997C852F9CA0}" destId="{1E92D1FD-9E9C-44AA-B591-47FC67C2C315}" srcOrd="0" destOrd="0" presId="urn:microsoft.com/office/officeart/2008/layout/VerticalCircleList"/>
    <dgm:cxn modelId="{70D25A61-4E71-4CE4-8B41-3C1AAB9C681C}" type="presParOf" srcId="{E46BF51B-6E05-4CCA-A9FF-15F9E736FBE4}" destId="{B803BD35-48AF-4F23-9687-1465259CB3F1}" srcOrd="0" destOrd="0" presId="urn:microsoft.com/office/officeart/2008/layout/VerticalCircleList"/>
    <dgm:cxn modelId="{AEB52B03-840F-4C7E-86EE-B08B20E90857}" type="presParOf" srcId="{B803BD35-48AF-4F23-9687-1465259CB3F1}" destId="{98C8DC7E-F8D7-411F-BD86-E803A688EBEE}" srcOrd="0" destOrd="0" presId="urn:microsoft.com/office/officeart/2008/layout/VerticalCircleList"/>
    <dgm:cxn modelId="{36DBD3BB-E591-424A-9966-B1C8A227BA38}" type="presParOf" srcId="{B803BD35-48AF-4F23-9687-1465259CB3F1}" destId="{444FDFED-8991-4EC6-B29B-D177FAAF1708}" srcOrd="1" destOrd="0" presId="urn:microsoft.com/office/officeart/2008/layout/VerticalCircleList"/>
    <dgm:cxn modelId="{E95BD5FA-A70F-4682-B4FD-FAF3498C821F}" type="presParOf" srcId="{B803BD35-48AF-4F23-9687-1465259CB3F1}" destId="{1E92D1FD-9E9C-44AA-B591-47FC67C2C315}" srcOrd="2" destOrd="0" presId="urn:microsoft.com/office/officeart/2008/layout/VerticalCircleList"/>
    <dgm:cxn modelId="{0CCA08EF-BBB1-4B87-B2E0-F576E978B706}" type="presParOf" srcId="{E46BF51B-6E05-4CCA-A9FF-15F9E736FBE4}" destId="{AAAEDBF9-B392-4143-ACA6-000A9FA25967}" srcOrd="1" destOrd="0" presId="urn:microsoft.com/office/officeart/2008/layout/VerticalCircleList"/>
    <dgm:cxn modelId="{E271B5A2-E3C2-45D7-99CF-A263AE23FF16}" type="presParOf" srcId="{AAAEDBF9-B392-4143-ACA6-000A9FA25967}" destId="{B7CC6C0B-87AE-4DB0-B8C2-C8B779BAC32D}" srcOrd="0" destOrd="0" presId="urn:microsoft.com/office/officeart/2008/layout/VerticalCircleList"/>
    <dgm:cxn modelId="{C62A15FF-BCE3-45D7-A9C9-B6A1BC702AA7}" type="presParOf" srcId="{AAAEDBF9-B392-4143-ACA6-000A9FA25967}" destId="{E41ADF9D-8E4F-4CEC-9ABF-EBBF3E942549}" srcOrd="1" destOrd="0" presId="urn:microsoft.com/office/officeart/2008/layout/VerticalCircleList"/>
    <dgm:cxn modelId="{8F926860-D6B4-4F60-B5AC-16778ED68C3C}" type="presParOf" srcId="{AAAEDBF9-B392-4143-ACA6-000A9FA25967}" destId="{EB050F01-D02A-46DB-B189-92710BAF864C}" srcOrd="2" destOrd="0" presId="urn:microsoft.com/office/officeart/2008/layout/VerticalCircleList"/>
    <dgm:cxn modelId="{63C70E0D-EBDD-42D3-BB87-322F3587755A}" type="presParOf" srcId="{E46BF51B-6E05-4CCA-A9FF-15F9E736FBE4}" destId="{A9EF0F6A-3C31-46CD-84FE-45372E3C8A19}" srcOrd="2" destOrd="0" presId="urn:microsoft.com/office/officeart/2008/layout/VerticalCircleList"/>
    <dgm:cxn modelId="{337EEE00-EA6E-4E7C-B13E-8F818DA06032}" type="presParOf" srcId="{A9EF0F6A-3C31-46CD-84FE-45372E3C8A19}" destId="{4B5C0643-AF58-4193-B639-DEF2967F5599}" srcOrd="0" destOrd="0" presId="urn:microsoft.com/office/officeart/2008/layout/VerticalCircleList"/>
    <dgm:cxn modelId="{4565C544-89D2-427D-B15B-E42E7AC1221F}" type="presParOf" srcId="{A9EF0F6A-3C31-46CD-84FE-45372E3C8A19}" destId="{CBBFE972-4CE6-4E69-93A4-7106DF2C6341}" srcOrd="1" destOrd="0" presId="urn:microsoft.com/office/officeart/2008/layout/VerticalCircleList"/>
    <dgm:cxn modelId="{54FD235A-A26E-43A6-8C9F-ABFCC3656B17}" type="presParOf" srcId="{A9EF0F6A-3C31-46CD-84FE-45372E3C8A19}" destId="{77026750-9F32-4076-85AD-36E768919E90}" srcOrd="2" destOrd="0" presId="urn:microsoft.com/office/officeart/2008/layout/VerticalCircleList"/>
    <dgm:cxn modelId="{52A50324-5A74-489A-8B77-384D520360E2}" type="presParOf" srcId="{E46BF51B-6E05-4CCA-A9FF-15F9E736FBE4}" destId="{93A10B02-FFDF-418C-9922-B7886DC58893}" srcOrd="3" destOrd="0" presId="urn:microsoft.com/office/officeart/2008/layout/VerticalCircleList"/>
    <dgm:cxn modelId="{B741B87B-C21A-4302-BD69-DEAAEE569069}" type="presParOf" srcId="{93A10B02-FFDF-418C-9922-B7886DC58893}" destId="{C1C3B3C3-2271-4087-BC99-006C25DD2E85}" srcOrd="0" destOrd="0" presId="urn:microsoft.com/office/officeart/2008/layout/VerticalCircleList"/>
    <dgm:cxn modelId="{144DC051-EB0D-435C-A32D-631A196F755C}" type="presParOf" srcId="{93A10B02-FFDF-418C-9922-B7886DC58893}" destId="{44889428-9139-4C19-99D2-D05699FCC7AE}" srcOrd="1" destOrd="0" presId="urn:microsoft.com/office/officeart/2008/layout/VerticalCircleList"/>
    <dgm:cxn modelId="{594D53CD-9696-45D5-81E7-48522D2D17F7}" type="presParOf" srcId="{93A10B02-FFDF-418C-9922-B7886DC58893}" destId="{18846C5D-E118-4C30-BFC6-587ECDF2C46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A3111-643E-4401-A93B-39DC682346C9}">
      <dsp:nvSpPr>
        <dsp:cNvPr id="0" name=""/>
        <dsp:cNvSpPr/>
      </dsp:nvSpPr>
      <dsp:spPr>
        <a:xfrm>
          <a:off x="0" y="214512"/>
          <a:ext cx="6859308" cy="9476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-У 75% опрошенных есть ярко выраженные симптомы выгорания, а 38% находятся в его острой фазе — то есть выгорание ощутимо влияет на их качество жизни и способность работать.</a:t>
          </a:r>
        </a:p>
      </dsp:txBody>
      <dsp:txXfrm>
        <a:off x="46263" y="260775"/>
        <a:ext cx="6766782" cy="855173"/>
      </dsp:txXfrm>
    </dsp:sp>
    <dsp:sp modelId="{8A3C27D6-D8C0-4750-BECB-42A70B8A9948}">
      <dsp:nvSpPr>
        <dsp:cNvPr id="0" name=""/>
        <dsp:cNvSpPr/>
      </dsp:nvSpPr>
      <dsp:spPr>
        <a:xfrm>
          <a:off x="0" y="1214052"/>
          <a:ext cx="6859308" cy="94769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-Выгоранию оказались подвержены все школьные педагоги вне зависимости от стажа: и у молодых, и у опытных учителей его уровень примерно одинаков.</a:t>
          </a:r>
        </a:p>
      </dsp:txBody>
      <dsp:txXfrm>
        <a:off x="46263" y="1260315"/>
        <a:ext cx="6766782" cy="855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CB74E-41EE-4EDB-B5C6-A19BA8CBED3E}">
      <dsp:nvSpPr>
        <dsp:cNvPr id="0" name=""/>
        <dsp:cNvSpPr/>
      </dsp:nvSpPr>
      <dsp:spPr>
        <a:xfrm>
          <a:off x="4411794" y="1427306"/>
          <a:ext cx="1371805" cy="652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901"/>
              </a:lnTo>
              <a:lnTo>
                <a:pt x="1371805" y="444901"/>
              </a:lnTo>
              <a:lnTo>
                <a:pt x="1371805" y="6528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F168B-4E77-4C6F-81FF-7CEC1C58FBDD}">
      <dsp:nvSpPr>
        <dsp:cNvPr id="0" name=""/>
        <dsp:cNvSpPr/>
      </dsp:nvSpPr>
      <dsp:spPr>
        <a:xfrm>
          <a:off x="3039989" y="1427306"/>
          <a:ext cx="1371805" cy="652854"/>
        </a:xfrm>
        <a:custGeom>
          <a:avLst/>
          <a:gdLst/>
          <a:ahLst/>
          <a:cxnLst/>
          <a:rect l="0" t="0" r="0" b="0"/>
          <a:pathLst>
            <a:path>
              <a:moveTo>
                <a:pt x="1371805" y="0"/>
              </a:moveTo>
              <a:lnTo>
                <a:pt x="1371805" y="444901"/>
              </a:lnTo>
              <a:lnTo>
                <a:pt x="0" y="444901"/>
              </a:lnTo>
              <a:lnTo>
                <a:pt x="0" y="6528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7901B-8386-4CFE-828A-ECC34B40B7A5}">
      <dsp:nvSpPr>
        <dsp:cNvPr id="0" name=""/>
        <dsp:cNvSpPr/>
      </dsp:nvSpPr>
      <dsp:spPr>
        <a:xfrm>
          <a:off x="3289408" y="1876"/>
          <a:ext cx="2244772" cy="14254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C2F6A-CFD6-44F4-BE70-64B91D967BED}">
      <dsp:nvSpPr>
        <dsp:cNvPr id="0" name=""/>
        <dsp:cNvSpPr/>
      </dsp:nvSpPr>
      <dsp:spPr>
        <a:xfrm>
          <a:off x="3538827" y="238824"/>
          <a:ext cx="2244772" cy="1425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Выгорание</a:t>
          </a:r>
        </a:p>
      </dsp:txBody>
      <dsp:txXfrm>
        <a:off x="3580576" y="280573"/>
        <a:ext cx="2161274" cy="1341932"/>
      </dsp:txXfrm>
    </dsp:sp>
    <dsp:sp modelId="{802111DB-9410-489E-9032-FBFA07923E1F}">
      <dsp:nvSpPr>
        <dsp:cNvPr id="0" name=""/>
        <dsp:cNvSpPr/>
      </dsp:nvSpPr>
      <dsp:spPr>
        <a:xfrm>
          <a:off x="1917603" y="2080161"/>
          <a:ext cx="2244772" cy="14254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1B927-81CD-4AAE-88F1-2DCBCAB3A553}">
      <dsp:nvSpPr>
        <dsp:cNvPr id="0" name=""/>
        <dsp:cNvSpPr/>
      </dsp:nvSpPr>
      <dsp:spPr>
        <a:xfrm>
          <a:off x="2167022" y="2317109"/>
          <a:ext cx="2244772" cy="1425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выгорание </a:t>
          </a:r>
        </a:p>
      </dsp:txBody>
      <dsp:txXfrm>
        <a:off x="2208771" y="2358858"/>
        <a:ext cx="2161274" cy="1341932"/>
      </dsp:txXfrm>
    </dsp:sp>
    <dsp:sp modelId="{8EA757B8-6C22-4526-8F05-8B70D4360644}">
      <dsp:nvSpPr>
        <dsp:cNvPr id="0" name=""/>
        <dsp:cNvSpPr/>
      </dsp:nvSpPr>
      <dsp:spPr>
        <a:xfrm>
          <a:off x="4661214" y="2080161"/>
          <a:ext cx="2244772" cy="14254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21DFA-AB75-477B-8CD9-396347176D39}">
      <dsp:nvSpPr>
        <dsp:cNvPr id="0" name=""/>
        <dsp:cNvSpPr/>
      </dsp:nvSpPr>
      <dsp:spPr>
        <a:xfrm>
          <a:off x="4910633" y="2317109"/>
          <a:ext cx="2244772" cy="1425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 выгорание</a:t>
          </a:r>
        </a:p>
      </dsp:txBody>
      <dsp:txXfrm>
        <a:off x="4952382" y="2358858"/>
        <a:ext cx="2161274" cy="1341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E0831-FC0B-4620-87F1-63DEB9AF7CC9}">
      <dsp:nvSpPr>
        <dsp:cNvPr id="0" name=""/>
        <dsp:cNvSpPr/>
      </dsp:nvSpPr>
      <dsp:spPr>
        <a:xfrm rot="16200000">
          <a:off x="-893449" y="894340"/>
          <a:ext cx="4104456" cy="231577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2075" bIns="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истощение ― чувство эмоционального перенапряжения и истощения</a:t>
          </a:r>
        </a:p>
      </dsp:txBody>
      <dsp:txXfrm rot="5400000">
        <a:off x="892" y="820890"/>
        <a:ext cx="2315774" cy="2462674"/>
      </dsp:txXfrm>
    </dsp:sp>
    <dsp:sp modelId="{87B9583E-3F57-4C4B-9C68-2E3666D063A8}">
      <dsp:nvSpPr>
        <dsp:cNvPr id="0" name=""/>
        <dsp:cNvSpPr/>
      </dsp:nvSpPr>
      <dsp:spPr>
        <a:xfrm rot="16200000">
          <a:off x="1596008" y="894340"/>
          <a:ext cx="4104456" cy="2315774"/>
        </a:xfrm>
        <a:prstGeom prst="flowChartManualOperati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2075" bIns="0" numCol="1" spcCol="1270" anchor="ctr" anchorCtr="0">
          <a:noAutofit/>
        </a:bodyPr>
        <a:lstStyle/>
        <a:p>
          <a:pPr marL="0" marR="0" lvl="0" indent="0" algn="ctr" defTabSz="644525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Деперсонализация ― ощущение бесчувственности, отрешенности. В профессиональной деятельности выражается в сниженном отклике или отстраненности по отношению к получателям услуг, ухода, лечения или обучения.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490349" y="820890"/>
        <a:ext cx="2315774" cy="2462674"/>
      </dsp:txXfrm>
    </dsp:sp>
    <dsp:sp modelId="{454D4417-FC7C-499C-AD2C-4377CBCD2272}">
      <dsp:nvSpPr>
        <dsp:cNvPr id="0" name=""/>
        <dsp:cNvSpPr/>
      </dsp:nvSpPr>
      <dsp:spPr>
        <a:xfrm rot="16200000">
          <a:off x="4085465" y="894340"/>
          <a:ext cx="4104456" cy="2315774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2075" bIns="0" numCol="1" spcCol="1270" anchor="ctr" anchorCtr="0">
          <a:noAutofit/>
        </a:bodyPr>
        <a:lstStyle/>
        <a:p>
          <a:pPr marL="0" marR="0" lvl="0" indent="0" algn="ctr" defTabSz="644525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Редукция профессионализма ― снижение чувства собственной компетентности, продуктивности при работе с людьми.</a:t>
          </a:r>
        </a:p>
      </dsp:txBody>
      <dsp:txXfrm rot="5400000">
        <a:off x="4979806" y="820890"/>
        <a:ext cx="2315774" cy="2462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E3DEF-ECA3-4C8F-8FCB-59137C348C7C}">
      <dsp:nvSpPr>
        <dsp:cNvPr id="0" name=""/>
        <dsp:cNvSpPr/>
      </dsp:nvSpPr>
      <dsp:spPr>
        <a:xfrm>
          <a:off x="0" y="594"/>
          <a:ext cx="5599534" cy="7352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ошибкам в работе;</a:t>
          </a:r>
        </a:p>
      </dsp:txBody>
      <dsp:txXfrm>
        <a:off x="35892" y="36486"/>
        <a:ext cx="5527750" cy="663465"/>
      </dsp:txXfrm>
    </dsp:sp>
    <dsp:sp modelId="{AF9FF5D7-9FA2-449B-A579-96E37DAEC0A3}">
      <dsp:nvSpPr>
        <dsp:cNvPr id="0" name=""/>
        <dsp:cNvSpPr/>
      </dsp:nvSpPr>
      <dsp:spPr>
        <a:xfrm>
          <a:off x="0" y="748499"/>
          <a:ext cx="5599534" cy="73524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ослаблении эмпатии;</a:t>
          </a:r>
        </a:p>
      </dsp:txBody>
      <dsp:txXfrm>
        <a:off x="35892" y="784391"/>
        <a:ext cx="5527750" cy="663465"/>
      </dsp:txXfrm>
    </dsp:sp>
    <dsp:sp modelId="{6ED2ECA1-725D-4D64-9272-19277F7FE269}">
      <dsp:nvSpPr>
        <dsp:cNvPr id="0" name=""/>
        <dsp:cNvSpPr/>
      </dsp:nvSpPr>
      <dsp:spPr>
        <a:xfrm>
          <a:off x="0" y="1496404"/>
          <a:ext cx="5599534" cy="73524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неудовлетворенности работой и собой как профессионалом.</a:t>
          </a:r>
        </a:p>
      </dsp:txBody>
      <dsp:txXfrm>
        <a:off x="35892" y="1532296"/>
        <a:ext cx="5527750" cy="6634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2087C-3B4B-4591-8D4C-1E80159DFC85}">
      <dsp:nvSpPr>
        <dsp:cNvPr id="0" name=""/>
        <dsp:cNvSpPr/>
      </dsp:nvSpPr>
      <dsp:spPr>
        <a:xfrm>
          <a:off x="0" y="507539"/>
          <a:ext cx="2385265" cy="14311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Истощение</a:t>
          </a:r>
        </a:p>
      </dsp:txBody>
      <dsp:txXfrm>
        <a:off x="0" y="507539"/>
        <a:ext cx="2385265" cy="1431158"/>
      </dsp:txXfrm>
    </dsp:sp>
    <dsp:sp modelId="{2D0D029F-C0C4-496E-8218-F06906CA54BA}">
      <dsp:nvSpPr>
        <dsp:cNvPr id="0" name=""/>
        <dsp:cNvSpPr/>
      </dsp:nvSpPr>
      <dsp:spPr>
        <a:xfrm>
          <a:off x="2623791" y="507539"/>
          <a:ext cx="2385265" cy="1431158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Деперсонализация</a:t>
          </a:r>
        </a:p>
      </dsp:txBody>
      <dsp:txXfrm>
        <a:off x="2623791" y="507539"/>
        <a:ext cx="2385265" cy="1431158"/>
      </dsp:txXfrm>
    </dsp:sp>
    <dsp:sp modelId="{975AFEA6-D7CE-4193-8755-F47410128059}">
      <dsp:nvSpPr>
        <dsp:cNvPr id="0" name=""/>
        <dsp:cNvSpPr/>
      </dsp:nvSpPr>
      <dsp:spPr>
        <a:xfrm>
          <a:off x="5247583" y="507539"/>
          <a:ext cx="2385265" cy="143115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Редукция профессионализма </a:t>
          </a:r>
        </a:p>
      </dsp:txBody>
      <dsp:txXfrm>
        <a:off x="5247583" y="507539"/>
        <a:ext cx="2385265" cy="143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FC03F-A086-4288-9567-31DFA4BCE56A}">
      <dsp:nvSpPr>
        <dsp:cNvPr id="0" name=""/>
        <dsp:cNvSpPr/>
      </dsp:nvSpPr>
      <dsp:spPr>
        <a:xfrm>
          <a:off x="1083194" y="1474"/>
          <a:ext cx="2988832" cy="17932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Высокий уровень </a:t>
          </a:r>
          <a:r>
            <a:rPr lang="ru-RU" sz="15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нейротизма</a:t>
          </a:r>
          <a:r>
            <a:rPr lang="ru-RU" sz="15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(то есть эмоциональной нестабильности) ― человек легко возбудим, раним, быстро выходит из равновесия.</a:t>
          </a:r>
        </a:p>
      </dsp:txBody>
      <dsp:txXfrm>
        <a:off x="1083194" y="1474"/>
        <a:ext cx="2988832" cy="1793299"/>
      </dsp:txXfrm>
    </dsp:sp>
    <dsp:sp modelId="{D7D3F0EB-0793-47A2-8F0F-BCD6AA3177F5}">
      <dsp:nvSpPr>
        <dsp:cNvPr id="0" name=""/>
        <dsp:cNvSpPr/>
      </dsp:nvSpPr>
      <dsp:spPr>
        <a:xfrm>
          <a:off x="4370910" y="1474"/>
          <a:ext cx="2988832" cy="1793299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доброжелательности и экстраверсии</a:t>
          </a:r>
          <a:r>
            <a:rPr lang="ru-RU" sz="15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педагога напрямую связана с общением, поэтому чем меньше приятных эмоций оно вам доставляет , чем больше вы устаете от него, тем сложнее.</a:t>
          </a:r>
        </a:p>
      </dsp:txBody>
      <dsp:txXfrm>
        <a:off x="4370910" y="1474"/>
        <a:ext cx="2988832" cy="1793299"/>
      </dsp:txXfrm>
    </dsp:sp>
    <dsp:sp modelId="{7F66CBB4-A070-41A0-9C43-F33735FDF234}">
      <dsp:nvSpPr>
        <dsp:cNvPr id="0" name=""/>
        <dsp:cNvSpPr/>
      </dsp:nvSpPr>
      <dsp:spPr>
        <a:xfrm>
          <a:off x="2727052" y="2093657"/>
          <a:ext cx="2988832" cy="179329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Высокая ригидность</a:t>
          </a:r>
          <a:r>
            <a:rPr lang="ru-RU" sz="15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(отсутствие гибкости). Проявляется, если человеку сложно дается все новое, трудно адаптироваться к изменениям, он консервативен и испытывает тревогу перед чем-либо, что отличается от привычного.</a:t>
          </a:r>
        </a:p>
      </dsp:txBody>
      <dsp:txXfrm>
        <a:off x="2727052" y="2093657"/>
        <a:ext cx="2988832" cy="1793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FDFED-8991-4EC6-B29B-D177FAAF1708}">
      <dsp:nvSpPr>
        <dsp:cNvPr id="0" name=""/>
        <dsp:cNvSpPr/>
      </dsp:nvSpPr>
      <dsp:spPr>
        <a:xfrm>
          <a:off x="272478" y="356140"/>
          <a:ext cx="1039219" cy="10392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92D1FD-9E9C-44AA-B591-47FC67C2C315}">
      <dsp:nvSpPr>
        <dsp:cNvPr id="0" name=""/>
        <dsp:cNvSpPr/>
      </dsp:nvSpPr>
      <dsp:spPr>
        <a:xfrm>
          <a:off x="792088" y="356140"/>
          <a:ext cx="5544615" cy="1039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Хорошее понимание себя, своих состояний и эмоций.</a:t>
          </a:r>
        </a:p>
      </dsp:txBody>
      <dsp:txXfrm>
        <a:off x="792088" y="356140"/>
        <a:ext cx="5544615" cy="1039219"/>
      </dsp:txXfrm>
    </dsp:sp>
    <dsp:sp modelId="{E41ADF9D-8E4F-4CEC-9ABF-EBBF3E942549}">
      <dsp:nvSpPr>
        <dsp:cNvPr id="0" name=""/>
        <dsp:cNvSpPr/>
      </dsp:nvSpPr>
      <dsp:spPr>
        <a:xfrm>
          <a:off x="272478" y="1395360"/>
          <a:ext cx="1039219" cy="1039219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050F01-D02A-46DB-B189-92710BAF864C}">
      <dsp:nvSpPr>
        <dsp:cNvPr id="0" name=""/>
        <dsp:cNvSpPr/>
      </dsp:nvSpPr>
      <dsp:spPr>
        <a:xfrm>
          <a:off x="792088" y="1395360"/>
          <a:ext cx="5544615" cy="1039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управлять своими состояниями, применяя наиболее подходящие способы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совладания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 стрессом.</a:t>
          </a:r>
        </a:p>
      </dsp:txBody>
      <dsp:txXfrm>
        <a:off x="792088" y="1395360"/>
        <a:ext cx="5544615" cy="1039219"/>
      </dsp:txXfrm>
    </dsp:sp>
    <dsp:sp modelId="{CBBFE972-4CE6-4E69-93A4-7106DF2C6341}">
      <dsp:nvSpPr>
        <dsp:cNvPr id="0" name=""/>
        <dsp:cNvSpPr/>
      </dsp:nvSpPr>
      <dsp:spPr>
        <a:xfrm>
          <a:off x="272478" y="2434579"/>
          <a:ext cx="1039219" cy="1039219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26750-9F32-4076-85AD-36E768919E90}">
      <dsp:nvSpPr>
        <dsp:cNvPr id="0" name=""/>
        <dsp:cNvSpPr/>
      </dsp:nvSpPr>
      <dsp:spPr>
        <a:xfrm>
          <a:off x="792088" y="2434579"/>
          <a:ext cx="5544615" cy="1039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Хорошее понимание других и способность эффективно взаимодействовать и общаться с ними.</a:t>
          </a:r>
        </a:p>
      </dsp:txBody>
      <dsp:txXfrm>
        <a:off x="792088" y="2434579"/>
        <a:ext cx="5544615" cy="1039219"/>
      </dsp:txXfrm>
    </dsp:sp>
    <dsp:sp modelId="{44889428-9139-4C19-99D2-D05699FCC7AE}">
      <dsp:nvSpPr>
        <dsp:cNvPr id="0" name=""/>
        <dsp:cNvSpPr/>
      </dsp:nvSpPr>
      <dsp:spPr>
        <a:xfrm>
          <a:off x="272478" y="3473798"/>
          <a:ext cx="1039219" cy="1039219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846C5D-E118-4C30-BFC6-587ECDF2C462}">
      <dsp:nvSpPr>
        <dsp:cNvPr id="0" name=""/>
        <dsp:cNvSpPr/>
      </dsp:nvSpPr>
      <dsp:spPr>
        <a:xfrm>
          <a:off x="792088" y="3473798"/>
          <a:ext cx="5544615" cy="1039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Проактивность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направленность на решение проблем и улучшение условий.</a:t>
          </a:r>
        </a:p>
      </dsp:txBody>
      <dsp:txXfrm>
        <a:off x="792088" y="3473798"/>
        <a:ext cx="5544615" cy="1039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8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6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4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1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3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0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3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6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9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9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1FF1-992C-4C0A-B9CA-04DCED751F8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6728-9C38-4F94-AAE8-A23012C8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8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575648" cy="15955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«Эмоциональное выгорание у педагогов»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F760346-24D3-40BC-B716-08FE2342F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960" y="4209753"/>
            <a:ext cx="4932040" cy="165576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Петровская Л.Е., </a:t>
            </a:r>
          </a:p>
          <a:p>
            <a:pPr algn="r">
              <a:spcBef>
                <a:spcPts val="0"/>
              </a:spcBef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r">
              <a:spcBef>
                <a:spcPts val="0"/>
              </a:spcBef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«МБОУ С(К)ОШ №119 </a:t>
            </a:r>
            <a:r>
              <a:rPr lang="ru-RU" sz="2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г.Челябинск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28FE83-D1F4-4616-A97F-489ECA77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235183"/>
            <a:ext cx="6408712" cy="36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521" y="1449241"/>
            <a:ext cx="7132178" cy="936104"/>
          </a:xfrm>
        </p:spPr>
        <p:txBody>
          <a:bodyPr>
            <a:normAutofit fontScale="90000"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Всероссийского исследования программы </a:t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Учитель»проекта  Образовательной инициативы Яндекса: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340374"/>
              </p:ext>
            </p:extLst>
          </p:nvPr>
        </p:nvGraphicFramePr>
        <p:xfrm>
          <a:off x="1567002" y="2564904"/>
          <a:ext cx="685930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object 8">
            <a:extLst>
              <a:ext uri="{FF2B5EF4-FFF2-40B4-BE49-F238E27FC236}">
                <a16:creationId xmlns:a16="http://schemas.microsoft.com/office/drawing/2014/main" id="{3F2A4C35-FC39-45C3-AA5A-803D7F3357F9}"/>
              </a:ext>
            </a:extLst>
          </p:cNvPr>
          <p:cNvGrpSpPr/>
          <p:nvPr/>
        </p:nvGrpSpPr>
        <p:grpSpPr>
          <a:xfrm>
            <a:off x="251520" y="1196752"/>
            <a:ext cx="1316646" cy="1289714"/>
            <a:chOff x="6148679" y="2330107"/>
            <a:chExt cx="3036570" cy="289306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5EBE6AF6-BA12-4A4C-8B52-34A607D6E3C1}"/>
                </a:ext>
              </a:extLst>
            </p:cNvPr>
            <p:cNvSpPr/>
            <p:nvPr/>
          </p:nvSpPr>
          <p:spPr>
            <a:xfrm>
              <a:off x="6148679" y="2330107"/>
              <a:ext cx="2287905" cy="2893060"/>
            </a:xfrm>
            <a:custGeom>
              <a:avLst/>
              <a:gdLst/>
              <a:ahLst/>
              <a:cxnLst/>
              <a:rect l="l" t="t" r="r" b="b"/>
              <a:pathLst>
                <a:path w="2287904" h="2893060">
                  <a:moveTo>
                    <a:pt x="2287295" y="2893021"/>
                  </a:moveTo>
                  <a:lnTo>
                    <a:pt x="0" y="2893021"/>
                  </a:lnTo>
                  <a:lnTo>
                    <a:pt x="0" y="0"/>
                  </a:lnTo>
                  <a:lnTo>
                    <a:pt x="2287295" y="0"/>
                  </a:lnTo>
                  <a:lnTo>
                    <a:pt x="2287295" y="2893021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790F1D0D-C27D-491B-99F8-B8F94370A486}"/>
                </a:ext>
              </a:extLst>
            </p:cNvPr>
            <p:cNvSpPr/>
            <p:nvPr/>
          </p:nvSpPr>
          <p:spPr>
            <a:xfrm>
              <a:off x="6373914" y="2608656"/>
              <a:ext cx="1836420" cy="2411730"/>
            </a:xfrm>
            <a:custGeom>
              <a:avLst/>
              <a:gdLst/>
              <a:ahLst/>
              <a:cxnLst/>
              <a:rect l="l" t="t" r="r" b="b"/>
              <a:pathLst>
                <a:path w="1836420" h="2411729">
                  <a:moveTo>
                    <a:pt x="664514" y="0"/>
                  </a:moveTo>
                  <a:lnTo>
                    <a:pt x="0" y="0"/>
                  </a:lnTo>
                  <a:lnTo>
                    <a:pt x="0" y="726186"/>
                  </a:lnTo>
                  <a:lnTo>
                    <a:pt x="664514" y="726186"/>
                  </a:lnTo>
                  <a:lnTo>
                    <a:pt x="664514" y="0"/>
                  </a:lnTo>
                  <a:close/>
                </a:path>
                <a:path w="1836420" h="2411729">
                  <a:moveTo>
                    <a:pt x="1835988" y="2336012"/>
                  </a:moveTo>
                  <a:lnTo>
                    <a:pt x="0" y="2336012"/>
                  </a:lnTo>
                  <a:lnTo>
                    <a:pt x="0" y="2411425"/>
                  </a:lnTo>
                  <a:lnTo>
                    <a:pt x="1835988" y="2411425"/>
                  </a:lnTo>
                  <a:lnTo>
                    <a:pt x="1835988" y="2336012"/>
                  </a:lnTo>
                  <a:close/>
                </a:path>
                <a:path w="1836420" h="2411729">
                  <a:moveTo>
                    <a:pt x="1835988" y="2123630"/>
                  </a:moveTo>
                  <a:lnTo>
                    <a:pt x="0" y="2123630"/>
                  </a:lnTo>
                  <a:lnTo>
                    <a:pt x="0" y="2199043"/>
                  </a:lnTo>
                  <a:lnTo>
                    <a:pt x="1835988" y="2199043"/>
                  </a:lnTo>
                  <a:lnTo>
                    <a:pt x="1835988" y="2123630"/>
                  </a:lnTo>
                  <a:close/>
                </a:path>
                <a:path w="1836420" h="2411729">
                  <a:moveTo>
                    <a:pt x="1835988" y="1911350"/>
                  </a:moveTo>
                  <a:lnTo>
                    <a:pt x="0" y="1911350"/>
                  </a:lnTo>
                  <a:lnTo>
                    <a:pt x="0" y="1986762"/>
                  </a:lnTo>
                  <a:lnTo>
                    <a:pt x="1835988" y="1986762"/>
                  </a:lnTo>
                  <a:lnTo>
                    <a:pt x="1835988" y="1911350"/>
                  </a:lnTo>
                  <a:close/>
                </a:path>
                <a:path w="1836420" h="2411729">
                  <a:moveTo>
                    <a:pt x="1835988" y="1698929"/>
                  </a:moveTo>
                  <a:lnTo>
                    <a:pt x="0" y="1698929"/>
                  </a:lnTo>
                  <a:lnTo>
                    <a:pt x="0" y="1774342"/>
                  </a:lnTo>
                  <a:lnTo>
                    <a:pt x="1835988" y="1774342"/>
                  </a:lnTo>
                  <a:lnTo>
                    <a:pt x="1835988" y="1698929"/>
                  </a:lnTo>
                  <a:close/>
                </a:path>
                <a:path w="1836420" h="2411729">
                  <a:moveTo>
                    <a:pt x="1835988" y="1486547"/>
                  </a:moveTo>
                  <a:lnTo>
                    <a:pt x="0" y="1486547"/>
                  </a:lnTo>
                  <a:lnTo>
                    <a:pt x="0" y="1561960"/>
                  </a:lnTo>
                  <a:lnTo>
                    <a:pt x="1835988" y="1561960"/>
                  </a:lnTo>
                  <a:lnTo>
                    <a:pt x="1835988" y="1486547"/>
                  </a:lnTo>
                  <a:close/>
                </a:path>
                <a:path w="1836420" h="2411729">
                  <a:moveTo>
                    <a:pt x="1835988" y="1274114"/>
                  </a:moveTo>
                  <a:lnTo>
                    <a:pt x="0" y="1274114"/>
                  </a:lnTo>
                  <a:lnTo>
                    <a:pt x="0" y="1349527"/>
                  </a:lnTo>
                  <a:lnTo>
                    <a:pt x="1835988" y="1349527"/>
                  </a:lnTo>
                  <a:lnTo>
                    <a:pt x="1835988" y="1274114"/>
                  </a:lnTo>
                  <a:close/>
                </a:path>
                <a:path w="1836420" h="2411729">
                  <a:moveTo>
                    <a:pt x="1835988" y="1061897"/>
                  </a:moveTo>
                  <a:lnTo>
                    <a:pt x="0" y="1061897"/>
                  </a:lnTo>
                  <a:lnTo>
                    <a:pt x="0" y="1137310"/>
                  </a:lnTo>
                  <a:lnTo>
                    <a:pt x="1835988" y="1137310"/>
                  </a:lnTo>
                  <a:lnTo>
                    <a:pt x="1835988" y="1061897"/>
                  </a:lnTo>
                  <a:close/>
                </a:path>
                <a:path w="1836420" h="2411729">
                  <a:moveTo>
                    <a:pt x="1835988" y="849464"/>
                  </a:moveTo>
                  <a:lnTo>
                    <a:pt x="0" y="849464"/>
                  </a:lnTo>
                  <a:lnTo>
                    <a:pt x="0" y="924877"/>
                  </a:lnTo>
                  <a:lnTo>
                    <a:pt x="1835988" y="924877"/>
                  </a:lnTo>
                  <a:lnTo>
                    <a:pt x="1835988" y="849464"/>
                  </a:lnTo>
                  <a:close/>
                </a:path>
                <a:path w="1836420" h="2411729">
                  <a:moveTo>
                    <a:pt x="1835988" y="637082"/>
                  </a:moveTo>
                  <a:lnTo>
                    <a:pt x="842568" y="637082"/>
                  </a:lnTo>
                  <a:lnTo>
                    <a:pt x="842568" y="712495"/>
                  </a:lnTo>
                  <a:lnTo>
                    <a:pt x="1835988" y="712495"/>
                  </a:lnTo>
                  <a:lnTo>
                    <a:pt x="1835988" y="637082"/>
                  </a:lnTo>
                  <a:close/>
                </a:path>
                <a:path w="1836420" h="2411729">
                  <a:moveTo>
                    <a:pt x="1835988" y="424662"/>
                  </a:moveTo>
                  <a:lnTo>
                    <a:pt x="842568" y="424662"/>
                  </a:lnTo>
                  <a:lnTo>
                    <a:pt x="842568" y="500075"/>
                  </a:lnTo>
                  <a:lnTo>
                    <a:pt x="1835988" y="500075"/>
                  </a:lnTo>
                  <a:lnTo>
                    <a:pt x="1835988" y="424662"/>
                  </a:lnTo>
                  <a:close/>
                </a:path>
                <a:path w="1836420" h="2411729">
                  <a:moveTo>
                    <a:pt x="1835988" y="212382"/>
                  </a:moveTo>
                  <a:lnTo>
                    <a:pt x="842568" y="212382"/>
                  </a:lnTo>
                  <a:lnTo>
                    <a:pt x="842568" y="287794"/>
                  </a:lnTo>
                  <a:lnTo>
                    <a:pt x="1835988" y="287794"/>
                  </a:lnTo>
                  <a:lnTo>
                    <a:pt x="1835988" y="212382"/>
                  </a:lnTo>
                  <a:close/>
                </a:path>
                <a:path w="1836420" h="2411729">
                  <a:moveTo>
                    <a:pt x="1835988" y="0"/>
                  </a:moveTo>
                  <a:lnTo>
                    <a:pt x="842568" y="0"/>
                  </a:lnTo>
                  <a:lnTo>
                    <a:pt x="842568" y="75412"/>
                  </a:lnTo>
                  <a:lnTo>
                    <a:pt x="1835988" y="75412"/>
                  </a:lnTo>
                  <a:lnTo>
                    <a:pt x="1835988" y="0"/>
                  </a:lnTo>
                  <a:close/>
                </a:path>
              </a:pathLst>
            </a:custGeom>
            <a:solidFill>
              <a:srgbClr val="EC3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A1923279-8520-4F36-9498-4A257B36ECC8}"/>
                </a:ext>
              </a:extLst>
            </p:cNvPr>
            <p:cNvSpPr/>
            <p:nvPr/>
          </p:nvSpPr>
          <p:spPr>
            <a:xfrm>
              <a:off x="6926072" y="2568219"/>
              <a:ext cx="1656080" cy="1855470"/>
            </a:xfrm>
            <a:custGeom>
              <a:avLst/>
              <a:gdLst/>
              <a:ahLst/>
              <a:cxnLst/>
              <a:rect l="l" t="t" r="r" b="b"/>
              <a:pathLst>
                <a:path w="1656079" h="1855470">
                  <a:moveTo>
                    <a:pt x="1656054" y="1705279"/>
                  </a:moveTo>
                  <a:lnTo>
                    <a:pt x="1416672" y="1393698"/>
                  </a:lnTo>
                  <a:lnTo>
                    <a:pt x="1429156" y="1380858"/>
                  </a:lnTo>
                  <a:lnTo>
                    <a:pt x="1430502" y="1379486"/>
                  </a:lnTo>
                  <a:lnTo>
                    <a:pt x="1461236" y="1344015"/>
                  </a:lnTo>
                  <a:lnTo>
                    <a:pt x="1489646" y="1307185"/>
                  </a:lnTo>
                  <a:lnTo>
                    <a:pt x="1515745" y="1269047"/>
                  </a:lnTo>
                  <a:lnTo>
                    <a:pt x="1539519" y="1229728"/>
                  </a:lnTo>
                  <a:lnTo>
                    <a:pt x="1560957" y="1189329"/>
                  </a:lnTo>
                  <a:lnTo>
                    <a:pt x="1580032" y="1147965"/>
                  </a:lnTo>
                  <a:lnTo>
                    <a:pt x="1596732" y="1105738"/>
                  </a:lnTo>
                  <a:lnTo>
                    <a:pt x="1611058" y="1062748"/>
                  </a:lnTo>
                  <a:lnTo>
                    <a:pt x="1622983" y="1019124"/>
                  </a:lnTo>
                  <a:lnTo>
                    <a:pt x="1632508" y="974953"/>
                  </a:lnTo>
                  <a:lnTo>
                    <a:pt x="1639595" y="930363"/>
                  </a:lnTo>
                  <a:lnTo>
                    <a:pt x="1644243" y="885444"/>
                  </a:lnTo>
                  <a:lnTo>
                    <a:pt x="1646440" y="840320"/>
                  </a:lnTo>
                  <a:lnTo>
                    <a:pt x="1646161" y="795083"/>
                  </a:lnTo>
                  <a:lnTo>
                    <a:pt x="1643405" y="749858"/>
                  </a:lnTo>
                  <a:lnTo>
                    <a:pt x="1638160" y="704748"/>
                  </a:lnTo>
                  <a:lnTo>
                    <a:pt x="1630400" y="659853"/>
                  </a:lnTo>
                  <a:lnTo>
                    <a:pt x="1620113" y="615289"/>
                  </a:lnTo>
                  <a:lnTo>
                    <a:pt x="1607286" y="571169"/>
                  </a:lnTo>
                  <a:lnTo>
                    <a:pt x="1591906" y="527596"/>
                  </a:lnTo>
                  <a:lnTo>
                    <a:pt x="1573961" y="484670"/>
                  </a:lnTo>
                  <a:lnTo>
                    <a:pt x="1553425" y="442506"/>
                  </a:lnTo>
                  <a:lnTo>
                    <a:pt x="1530311" y="401218"/>
                  </a:lnTo>
                  <a:lnTo>
                    <a:pt x="1504569" y="360908"/>
                  </a:lnTo>
                  <a:lnTo>
                    <a:pt x="1476222" y="321678"/>
                  </a:lnTo>
                  <a:lnTo>
                    <a:pt x="1445641" y="284175"/>
                  </a:lnTo>
                  <a:lnTo>
                    <a:pt x="1413332" y="248907"/>
                  </a:lnTo>
                  <a:lnTo>
                    <a:pt x="1380769" y="217246"/>
                  </a:lnTo>
                  <a:lnTo>
                    <a:pt x="1380769" y="828382"/>
                  </a:lnTo>
                  <a:lnTo>
                    <a:pt x="1378508" y="873404"/>
                  </a:lnTo>
                  <a:lnTo>
                    <a:pt x="1372654" y="918070"/>
                  </a:lnTo>
                  <a:lnTo>
                    <a:pt x="1363230" y="962152"/>
                  </a:lnTo>
                  <a:lnTo>
                    <a:pt x="1350251" y="1005408"/>
                  </a:lnTo>
                  <a:lnTo>
                    <a:pt x="1333766" y="1047597"/>
                  </a:lnTo>
                  <a:lnTo>
                    <a:pt x="1313802" y="1088504"/>
                  </a:lnTo>
                  <a:lnTo>
                    <a:pt x="1290396" y="1127887"/>
                  </a:lnTo>
                  <a:lnTo>
                    <a:pt x="1263561" y="1165504"/>
                  </a:lnTo>
                  <a:lnTo>
                    <a:pt x="1233335" y="1201127"/>
                  </a:lnTo>
                  <a:lnTo>
                    <a:pt x="1199743" y="1234516"/>
                  </a:lnTo>
                  <a:lnTo>
                    <a:pt x="1162837" y="1265440"/>
                  </a:lnTo>
                  <a:lnTo>
                    <a:pt x="1123429" y="1293139"/>
                  </a:lnTo>
                  <a:lnTo>
                    <a:pt x="1082497" y="1316977"/>
                  </a:lnTo>
                  <a:lnTo>
                    <a:pt x="1040282" y="1336992"/>
                  </a:lnTo>
                  <a:lnTo>
                    <a:pt x="997013" y="1353223"/>
                  </a:lnTo>
                  <a:lnTo>
                    <a:pt x="952931" y="1365694"/>
                  </a:lnTo>
                  <a:lnTo>
                    <a:pt x="908253" y="1374432"/>
                  </a:lnTo>
                  <a:lnTo>
                    <a:pt x="863231" y="1379486"/>
                  </a:lnTo>
                  <a:lnTo>
                    <a:pt x="818095" y="1380858"/>
                  </a:lnTo>
                  <a:lnTo>
                    <a:pt x="773074" y="1378610"/>
                  </a:lnTo>
                  <a:lnTo>
                    <a:pt x="728408" y="1372743"/>
                  </a:lnTo>
                  <a:lnTo>
                    <a:pt x="684326" y="1363319"/>
                  </a:lnTo>
                  <a:lnTo>
                    <a:pt x="641070" y="1350340"/>
                  </a:lnTo>
                  <a:lnTo>
                    <a:pt x="598868" y="1333855"/>
                  </a:lnTo>
                  <a:lnTo>
                    <a:pt x="557949" y="1313878"/>
                  </a:lnTo>
                  <a:lnTo>
                    <a:pt x="518566" y="1290459"/>
                  </a:lnTo>
                  <a:lnTo>
                    <a:pt x="480949" y="1263624"/>
                  </a:lnTo>
                  <a:lnTo>
                    <a:pt x="445312" y="1233398"/>
                  </a:lnTo>
                  <a:lnTo>
                    <a:pt x="411911" y="1199819"/>
                  </a:lnTo>
                  <a:lnTo>
                    <a:pt x="380987" y="1162900"/>
                  </a:lnTo>
                  <a:lnTo>
                    <a:pt x="353301" y="1123505"/>
                  </a:lnTo>
                  <a:lnTo>
                    <a:pt x="329463" y="1082586"/>
                  </a:lnTo>
                  <a:lnTo>
                    <a:pt x="309460" y="1040358"/>
                  </a:lnTo>
                  <a:lnTo>
                    <a:pt x="293230" y="997089"/>
                  </a:lnTo>
                  <a:lnTo>
                    <a:pt x="280758" y="953008"/>
                  </a:lnTo>
                  <a:lnTo>
                    <a:pt x="272021" y="908329"/>
                  </a:lnTo>
                  <a:lnTo>
                    <a:pt x="266979" y="863307"/>
                  </a:lnTo>
                  <a:lnTo>
                    <a:pt x="265595" y="818159"/>
                  </a:lnTo>
                  <a:lnTo>
                    <a:pt x="267855" y="773137"/>
                  </a:lnTo>
                  <a:lnTo>
                    <a:pt x="273723" y="728472"/>
                  </a:lnTo>
                  <a:lnTo>
                    <a:pt x="283146" y="684390"/>
                  </a:lnTo>
                  <a:lnTo>
                    <a:pt x="296125" y="641121"/>
                  </a:lnTo>
                  <a:lnTo>
                    <a:pt x="312610" y="598919"/>
                  </a:lnTo>
                  <a:lnTo>
                    <a:pt x="332587" y="558012"/>
                  </a:lnTo>
                  <a:lnTo>
                    <a:pt x="356006" y="518629"/>
                  </a:lnTo>
                  <a:lnTo>
                    <a:pt x="382841" y="481012"/>
                  </a:lnTo>
                  <a:lnTo>
                    <a:pt x="413080" y="445389"/>
                  </a:lnTo>
                  <a:lnTo>
                    <a:pt x="446671" y="412000"/>
                  </a:lnTo>
                  <a:lnTo>
                    <a:pt x="483590" y="381063"/>
                  </a:lnTo>
                  <a:lnTo>
                    <a:pt x="522986" y="353390"/>
                  </a:lnTo>
                  <a:lnTo>
                    <a:pt x="563905" y="329552"/>
                  </a:lnTo>
                  <a:lnTo>
                    <a:pt x="606120" y="309537"/>
                  </a:lnTo>
                  <a:lnTo>
                    <a:pt x="649389" y="293319"/>
                  </a:lnTo>
                  <a:lnTo>
                    <a:pt x="693483" y="280847"/>
                  </a:lnTo>
                  <a:lnTo>
                    <a:pt x="738149" y="272097"/>
                  </a:lnTo>
                  <a:lnTo>
                    <a:pt x="783170" y="267055"/>
                  </a:lnTo>
                  <a:lnTo>
                    <a:pt x="828319" y="265671"/>
                  </a:lnTo>
                  <a:lnTo>
                    <a:pt x="873340" y="267931"/>
                  </a:lnTo>
                  <a:lnTo>
                    <a:pt x="918006" y="273786"/>
                  </a:lnTo>
                  <a:lnTo>
                    <a:pt x="962088" y="283222"/>
                  </a:lnTo>
                  <a:lnTo>
                    <a:pt x="1005344" y="296189"/>
                  </a:lnTo>
                  <a:lnTo>
                    <a:pt x="1047546" y="312674"/>
                  </a:lnTo>
                  <a:lnTo>
                    <a:pt x="1088453" y="332638"/>
                  </a:lnTo>
                  <a:lnTo>
                    <a:pt x="1127836" y="356057"/>
                  </a:lnTo>
                  <a:lnTo>
                    <a:pt x="1165466" y="382892"/>
                  </a:lnTo>
                  <a:lnTo>
                    <a:pt x="1201089" y="413118"/>
                  </a:lnTo>
                  <a:lnTo>
                    <a:pt x="1234490" y="446697"/>
                  </a:lnTo>
                  <a:lnTo>
                    <a:pt x="1265428" y="483603"/>
                  </a:lnTo>
                  <a:lnTo>
                    <a:pt x="1293088" y="523024"/>
                  </a:lnTo>
                  <a:lnTo>
                    <a:pt x="1316913" y="563943"/>
                  </a:lnTo>
                  <a:lnTo>
                    <a:pt x="1336916" y="606171"/>
                  </a:lnTo>
                  <a:lnTo>
                    <a:pt x="1353134" y="649439"/>
                  </a:lnTo>
                  <a:lnTo>
                    <a:pt x="1365605" y="693534"/>
                  </a:lnTo>
                  <a:lnTo>
                    <a:pt x="1374343" y="738212"/>
                  </a:lnTo>
                  <a:lnTo>
                    <a:pt x="1379385" y="783234"/>
                  </a:lnTo>
                  <a:lnTo>
                    <a:pt x="1380769" y="828382"/>
                  </a:lnTo>
                  <a:lnTo>
                    <a:pt x="1380769" y="217246"/>
                  </a:lnTo>
                  <a:lnTo>
                    <a:pt x="1343977" y="185204"/>
                  </a:lnTo>
                  <a:lnTo>
                    <a:pt x="1307134" y="156794"/>
                  </a:lnTo>
                  <a:lnTo>
                    <a:pt x="1268996" y="130695"/>
                  </a:lnTo>
                  <a:lnTo>
                    <a:pt x="1229677" y="106934"/>
                  </a:lnTo>
                  <a:lnTo>
                    <a:pt x="1189278" y="85496"/>
                  </a:lnTo>
                  <a:lnTo>
                    <a:pt x="1147902" y="66421"/>
                  </a:lnTo>
                  <a:lnTo>
                    <a:pt x="1105674" y="49707"/>
                  </a:lnTo>
                  <a:lnTo>
                    <a:pt x="1062685" y="35382"/>
                  </a:lnTo>
                  <a:lnTo>
                    <a:pt x="1019060" y="23456"/>
                  </a:lnTo>
                  <a:lnTo>
                    <a:pt x="974890" y="13931"/>
                  </a:lnTo>
                  <a:lnTo>
                    <a:pt x="930300" y="6845"/>
                  </a:lnTo>
                  <a:lnTo>
                    <a:pt x="885380" y="2197"/>
                  </a:lnTo>
                  <a:lnTo>
                    <a:pt x="840257" y="0"/>
                  </a:lnTo>
                  <a:lnTo>
                    <a:pt x="795032" y="266"/>
                  </a:lnTo>
                  <a:lnTo>
                    <a:pt x="749795" y="3022"/>
                  </a:lnTo>
                  <a:lnTo>
                    <a:pt x="704684" y="8280"/>
                  </a:lnTo>
                  <a:lnTo>
                    <a:pt x="659803" y="16040"/>
                  </a:lnTo>
                  <a:lnTo>
                    <a:pt x="615238" y="26327"/>
                  </a:lnTo>
                  <a:lnTo>
                    <a:pt x="571119" y="39154"/>
                  </a:lnTo>
                  <a:lnTo>
                    <a:pt x="527545" y="54546"/>
                  </a:lnTo>
                  <a:lnTo>
                    <a:pt x="484619" y="72491"/>
                  </a:lnTo>
                  <a:lnTo>
                    <a:pt x="442468" y="93027"/>
                  </a:lnTo>
                  <a:lnTo>
                    <a:pt x="401180" y="116166"/>
                  </a:lnTo>
                  <a:lnTo>
                    <a:pt x="360870" y="141909"/>
                  </a:lnTo>
                  <a:lnTo>
                    <a:pt x="321665" y="170268"/>
                  </a:lnTo>
                  <a:lnTo>
                    <a:pt x="284149" y="200863"/>
                  </a:lnTo>
                  <a:lnTo>
                    <a:pt x="248881" y="233172"/>
                  </a:lnTo>
                  <a:lnTo>
                    <a:pt x="215938" y="267055"/>
                  </a:lnTo>
                  <a:lnTo>
                    <a:pt x="185191" y="302539"/>
                  </a:lnTo>
                  <a:lnTo>
                    <a:pt x="156781" y="339394"/>
                  </a:lnTo>
                  <a:lnTo>
                    <a:pt x="130683" y="377532"/>
                  </a:lnTo>
                  <a:lnTo>
                    <a:pt x="106921" y="416852"/>
                  </a:lnTo>
                  <a:lnTo>
                    <a:pt x="85483" y="457250"/>
                  </a:lnTo>
                  <a:lnTo>
                    <a:pt x="66408" y="498627"/>
                  </a:lnTo>
                  <a:lnTo>
                    <a:pt x="49707" y="540854"/>
                  </a:lnTo>
                  <a:lnTo>
                    <a:pt x="35382" y="583844"/>
                  </a:lnTo>
                  <a:lnTo>
                    <a:pt x="23456" y="627468"/>
                  </a:lnTo>
                  <a:lnTo>
                    <a:pt x="13944" y="671626"/>
                  </a:lnTo>
                  <a:lnTo>
                    <a:pt x="6858" y="716229"/>
                  </a:lnTo>
                  <a:lnTo>
                    <a:pt x="2197" y="761136"/>
                  </a:lnTo>
                  <a:lnTo>
                    <a:pt x="0" y="806259"/>
                  </a:lnTo>
                  <a:lnTo>
                    <a:pt x="279" y="851484"/>
                  </a:lnTo>
                  <a:lnTo>
                    <a:pt x="3035" y="896708"/>
                  </a:lnTo>
                  <a:lnTo>
                    <a:pt x="8280" y="941819"/>
                  </a:lnTo>
                  <a:lnTo>
                    <a:pt x="16040" y="986713"/>
                  </a:lnTo>
                  <a:lnTo>
                    <a:pt x="26327" y="1031265"/>
                  </a:lnTo>
                  <a:lnTo>
                    <a:pt x="39154" y="1075385"/>
                  </a:lnTo>
                  <a:lnTo>
                    <a:pt x="54521" y="1118958"/>
                  </a:lnTo>
                  <a:lnTo>
                    <a:pt x="72466" y="1161872"/>
                  </a:lnTo>
                  <a:lnTo>
                    <a:pt x="92989" y="1204023"/>
                  </a:lnTo>
                  <a:lnTo>
                    <a:pt x="116116" y="1245311"/>
                  </a:lnTo>
                  <a:lnTo>
                    <a:pt x="141846" y="1285621"/>
                  </a:lnTo>
                  <a:lnTo>
                    <a:pt x="170205" y="1324825"/>
                  </a:lnTo>
                  <a:lnTo>
                    <a:pt x="200787" y="1362341"/>
                  </a:lnTo>
                  <a:lnTo>
                    <a:pt x="233095" y="1397609"/>
                  </a:lnTo>
                  <a:lnTo>
                    <a:pt x="267030" y="1430591"/>
                  </a:lnTo>
                  <a:lnTo>
                    <a:pt x="302463" y="1461300"/>
                  </a:lnTo>
                  <a:lnTo>
                    <a:pt x="339305" y="1489710"/>
                  </a:lnTo>
                  <a:lnTo>
                    <a:pt x="377444" y="1515808"/>
                  </a:lnTo>
                  <a:lnTo>
                    <a:pt x="416775" y="1539570"/>
                  </a:lnTo>
                  <a:lnTo>
                    <a:pt x="457174" y="1561007"/>
                  </a:lnTo>
                  <a:lnTo>
                    <a:pt x="498538" y="1580083"/>
                  </a:lnTo>
                  <a:lnTo>
                    <a:pt x="540778" y="1596783"/>
                  </a:lnTo>
                  <a:lnTo>
                    <a:pt x="583755" y="1611109"/>
                  </a:lnTo>
                  <a:lnTo>
                    <a:pt x="627392" y="1623034"/>
                  </a:lnTo>
                  <a:lnTo>
                    <a:pt x="671550" y="1632546"/>
                  </a:lnTo>
                  <a:lnTo>
                    <a:pt x="716140" y="1639633"/>
                  </a:lnTo>
                  <a:lnTo>
                    <a:pt x="761060" y="1644281"/>
                  </a:lnTo>
                  <a:lnTo>
                    <a:pt x="806183" y="1646478"/>
                  </a:lnTo>
                  <a:lnTo>
                    <a:pt x="851408" y="1646199"/>
                  </a:lnTo>
                  <a:lnTo>
                    <a:pt x="896632" y="1643443"/>
                  </a:lnTo>
                  <a:lnTo>
                    <a:pt x="941743" y="1638198"/>
                  </a:lnTo>
                  <a:lnTo>
                    <a:pt x="986624" y="1630426"/>
                  </a:lnTo>
                  <a:lnTo>
                    <a:pt x="1031189" y="1620139"/>
                  </a:lnTo>
                  <a:lnTo>
                    <a:pt x="1075309" y="1607312"/>
                  </a:lnTo>
                  <a:lnTo>
                    <a:pt x="1118870" y="1591932"/>
                  </a:lnTo>
                  <a:lnTo>
                    <a:pt x="1161796" y="1573987"/>
                  </a:lnTo>
                  <a:lnTo>
                    <a:pt x="1203947" y="1553464"/>
                  </a:lnTo>
                  <a:lnTo>
                    <a:pt x="1221549" y="1543608"/>
                  </a:lnTo>
                  <a:lnTo>
                    <a:pt x="1460944" y="1855203"/>
                  </a:lnTo>
                  <a:lnTo>
                    <a:pt x="1656054" y="1705279"/>
                  </a:lnTo>
                  <a:close/>
                </a:path>
              </a:pathLst>
            </a:custGeom>
            <a:solidFill>
              <a:srgbClr val="59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61D74F62-405E-4CBB-A62D-2C4431B66C7E}"/>
                </a:ext>
              </a:extLst>
            </p:cNvPr>
            <p:cNvSpPr/>
            <p:nvPr/>
          </p:nvSpPr>
          <p:spPr>
            <a:xfrm>
              <a:off x="8351066" y="4253434"/>
              <a:ext cx="833755" cy="944244"/>
            </a:xfrm>
            <a:custGeom>
              <a:avLst/>
              <a:gdLst/>
              <a:ahLst/>
              <a:cxnLst/>
              <a:rect l="l" t="t" r="r" b="b"/>
              <a:pathLst>
                <a:path w="833754" h="944245">
                  <a:moveTo>
                    <a:pt x="621725" y="944126"/>
                  </a:moveTo>
                  <a:lnTo>
                    <a:pt x="576582" y="938214"/>
                  </a:lnTo>
                  <a:lnTo>
                    <a:pt x="533608" y="922560"/>
                  </a:lnTo>
                  <a:lnTo>
                    <a:pt x="494560" y="897389"/>
                  </a:lnTo>
                  <a:lnTo>
                    <a:pt x="461197" y="862925"/>
                  </a:lnTo>
                  <a:lnTo>
                    <a:pt x="15059" y="282103"/>
                  </a:lnTo>
                  <a:lnTo>
                    <a:pt x="0" y="225945"/>
                  </a:lnTo>
                  <a:lnTo>
                    <a:pt x="9226" y="198330"/>
                  </a:lnTo>
                  <a:lnTo>
                    <a:pt x="29003" y="175588"/>
                  </a:lnTo>
                  <a:lnTo>
                    <a:pt x="238058" y="15060"/>
                  </a:lnTo>
                  <a:lnTo>
                    <a:pt x="265172" y="1790"/>
                  </a:lnTo>
                  <a:lnTo>
                    <a:pt x="294233" y="0"/>
                  </a:lnTo>
                  <a:lnTo>
                    <a:pt x="321833" y="9222"/>
                  </a:lnTo>
                  <a:lnTo>
                    <a:pt x="790749" y="609776"/>
                  </a:lnTo>
                  <a:lnTo>
                    <a:pt x="815436" y="650932"/>
                  </a:lnTo>
                  <a:lnTo>
                    <a:pt x="829692" y="695160"/>
                  </a:lnTo>
                  <a:lnTo>
                    <a:pt x="833749" y="740713"/>
                  </a:lnTo>
                  <a:lnTo>
                    <a:pt x="827836" y="785841"/>
                  </a:lnTo>
                  <a:lnTo>
                    <a:pt x="812187" y="828793"/>
                  </a:lnTo>
                  <a:lnTo>
                    <a:pt x="787030" y="867822"/>
                  </a:lnTo>
                  <a:lnTo>
                    <a:pt x="752598" y="901177"/>
                  </a:lnTo>
                  <a:lnTo>
                    <a:pt x="711490" y="925832"/>
                  </a:lnTo>
                  <a:lnTo>
                    <a:pt x="667280" y="940073"/>
                  </a:lnTo>
                  <a:lnTo>
                    <a:pt x="621725" y="944126"/>
                  </a:lnTo>
                  <a:close/>
                </a:path>
              </a:pathLst>
            </a:custGeom>
            <a:solidFill>
              <a:srgbClr val="F5E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154997"/>
              </p:ext>
            </p:extLst>
          </p:nvPr>
        </p:nvGraphicFramePr>
        <p:xfrm>
          <a:off x="-252537" y="1268760"/>
          <a:ext cx="907300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8760C1-1E79-4BE8-9047-7C88DC9DA7AA}"/>
              </a:ext>
            </a:extLst>
          </p:cNvPr>
          <p:cNvSpPr txBox="1"/>
          <p:nvPr/>
        </p:nvSpPr>
        <p:spPr>
          <a:xfrm>
            <a:off x="1495449" y="1340768"/>
            <a:ext cx="7416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Кристина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Маслач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следующие 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эмоционального выгорания: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AFFC3B3-1B8A-4074-BB84-815081386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084863"/>
              </p:ext>
            </p:extLst>
          </p:nvPr>
        </p:nvGraphicFramePr>
        <p:xfrm>
          <a:off x="1495449" y="2308060"/>
          <a:ext cx="72964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FB047FA3-0454-46CD-840F-9C7DE807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9688"/>
            <a:ext cx="1835622" cy="13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353" y="1422893"/>
            <a:ext cx="5599534" cy="709963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же последствия следуют: 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862530"/>
              </p:ext>
            </p:extLst>
          </p:nvPr>
        </p:nvGraphicFramePr>
        <p:xfrm>
          <a:off x="2915816" y="2132856"/>
          <a:ext cx="559953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0C648920-A75A-4285-B421-9A1FD6D2B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6" r="15387"/>
          <a:stretch/>
        </p:blipFill>
        <p:spPr bwMode="auto">
          <a:xfrm>
            <a:off x="0" y="1736812"/>
            <a:ext cx="298153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672" y="2592528"/>
            <a:ext cx="7399735" cy="3547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― реакция адаптации организма в меняющихся условиях. Сама по себе такая реакция ни хороша, ни плоха ― она необходима для выживания. Так организм мобилизуется.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70A6F-FEAD-4B48-BBD1-542ABE68A835}"/>
              </a:ext>
            </a:extLst>
          </p:cNvPr>
          <p:cNvSpPr txBox="1"/>
          <p:nvPr/>
        </p:nvSpPr>
        <p:spPr>
          <a:xfrm>
            <a:off x="180645" y="795344"/>
            <a:ext cx="13280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spc="100" dirty="0">
                <a:solidFill>
                  <a:srgbClr val="002060"/>
                </a:solidFill>
                <a:latin typeface="Arial Black" panose="020B0A04020102020204" pitchFamily="34" charset="0"/>
              </a:rPr>
              <a:t>,,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141B9-A519-4733-A57D-8DA7F814528B}"/>
              </a:ext>
            </a:extLst>
          </p:cNvPr>
          <p:cNvSpPr txBox="1"/>
          <p:nvPr/>
        </p:nvSpPr>
        <p:spPr>
          <a:xfrm>
            <a:off x="323528" y="1010788"/>
            <a:ext cx="1328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spc="1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,,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4E3E64F-29AD-47D1-B2B3-868B66661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26" y="2780928"/>
            <a:ext cx="1674258" cy="16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641568"/>
              </p:ext>
            </p:extLst>
          </p:nvPr>
        </p:nvGraphicFramePr>
        <p:xfrm>
          <a:off x="1047544" y="2458673"/>
          <a:ext cx="7632848" cy="244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BED81FA-EFF3-4D1D-BF9D-D1A98BDD8028}"/>
              </a:ext>
            </a:extLst>
          </p:cNvPr>
          <p:cNvSpPr txBox="1"/>
          <p:nvPr/>
        </p:nvSpPr>
        <p:spPr>
          <a:xfrm>
            <a:off x="1989555" y="1484784"/>
            <a:ext cx="712879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факторы, которые приводят к истощению, деперсонализации и редукции профессионализма: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21B35C8-1BF0-4CD2-AA54-EC62F1C1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154678"/>
            <a:ext cx="1533463" cy="15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025D21-66BD-4BF4-92E9-DE2A9BDD2139}"/>
              </a:ext>
            </a:extLst>
          </p:cNvPr>
          <p:cNvSpPr txBox="1"/>
          <p:nvPr/>
        </p:nvSpPr>
        <p:spPr>
          <a:xfrm>
            <a:off x="1470855" y="1411053"/>
            <a:ext cx="69890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показывают, что людям, которые выгорают чаще других, присущи некоторые личностные особенности.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3E64902-C057-4059-BB82-B21C481CB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135505"/>
              </p:ext>
            </p:extLst>
          </p:nvPr>
        </p:nvGraphicFramePr>
        <p:xfrm>
          <a:off x="471794" y="2613596"/>
          <a:ext cx="8442937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object 51">
            <a:extLst>
              <a:ext uri="{FF2B5EF4-FFF2-40B4-BE49-F238E27FC236}">
                <a16:creationId xmlns:a16="http://schemas.microsoft.com/office/drawing/2014/main" id="{77CAE749-66DC-4490-80D8-DB8ADD5B98A8}"/>
              </a:ext>
            </a:extLst>
          </p:cNvPr>
          <p:cNvGrpSpPr/>
          <p:nvPr/>
        </p:nvGrpSpPr>
        <p:grpSpPr>
          <a:xfrm>
            <a:off x="395536" y="1437680"/>
            <a:ext cx="1008112" cy="1083092"/>
            <a:chOff x="7730731" y="3925239"/>
            <a:chExt cx="840105" cy="798195"/>
          </a:xfrm>
        </p:grpSpPr>
        <p:sp>
          <p:nvSpPr>
            <p:cNvPr id="8" name="object 52">
              <a:extLst>
                <a:ext uri="{FF2B5EF4-FFF2-40B4-BE49-F238E27FC236}">
                  <a16:creationId xmlns:a16="http://schemas.microsoft.com/office/drawing/2014/main" id="{ED5974AA-F91F-4B11-882B-E63BBC173954}"/>
                </a:ext>
              </a:extLst>
            </p:cNvPr>
            <p:cNvSpPr/>
            <p:nvPr/>
          </p:nvSpPr>
          <p:spPr>
            <a:xfrm>
              <a:off x="7730731" y="3936847"/>
              <a:ext cx="240665" cy="786130"/>
            </a:xfrm>
            <a:custGeom>
              <a:avLst/>
              <a:gdLst/>
              <a:ahLst/>
              <a:cxnLst/>
              <a:rect l="l" t="t" r="r" b="b"/>
              <a:pathLst>
                <a:path w="240665" h="786129">
                  <a:moveTo>
                    <a:pt x="185483" y="785964"/>
                  </a:moveTo>
                  <a:lnTo>
                    <a:pt x="54965" y="785964"/>
                  </a:lnTo>
                  <a:lnTo>
                    <a:pt x="33566" y="781636"/>
                  </a:lnTo>
                  <a:lnTo>
                    <a:pt x="16095" y="769824"/>
                  </a:lnTo>
                  <a:lnTo>
                    <a:pt x="4318" y="752291"/>
                  </a:lnTo>
                  <a:lnTo>
                    <a:pt x="0" y="730796"/>
                  </a:lnTo>
                  <a:lnTo>
                    <a:pt x="0" y="55168"/>
                  </a:lnTo>
                  <a:lnTo>
                    <a:pt x="4318" y="33700"/>
                  </a:lnTo>
                  <a:lnTo>
                    <a:pt x="16095" y="16163"/>
                  </a:lnTo>
                  <a:lnTo>
                    <a:pt x="33566" y="4337"/>
                  </a:lnTo>
                  <a:lnTo>
                    <a:pt x="54965" y="0"/>
                  </a:lnTo>
                  <a:lnTo>
                    <a:pt x="185483" y="0"/>
                  </a:lnTo>
                  <a:lnTo>
                    <a:pt x="206882" y="4337"/>
                  </a:lnTo>
                  <a:lnTo>
                    <a:pt x="224353" y="16163"/>
                  </a:lnTo>
                  <a:lnTo>
                    <a:pt x="236130" y="33700"/>
                  </a:lnTo>
                  <a:lnTo>
                    <a:pt x="240449" y="55168"/>
                  </a:lnTo>
                  <a:lnTo>
                    <a:pt x="240449" y="730796"/>
                  </a:lnTo>
                  <a:lnTo>
                    <a:pt x="236130" y="752291"/>
                  </a:lnTo>
                  <a:lnTo>
                    <a:pt x="224353" y="769824"/>
                  </a:lnTo>
                  <a:lnTo>
                    <a:pt x="206882" y="781636"/>
                  </a:lnTo>
                  <a:lnTo>
                    <a:pt x="185483" y="785964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3">
              <a:extLst>
                <a:ext uri="{FF2B5EF4-FFF2-40B4-BE49-F238E27FC236}">
                  <a16:creationId xmlns:a16="http://schemas.microsoft.com/office/drawing/2014/main" id="{CCFF2194-6657-4CEF-BC65-92A06E6C5ED3}"/>
                </a:ext>
              </a:extLst>
            </p:cNvPr>
            <p:cNvSpPr/>
            <p:nvPr/>
          </p:nvSpPr>
          <p:spPr>
            <a:xfrm>
              <a:off x="7730731" y="4041381"/>
              <a:ext cx="240665" cy="583565"/>
            </a:xfrm>
            <a:custGeom>
              <a:avLst/>
              <a:gdLst/>
              <a:ahLst/>
              <a:cxnLst/>
              <a:rect l="l" t="t" r="r" b="b"/>
              <a:pathLst>
                <a:path w="240665" h="583564">
                  <a:moveTo>
                    <a:pt x="240461" y="493166"/>
                  </a:moveTo>
                  <a:lnTo>
                    <a:pt x="0" y="493166"/>
                  </a:lnTo>
                  <a:lnTo>
                    <a:pt x="0" y="583552"/>
                  </a:lnTo>
                  <a:lnTo>
                    <a:pt x="240461" y="583552"/>
                  </a:lnTo>
                  <a:lnTo>
                    <a:pt x="240461" y="493166"/>
                  </a:lnTo>
                  <a:close/>
                </a:path>
                <a:path w="240665" h="583564">
                  <a:moveTo>
                    <a:pt x="240461" y="0"/>
                  </a:moveTo>
                  <a:lnTo>
                    <a:pt x="0" y="0"/>
                  </a:lnTo>
                  <a:lnTo>
                    <a:pt x="0" y="90335"/>
                  </a:lnTo>
                  <a:lnTo>
                    <a:pt x="240461" y="90335"/>
                  </a:lnTo>
                  <a:lnTo>
                    <a:pt x="240461" y="0"/>
                  </a:lnTo>
                  <a:close/>
                </a:path>
              </a:pathLst>
            </a:custGeom>
            <a:solidFill>
              <a:srgbClr val="3B3D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4">
              <a:extLst>
                <a:ext uri="{FF2B5EF4-FFF2-40B4-BE49-F238E27FC236}">
                  <a16:creationId xmlns:a16="http://schemas.microsoft.com/office/drawing/2014/main" id="{E46CCF8A-38C8-4D69-97D3-302992E2DF22}"/>
                </a:ext>
              </a:extLst>
            </p:cNvPr>
            <p:cNvSpPr/>
            <p:nvPr/>
          </p:nvSpPr>
          <p:spPr>
            <a:xfrm>
              <a:off x="7773098" y="4163910"/>
              <a:ext cx="156210" cy="339090"/>
            </a:xfrm>
            <a:custGeom>
              <a:avLst/>
              <a:gdLst/>
              <a:ahLst/>
              <a:cxnLst/>
              <a:rect l="l" t="t" r="r" b="b"/>
              <a:pathLst>
                <a:path w="156209" h="339089">
                  <a:moveTo>
                    <a:pt x="155727" y="338480"/>
                  </a:moveTo>
                  <a:lnTo>
                    <a:pt x="0" y="338480"/>
                  </a:lnTo>
                  <a:lnTo>
                    <a:pt x="0" y="0"/>
                  </a:lnTo>
                  <a:lnTo>
                    <a:pt x="155727" y="0"/>
                  </a:lnTo>
                  <a:lnTo>
                    <a:pt x="155727" y="338480"/>
                  </a:lnTo>
                  <a:close/>
                </a:path>
              </a:pathLst>
            </a:custGeom>
            <a:solidFill>
              <a:srgbClr val="D0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5">
              <a:extLst>
                <a:ext uri="{FF2B5EF4-FFF2-40B4-BE49-F238E27FC236}">
                  <a16:creationId xmlns:a16="http://schemas.microsoft.com/office/drawing/2014/main" id="{7A223AF4-E42A-4780-BE5A-A6E9845A0FFE}"/>
                </a:ext>
              </a:extLst>
            </p:cNvPr>
            <p:cNvSpPr/>
            <p:nvPr/>
          </p:nvSpPr>
          <p:spPr>
            <a:xfrm>
              <a:off x="7971180" y="3936847"/>
              <a:ext cx="240665" cy="786130"/>
            </a:xfrm>
            <a:custGeom>
              <a:avLst/>
              <a:gdLst/>
              <a:ahLst/>
              <a:cxnLst/>
              <a:rect l="l" t="t" r="r" b="b"/>
              <a:pathLst>
                <a:path w="240665" h="786129">
                  <a:moveTo>
                    <a:pt x="185546" y="785964"/>
                  </a:moveTo>
                  <a:lnTo>
                    <a:pt x="54965" y="785964"/>
                  </a:lnTo>
                  <a:lnTo>
                    <a:pt x="33572" y="781636"/>
                  </a:lnTo>
                  <a:lnTo>
                    <a:pt x="16100" y="769824"/>
                  </a:lnTo>
                  <a:lnTo>
                    <a:pt x="4319" y="752291"/>
                  </a:lnTo>
                  <a:lnTo>
                    <a:pt x="0" y="730796"/>
                  </a:lnTo>
                  <a:lnTo>
                    <a:pt x="0" y="55168"/>
                  </a:lnTo>
                  <a:lnTo>
                    <a:pt x="4319" y="33700"/>
                  </a:lnTo>
                  <a:lnTo>
                    <a:pt x="16100" y="16163"/>
                  </a:lnTo>
                  <a:lnTo>
                    <a:pt x="33572" y="4337"/>
                  </a:lnTo>
                  <a:lnTo>
                    <a:pt x="54965" y="0"/>
                  </a:lnTo>
                  <a:lnTo>
                    <a:pt x="185546" y="0"/>
                  </a:lnTo>
                  <a:lnTo>
                    <a:pt x="206932" y="4337"/>
                  </a:lnTo>
                  <a:lnTo>
                    <a:pt x="224386" y="16163"/>
                  </a:lnTo>
                  <a:lnTo>
                    <a:pt x="236149" y="33700"/>
                  </a:lnTo>
                  <a:lnTo>
                    <a:pt x="240461" y="55168"/>
                  </a:lnTo>
                  <a:lnTo>
                    <a:pt x="240461" y="730796"/>
                  </a:lnTo>
                  <a:lnTo>
                    <a:pt x="236149" y="752291"/>
                  </a:lnTo>
                  <a:lnTo>
                    <a:pt x="224386" y="769824"/>
                  </a:lnTo>
                  <a:lnTo>
                    <a:pt x="206932" y="781636"/>
                  </a:lnTo>
                  <a:lnTo>
                    <a:pt x="185546" y="785964"/>
                  </a:lnTo>
                  <a:close/>
                </a:path>
              </a:pathLst>
            </a:custGeom>
            <a:solidFill>
              <a:srgbClr val="594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6">
              <a:extLst>
                <a:ext uri="{FF2B5EF4-FFF2-40B4-BE49-F238E27FC236}">
                  <a16:creationId xmlns:a16="http://schemas.microsoft.com/office/drawing/2014/main" id="{4E7AF26F-682D-4FC3-87F8-CEC02A57E3F2}"/>
                </a:ext>
              </a:extLst>
            </p:cNvPr>
            <p:cNvSpPr/>
            <p:nvPr/>
          </p:nvSpPr>
          <p:spPr>
            <a:xfrm>
              <a:off x="7971180" y="4041381"/>
              <a:ext cx="240665" cy="583565"/>
            </a:xfrm>
            <a:custGeom>
              <a:avLst/>
              <a:gdLst/>
              <a:ahLst/>
              <a:cxnLst/>
              <a:rect l="l" t="t" r="r" b="b"/>
              <a:pathLst>
                <a:path w="240665" h="583564">
                  <a:moveTo>
                    <a:pt x="198094" y="122529"/>
                  </a:moveTo>
                  <a:lnTo>
                    <a:pt x="42367" y="122529"/>
                  </a:lnTo>
                  <a:lnTo>
                    <a:pt x="42367" y="461010"/>
                  </a:lnTo>
                  <a:lnTo>
                    <a:pt x="198094" y="461010"/>
                  </a:lnTo>
                  <a:lnTo>
                    <a:pt x="198094" y="122529"/>
                  </a:lnTo>
                  <a:close/>
                </a:path>
                <a:path w="240665" h="583564">
                  <a:moveTo>
                    <a:pt x="240461" y="493166"/>
                  </a:moveTo>
                  <a:lnTo>
                    <a:pt x="0" y="493166"/>
                  </a:lnTo>
                  <a:lnTo>
                    <a:pt x="0" y="583552"/>
                  </a:lnTo>
                  <a:lnTo>
                    <a:pt x="240461" y="583552"/>
                  </a:lnTo>
                  <a:lnTo>
                    <a:pt x="240461" y="493166"/>
                  </a:lnTo>
                  <a:close/>
                </a:path>
                <a:path w="240665" h="583564">
                  <a:moveTo>
                    <a:pt x="240461" y="0"/>
                  </a:moveTo>
                  <a:lnTo>
                    <a:pt x="0" y="0"/>
                  </a:lnTo>
                  <a:lnTo>
                    <a:pt x="0" y="90335"/>
                  </a:lnTo>
                  <a:lnTo>
                    <a:pt x="240461" y="90335"/>
                  </a:lnTo>
                  <a:lnTo>
                    <a:pt x="240461" y="0"/>
                  </a:lnTo>
                  <a:close/>
                </a:path>
              </a:pathLst>
            </a:custGeom>
            <a:solidFill>
              <a:srgbClr val="3B3D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7">
              <a:extLst>
                <a:ext uri="{FF2B5EF4-FFF2-40B4-BE49-F238E27FC236}">
                  <a16:creationId xmlns:a16="http://schemas.microsoft.com/office/drawing/2014/main" id="{82D06477-278D-467B-B501-EC69529D82DF}"/>
                </a:ext>
              </a:extLst>
            </p:cNvPr>
            <p:cNvSpPr/>
            <p:nvPr/>
          </p:nvSpPr>
          <p:spPr>
            <a:xfrm>
              <a:off x="8212531" y="3925239"/>
              <a:ext cx="358140" cy="796925"/>
            </a:xfrm>
            <a:custGeom>
              <a:avLst/>
              <a:gdLst/>
              <a:ahLst/>
              <a:cxnLst/>
              <a:rect l="l" t="t" r="r" b="b"/>
              <a:pathLst>
                <a:path w="358140" h="796925">
                  <a:moveTo>
                    <a:pt x="185597" y="796632"/>
                  </a:moveTo>
                  <a:lnTo>
                    <a:pt x="144459" y="787804"/>
                  </a:lnTo>
                  <a:lnTo>
                    <a:pt x="121589" y="752373"/>
                  </a:lnTo>
                  <a:lnTo>
                    <a:pt x="0" y="87756"/>
                  </a:lnTo>
                  <a:lnTo>
                    <a:pt x="424" y="65891"/>
                  </a:lnTo>
                  <a:lnTo>
                    <a:pt x="8874" y="46535"/>
                  </a:lnTo>
                  <a:lnTo>
                    <a:pt x="23938" y="31757"/>
                  </a:lnTo>
                  <a:lnTo>
                    <a:pt x="44208" y="23622"/>
                  </a:lnTo>
                  <a:lnTo>
                    <a:pt x="172593" y="0"/>
                  </a:lnTo>
                  <a:lnTo>
                    <a:pt x="194419" y="387"/>
                  </a:lnTo>
                  <a:lnTo>
                    <a:pt x="213723" y="8847"/>
                  </a:lnTo>
                  <a:lnTo>
                    <a:pt x="228448" y="23947"/>
                  </a:lnTo>
                  <a:lnTo>
                    <a:pt x="236537" y="44259"/>
                  </a:lnTo>
                  <a:lnTo>
                    <a:pt x="358127" y="708825"/>
                  </a:lnTo>
                  <a:lnTo>
                    <a:pt x="357754" y="730719"/>
                  </a:lnTo>
                  <a:lnTo>
                    <a:pt x="349324" y="750090"/>
                  </a:lnTo>
                  <a:lnTo>
                    <a:pt x="334272" y="764874"/>
                  </a:lnTo>
                  <a:lnTo>
                    <a:pt x="314032" y="773010"/>
                  </a:lnTo>
                  <a:lnTo>
                    <a:pt x="185597" y="796632"/>
                  </a:lnTo>
                  <a:close/>
                </a:path>
              </a:pathLst>
            </a:custGeom>
            <a:solidFill>
              <a:srgbClr val="D0F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8">
              <a:extLst>
                <a:ext uri="{FF2B5EF4-FFF2-40B4-BE49-F238E27FC236}">
                  <a16:creationId xmlns:a16="http://schemas.microsoft.com/office/drawing/2014/main" id="{FECBF1D9-07A9-46EE-AACD-65E78676EC16}"/>
                </a:ext>
              </a:extLst>
            </p:cNvPr>
            <p:cNvSpPr/>
            <p:nvPr/>
          </p:nvSpPr>
          <p:spPr>
            <a:xfrm>
              <a:off x="8221459" y="4018063"/>
              <a:ext cx="341630" cy="617855"/>
            </a:xfrm>
            <a:custGeom>
              <a:avLst/>
              <a:gdLst/>
              <a:ahLst/>
              <a:cxnLst/>
              <a:rect l="l" t="t" r="r" b="b"/>
              <a:pathLst>
                <a:path w="341629" h="617854">
                  <a:moveTo>
                    <a:pt x="252768" y="88849"/>
                  </a:moveTo>
                  <a:lnTo>
                    <a:pt x="236537" y="0"/>
                  </a:lnTo>
                  <a:lnTo>
                    <a:pt x="0" y="43548"/>
                  </a:lnTo>
                  <a:lnTo>
                    <a:pt x="16281" y="132410"/>
                  </a:lnTo>
                  <a:lnTo>
                    <a:pt x="252768" y="88849"/>
                  </a:lnTo>
                  <a:close/>
                </a:path>
                <a:path w="341629" h="617854">
                  <a:moveTo>
                    <a:pt x="341515" y="573925"/>
                  </a:moveTo>
                  <a:lnTo>
                    <a:pt x="325247" y="485076"/>
                  </a:lnTo>
                  <a:lnTo>
                    <a:pt x="88709" y="528637"/>
                  </a:lnTo>
                  <a:lnTo>
                    <a:pt x="105029" y="617486"/>
                  </a:lnTo>
                  <a:lnTo>
                    <a:pt x="341515" y="573925"/>
                  </a:lnTo>
                  <a:close/>
                </a:path>
              </a:pathLst>
            </a:custGeom>
            <a:solidFill>
              <a:srgbClr val="3AB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9">
              <a:extLst>
                <a:ext uri="{FF2B5EF4-FFF2-40B4-BE49-F238E27FC236}">
                  <a16:creationId xmlns:a16="http://schemas.microsoft.com/office/drawing/2014/main" id="{0D910CFA-5704-4B3A-BE73-66C4A39C54F1}"/>
                </a:ext>
              </a:extLst>
            </p:cNvPr>
            <p:cNvSpPr/>
            <p:nvPr/>
          </p:nvSpPr>
          <p:spPr>
            <a:xfrm>
              <a:off x="8285213" y="4146207"/>
              <a:ext cx="214629" cy="361315"/>
            </a:xfrm>
            <a:custGeom>
              <a:avLst/>
              <a:gdLst/>
              <a:ahLst/>
              <a:cxnLst/>
              <a:rect l="l" t="t" r="r" b="b"/>
              <a:pathLst>
                <a:path w="214629" h="361314">
                  <a:moveTo>
                    <a:pt x="60871" y="361149"/>
                  </a:moveTo>
                  <a:lnTo>
                    <a:pt x="0" y="28219"/>
                  </a:lnTo>
                  <a:lnTo>
                    <a:pt x="153149" y="0"/>
                  </a:lnTo>
                  <a:lnTo>
                    <a:pt x="214058" y="332968"/>
                  </a:lnTo>
                  <a:lnTo>
                    <a:pt x="60871" y="361149"/>
                  </a:lnTo>
                  <a:close/>
                </a:path>
              </a:pathLst>
            </a:custGeom>
            <a:solidFill>
              <a:srgbClr val="3B3D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72BEAA0-41AC-4616-8078-81166E9B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20" y="4414795"/>
            <a:ext cx="272518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7344466" cy="1037531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 эмоциональной устойчивости, которые защищают человека от истощения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9FBF4FD-CE4C-44CE-838F-AC15DBF6B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640942"/>
              </p:ext>
            </p:extLst>
          </p:nvPr>
        </p:nvGraphicFramePr>
        <p:xfrm>
          <a:off x="323878" y="1988841"/>
          <a:ext cx="6336704" cy="486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36D9C1C-D891-41C0-8695-8795BD1A35FC}"/>
              </a:ext>
            </a:extLst>
          </p:cNvPr>
          <p:cNvSpPr txBox="1"/>
          <p:nvPr/>
        </p:nvSpPr>
        <p:spPr>
          <a:xfrm>
            <a:off x="671008" y="733780"/>
            <a:ext cx="7710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DBE4C-9D81-4782-A95E-7E3716BBD6CD}"/>
              </a:ext>
            </a:extLst>
          </p:cNvPr>
          <p:cNvSpPr txBox="1"/>
          <p:nvPr/>
        </p:nvSpPr>
        <p:spPr>
          <a:xfrm>
            <a:off x="755576" y="733780"/>
            <a:ext cx="7710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B40AF0C-D306-465C-9A40-FE5A72BFA165}" vid="{17B5C01A-AFF3-4052-B808-56E49B8088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103</TotalTime>
  <Words>386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Monotype Corsiva</vt:lpstr>
      <vt:lpstr>Times New Roman</vt:lpstr>
      <vt:lpstr>Тема1</vt:lpstr>
      <vt:lpstr>«Эмоциональное выгорание у педагогов»</vt:lpstr>
      <vt:lpstr>Результаты Всероссийского исследования программы  «Я Учитель»проекта  Образовательной инициативы Яндекса:</vt:lpstr>
      <vt:lpstr>Презентация PowerPoint</vt:lpstr>
      <vt:lpstr>Презентация PowerPoint</vt:lpstr>
      <vt:lpstr>Какие же последствия следуют: </vt:lpstr>
      <vt:lpstr>Презентация PowerPoint</vt:lpstr>
      <vt:lpstr>Презентация PowerPoint</vt:lpstr>
      <vt:lpstr>Презентация PowerPoint</vt:lpstr>
      <vt:lpstr>элемента эмоциональной устойчивости, которые защищают человека от истощения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«Эмоциональное выгорание у педагогов».</dc:title>
  <dc:creator>User</dc:creator>
  <cp:lastModifiedBy>Светлана Малышева</cp:lastModifiedBy>
  <cp:revision>11</cp:revision>
  <dcterms:created xsi:type="dcterms:W3CDTF">2021-04-19T05:16:01Z</dcterms:created>
  <dcterms:modified xsi:type="dcterms:W3CDTF">2021-04-21T03:17:28Z</dcterms:modified>
</cp:coreProperties>
</file>