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60" r:id="rId4"/>
    <p:sldId id="276" r:id="rId5"/>
    <p:sldId id="261" r:id="rId6"/>
    <p:sldId id="262" r:id="rId7"/>
    <p:sldId id="263" r:id="rId8"/>
    <p:sldId id="264" r:id="rId9"/>
    <p:sldId id="269" r:id="rId10"/>
    <p:sldId id="273" r:id="rId11"/>
    <p:sldId id="275" r:id="rId12"/>
    <p:sldId id="274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99B4-AB3C-425D-905A-8851FF1B6B7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8F1F6-510D-4F0C-B12C-106EEBC7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1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позволяет освоить предметную сторону профессиональной деятельности, овладение общепрофессиональными компетенциями; формирование опыта </a:t>
            </a:r>
            <a:r>
              <a:rPr lang="ru-RU" sz="12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общеучебной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познавательной деятельности; воспитание у детей и подростков необходимых для трудовой деятельности качеств;  формирование потребности в собственной реализации личности в социуме посредством выбираемой профессии.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F1F6-510D-4F0C-B12C-106EEBC743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7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что определяет предметно-логические действия, входящие в нее. Такой подход позволяет обучающимся найти способ деятельности, который в наибольшей степени соответствует их индивидуальным особенностям и потребностям. </a:t>
            </a:r>
            <a:endParaRPr lang="ru-RU" dirty="0" smtClean="0"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F1F6-510D-4F0C-B12C-106EEBC743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3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что определяет успешность освоения нормативно одобренного способа деятельности средствами, приемами, внутренними компенсаторными механизмами обучающегося. Такой подход фиксирует те функции и их показатели, которые должны быть достигнуты и проявлены обучающимся в конкретной профессиональной деятельности. </a:t>
            </a:r>
            <a:endParaRPr lang="ru-RU" sz="1100" dirty="0" smtClean="0"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F1F6-510D-4F0C-B12C-106EEBC743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39639D"/>
                </a:solidFill>
                <a:latin typeface="Times New Roman"/>
                <a:ea typeface="Calibri"/>
                <a:cs typeface="Times New Roman"/>
              </a:rPr>
              <a:t>Таким образом, целенаправленно организованная деятельность в данном направлении в процессе профессиональной ориентации лиц с ограниченными возможностями здоровья является одним из условий их профессионального самоопределения.</a:t>
            </a:r>
            <a:r>
              <a:rPr lang="ru-RU" sz="1200" b="1" dirty="0" smtClean="0">
                <a:solidFill>
                  <a:srgbClr val="39639D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200" b="1" dirty="0" smtClean="0">
                <a:solidFill>
                  <a:srgbClr val="39639D"/>
                </a:solidFill>
                <a:latin typeface="+mn-lt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F1F6-510D-4F0C-B12C-106EEBC743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3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F1F6-510D-4F0C-B12C-106EEBC743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7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09634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  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Организационно-управленческие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условия в реализации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профориентационного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направления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МБОУ «Школа-интернат №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4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г. Челябинска»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772400" cy="2304256"/>
          </a:xfrm>
        </p:spPr>
        <p:txBody>
          <a:bodyPr>
            <a:normAutofit/>
          </a:bodyPr>
          <a:lstStyle/>
          <a:p>
            <a:pPr marR="0" lvl="0" defTabSz="457200">
              <a:spcBef>
                <a:spcPts val="1000"/>
              </a:spcBef>
              <a:buClr>
                <a:srgbClr val="99CB38"/>
              </a:buClr>
              <a:buSzTx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Валентиновна Потапчук, </a:t>
            </a:r>
          </a:p>
          <a:p>
            <a:pPr marR="0" lvl="0" defTabSz="457200">
              <a:spcBef>
                <a:spcPts val="1000"/>
              </a:spcBef>
              <a:buClr>
                <a:srgbClr val="99CB38"/>
              </a:buClr>
              <a:buSzTx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marR="0" lvl="0" defTabSz="457200">
              <a:spcBef>
                <a:spcPts val="1000"/>
              </a:spcBef>
              <a:buClr>
                <a:srgbClr val="99CB38"/>
              </a:buClr>
              <a:buSzTx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«Школа-интернат № 4 г. Челябинска» </a:t>
            </a:r>
          </a:p>
          <a:p>
            <a:pPr marR="0" lvl="0" defTabSz="457200">
              <a:lnSpc>
                <a:spcPct val="115000"/>
              </a:lnSpc>
              <a:spcBef>
                <a:spcPts val="1000"/>
              </a:spcBef>
              <a:buClr>
                <a:srgbClr val="99CB38"/>
              </a:buClr>
              <a:buSzTx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общего образования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0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8013576" cy="4896544"/>
          </a:xfrm>
        </p:spPr>
        <p:txBody>
          <a:bodyPr>
            <a:noAutofit/>
          </a:bodyPr>
          <a:lstStyle/>
          <a:p>
            <a:pPr algn="just"/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 - это многоаспектная система, включающая в себя просвещение, воспитание, изучение психофизиологических особенностей, проведение психодиагностики,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что особенно важно,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сопровождение. 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о. можно выделить следующие аспекты: социальный, экономический, психолого-педагогический, медико-физиологический.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3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8013576" cy="4896544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аспект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в формировании ценностных ориентации молодежи в профессиональном самоопределении, где делается акцент на изучении требований к квалификации работника той или иной сферы.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аспект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это процесс управления выбором профессии молодежи в соответствии с потребностями общества и возможностями личности (изучение рынка труда).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3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13576" cy="5832648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аспект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в изучении структуры личности, формировании профессиональной направленности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осознанному выбору).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аспект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связан с формированием общественно значимых мотивов выбора профессии и профессиональных интересов.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Медико-физиологический аспект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выдвигает такие основные задачи как разработка критериев профессионального отбора в соответствии с состоянием здоровья, а также требований, которые предъявляет профессия к личности кандидата.</a:t>
            </a:r>
          </a:p>
        </p:txBody>
      </p:sp>
    </p:spTree>
    <p:extLst>
      <p:ext uri="{BB962C8B-B14F-4D97-AF65-F5344CB8AC3E}">
        <p14:creationId xmlns:p14="http://schemas.microsoft.com/office/powerpoint/2010/main" val="54315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040188" cy="35283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по реализации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профориентационного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направления в МБОУ «Школа-интернат № 4 г. Челябинска» направлена на то, чтобы у обучающегося создалось целостное представление о профессии и специфике данного вида профессиональной деятельности. 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32656"/>
            <a:ext cx="4041775" cy="6048672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5122" name="Picture 2" descr="C:\Users\Ирина\Desktop\IMG_20210304_095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9604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2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777686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7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effectLst/>
              </a:rPr>
              <a:t> </a:t>
            </a:r>
            <a:r>
              <a:rPr lang="ru-RU" sz="73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3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73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7300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3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45638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«—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Форрест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ты уже выбрал, кем станешь, когда вырастешь?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Кем буду я?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Да.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А разве я не буду самим собой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7772400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Х/Ф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Форрест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79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Организационно-управленческие условия, создаваемые администрацией МБОУ «Школа-интернат № 4 г. Челябинска» позволяют реализовать на практике мероприятия, способствующие оптимальному профессиональному самоопределению обучающихся в процессе профессиональной ориентации.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5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7c/0008c993-56e9681e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793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6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Организационно-управленческие условия в реализации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профориентационного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направления включают следующие компоненты:</a:t>
            </a:r>
            <a:r>
              <a:rPr lang="ru-RU" sz="2000" dirty="0">
                <a:solidFill>
                  <a:schemeClr val="accent4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accent4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2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980728"/>
            <a:ext cx="7787208" cy="1440160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Содействие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ознакомлению обучающихся со способами получения знаний и умений и применением их в практической 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041775" cy="268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5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4664"/>
            <a:ext cx="8075240" cy="1656184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Содействие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ознакомлению обучающихся с содержательной стороной профессиональной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деятельности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453650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88640"/>
            <a:ext cx="7931224" cy="1728192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Содействие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ознакомлению обучающихся с динамической стороной профессиональной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деятельности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6085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0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506290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Практическая деятельность МБОУ «Школа-интернат № 4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г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Челябинска» не ограничивается профессиональной ориентацией старшеклассников, а начинается на раннем этапе и формы профориентации организованы как в соответствии с уровнем образования, так и с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ситуацией и ориентированы на особенности нозологической группы. </a:t>
            </a:r>
            <a:r>
              <a:rPr lang="ru-RU" sz="20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1125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88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370</TotalTime>
  <Words>357</Words>
  <Application>Microsoft Office PowerPoint</Application>
  <PresentationFormat>Экран (4:3)</PresentationFormat>
  <Paragraphs>27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                 Организационно-управленческие условия в реализации профориентационного направления  в МБОУ «Школа-интернат № 4  г. Челябинска» </vt:lpstr>
      <vt:lpstr>«— Форрест, ты уже выбрал, кем станешь, когда вырастешь? — Кем буду я? — Да. — А разве я не буду самим собой?» </vt:lpstr>
      <vt:lpstr>Организационно-управленческие условия, создаваемые администрацией МБОУ «Школа-интернат № 4 г. Челябинска» позволяют реализовать на практике мероприятия, способствующие оптимальному профессиональному самоопределению обучающихся в процессе профессиональной ориентации.</vt:lpstr>
      <vt:lpstr>Презентация PowerPoint</vt:lpstr>
      <vt:lpstr>Организационно-управленческие условия в реализации профориентационного направления включают следующие компоненты: </vt:lpstr>
      <vt:lpstr>Презентация PowerPoint</vt:lpstr>
      <vt:lpstr>Презентация PowerPoint</vt:lpstr>
      <vt:lpstr>Презентация PowerPoint</vt:lpstr>
      <vt:lpstr>Практическая деятельность МБОУ «Школа-интернат № 4             г. Челябинска» не ограничивается профессиональной ориентацией старшеклассников, а начинается на раннем этапе и формы профориентации организованы как в соответствии с уровнем образования, так и с профориентационной ситуацией и ориентированы на особенности нозологической группы.  </vt:lpstr>
      <vt:lpstr>Профессиональная ориентация - это многоаспектная система, включающая в себя просвещение, воспитание, изучение психофизиологических особенностей, проведение психодиагностики, организация, а также, что особенно важно, психологическое сопровождение.  Т. о. можно выделить следующие аспекты: социальный, экономический, психолого-педагогический, медико-физиологический. </vt:lpstr>
      <vt:lpstr> Социальный аспект заключается в формировании ценностных ориентации молодежи в профессиональном самоопределении, где делается акцент на изучении требований к квалификации работника той или иной сферы. Экономический аспект - это процесс управления выбором профессии молодежи в соответствии с потребностями общества и возможностями личности (изучение рынка труда). </vt:lpstr>
      <vt:lpstr> Психологический аспект состоит в изучении структуры личности, формировании профессиональной направленности  (способность к осознанному выбору). Педагогический аспект связан с формированием общественно значимых мотивов выбора профессии и профессиональных интересов. Медико-физиологический аспект выдвигает такие основные задачи как разработка критериев профессионального отбора в соответствии с состоянием здоровья, а также требований, которые предъявляет профессия к личности кандидата.</vt:lpstr>
      <vt:lpstr>Презентация PowerPoint</vt:lpstr>
      <vt:lpstr>Презентация PowerPoint</vt:lpstr>
      <vt:lpstr> 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41</cp:revision>
  <dcterms:created xsi:type="dcterms:W3CDTF">2021-03-04T03:28:02Z</dcterms:created>
  <dcterms:modified xsi:type="dcterms:W3CDTF">2021-03-09T03:48:00Z</dcterms:modified>
</cp:coreProperties>
</file>