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5" r:id="rId10"/>
    <p:sldId id="266" r:id="rId11"/>
    <p:sldId id="261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4E6C8F-9728-403F-9EE1-705C2488F764}" type="datetimeFigureOut">
              <a:rPr lang="ru-RU" smtClean="0"/>
              <a:pPr/>
              <a:t>13.11.2021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6E20CA5-61B0-4163-A276-D09D3F0C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oobrazenie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149080"/>
            <a:ext cx="6400800" cy="16002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Зямилева</a:t>
            </a:r>
            <a:r>
              <a:rPr lang="ru-RU" b="1" dirty="0" smtClean="0"/>
              <a:t> Ксения Павловна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педагог-психолог, МБОУ «СОШ № 68 </a:t>
            </a:r>
          </a:p>
          <a:p>
            <a:r>
              <a:rPr lang="ru-RU" dirty="0" smtClean="0"/>
              <a:t>г. Челябинска имени Родионова Е.Н.» Филиал 2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«Психологическое сопровождение </a:t>
            </a:r>
            <a:br>
              <a:rPr lang="ru-RU" dirty="0" smtClean="0"/>
            </a:br>
            <a:r>
              <a:rPr lang="ru-RU" dirty="0" smtClean="0"/>
              <a:t>особого ребёнка»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Информационно-просветительская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Информационно-просветительская работа предполагает осуществление разъяснительной деятельности в отношении педагогов и родителей по вопросам, связанным с особенностями осуществления процесса обучения и воспитания, обучающихся с ОВЗ, взаимодействия с педагогами и сверстниками, их родителями (законными представителями)</a:t>
            </a:r>
          </a:p>
        </p:txBody>
      </p:sp>
    </p:spTree>
    <p:extLst>
      <p:ext uri="{BB962C8B-B14F-4D97-AF65-F5344CB8AC3E}">
        <p14:creationId xmlns:p14="http://schemas.microsoft.com/office/powerpoint/2010/main" xmlns="" val="156601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с родителями </a:t>
            </a:r>
            <a:br>
              <a:rPr lang="ru-RU" dirty="0" smtClean="0"/>
            </a:br>
            <a:r>
              <a:rPr lang="ru-RU" dirty="0" smtClean="0"/>
              <a:t>(законными представителями)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Н</a:t>
            </a:r>
            <a:r>
              <a:rPr lang="ru-RU" dirty="0" smtClean="0"/>
              <a:t>еобходимо отметить, что психологическое сопровождение детей с ОВЗ не ограничивается работой психолога с детьми и сотрудничеством со специалистами.</a:t>
            </a:r>
          </a:p>
          <a:p>
            <a:r>
              <a:rPr lang="ru-RU" dirty="0" smtClean="0"/>
              <a:t>Главной целью психолога в работе с семьей ребенка с ограниченными возможностями является оказание ей помощи в решении трудной задачи воспитания ребенка с ОВЗ, ее социальная адаптация, а также мобилизация ее возможностей. Иными словами психолог играет роль посредника между ребёнком и родителем, ребёнком и его окружением.</a:t>
            </a:r>
          </a:p>
          <a:p>
            <a:r>
              <a:rPr lang="ru-RU" dirty="0" smtClean="0"/>
              <a:t>Оказание психологической помощи семьям, воспитывающих детей с ОВЗ требует системного и комплексного подхода. Эффективность психолого-педагогического сопровождения будет расти, если родителям и семьям, воспитывающих детей с ОВЗ, будет оказана своевременная психологическая помощь.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149080"/>
            <a:ext cx="6400800" cy="16002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Зямилева</a:t>
            </a:r>
            <a:r>
              <a:rPr lang="ru-RU" b="1" dirty="0" smtClean="0"/>
              <a:t> Ксения Павловна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педагог-психолог, МБОУ «СОШ № 68 </a:t>
            </a:r>
          </a:p>
          <a:p>
            <a:r>
              <a:rPr lang="ru-RU" dirty="0" smtClean="0"/>
              <a:t>г. Челябинска имени Родионова Е.Н.» Филиал 2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«Психологическое сопровождение </a:t>
            </a:r>
            <a:br>
              <a:rPr lang="ru-RU" dirty="0" smtClean="0"/>
            </a:br>
            <a:r>
              <a:rPr lang="ru-RU" dirty="0" smtClean="0"/>
              <a:t>особого ребёнка»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1124744"/>
            <a:ext cx="7772400" cy="4572000"/>
          </a:xfrm>
        </p:spPr>
        <p:txBody>
          <a:bodyPr/>
          <a:lstStyle/>
          <a:p>
            <a:r>
              <a:rPr lang="ru-RU" dirty="0" smtClean="0"/>
              <a:t>Проблема сопровождения развития </a:t>
            </a:r>
            <a:r>
              <a:rPr lang="ru-RU" b="1" dirty="0" smtClean="0"/>
              <a:t>особого</a:t>
            </a:r>
            <a:r>
              <a:rPr lang="ru-RU" dirty="0" smtClean="0"/>
              <a:t> ребенка и их семей в последние годы приобретает все большую актуальность. Это обусловлено целым рядом факторов. К их числу относится, прежде всего, тенденции к увеличению количества детей с различными расстройствами: нарушение речи, расстройства аутистического спектра, задержка психического развития, умственная отсталость.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772400" cy="4572000"/>
          </a:xfrm>
        </p:spPr>
        <p:txBody>
          <a:bodyPr/>
          <a:lstStyle/>
          <a:p>
            <a:r>
              <a:rPr lang="ru-RU" b="1" u="sng" dirty="0" smtClean="0"/>
              <a:t>Цель</a:t>
            </a:r>
            <a:r>
              <a:rPr lang="ru-RU" dirty="0" smtClean="0"/>
              <a:t> психологического сопровождения ребенка с ОВЗ заключается в обеспечение оптимального развития ребенка, создании психолого-педагогических условий, способствующих успешной адаптации и личностному росту ребенка в социуме.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предупреждение возникновения проблем развития ребенка; </a:t>
            </a:r>
          </a:p>
          <a:p>
            <a:r>
              <a:rPr lang="ru-RU" dirty="0" smtClean="0"/>
              <a:t>помощь (содействие) ребенку в решении актуальных задач развития, обучения, социализации: учебные трудности, проблемы с выбором образовательного маршрута, нарушения эмоционально-волевой сферы, проблемы взаимоотношений со сверстниками, учителями, родителями; </a:t>
            </a:r>
          </a:p>
          <a:p>
            <a:r>
              <a:rPr lang="ru-RU" dirty="0" smtClean="0"/>
              <a:t>развитие психолого-педагогической компетентности (психологической культуры) обучающихся, родителей, педагогов.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направления коррекционной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99592" y="2132856"/>
            <a:ext cx="7772400" cy="4572000"/>
          </a:xfrm>
        </p:spPr>
        <p:txBody>
          <a:bodyPr/>
          <a:lstStyle/>
          <a:p>
            <a:r>
              <a:rPr lang="ru-RU" dirty="0" smtClean="0"/>
              <a:t>Диагностическая работа</a:t>
            </a:r>
          </a:p>
          <a:p>
            <a:r>
              <a:rPr lang="ru-RU" dirty="0" smtClean="0"/>
              <a:t>Коррекционно-развивающая работа</a:t>
            </a:r>
          </a:p>
          <a:p>
            <a:r>
              <a:rPr lang="ru-RU" dirty="0" smtClean="0"/>
              <a:t>Консультативная работа</a:t>
            </a:r>
          </a:p>
          <a:p>
            <a:r>
              <a:rPr lang="ru-RU" dirty="0" smtClean="0"/>
              <a:t>Информационно-просветительская работа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1844824"/>
            <a:ext cx="7772400" cy="4572000"/>
          </a:xfrm>
        </p:spPr>
        <p:txBody>
          <a:bodyPr/>
          <a:lstStyle/>
          <a:p>
            <a:r>
              <a:rPr lang="ru-RU" dirty="0"/>
              <a:t> Диагностическая работа, которая обеспечивает выявление особенностей развития и здоровья, обучающихся с ОВЗ с целью создания благоприятных условий для овладения ими содержанием </a:t>
            </a:r>
            <a:r>
              <a:rPr lang="ru-RU" dirty="0" smtClean="0"/>
              <a:t>образовательной </a:t>
            </a:r>
            <a:r>
              <a:rPr lang="ru-RU" dirty="0"/>
              <a:t>программы.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Коррекционно-развивающая работа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Коррекционно-развивающая работа обеспечивает организацию мероприятий, способствующих личностному развитию обучающихся, коррекции недостатков в психическом развитии и освоению ими содержания образования. </a:t>
            </a:r>
            <a:endParaRPr lang="ru-RU" dirty="0" smtClean="0"/>
          </a:p>
          <a:p>
            <a:r>
              <a:rPr lang="ru-RU" dirty="0"/>
              <a:t>В процессе коррекционно-развивающей работы используются следующие формы и методы работы: ― занятия индивидуальные и групповые, </a:t>
            </a:r>
            <a:r>
              <a:rPr lang="ru-RU" dirty="0" smtClean="0"/>
              <a:t>игры</a:t>
            </a:r>
            <a:r>
              <a:rPr lang="ru-RU" dirty="0"/>
              <a:t>, </a:t>
            </a:r>
            <a:r>
              <a:rPr lang="ru-RU" dirty="0" smtClean="0"/>
              <a:t>упражнения, психокоррекционные </a:t>
            </a:r>
            <a:r>
              <a:rPr lang="ru-RU" dirty="0"/>
              <a:t>методики, </a:t>
            </a:r>
            <a:r>
              <a:rPr lang="ru-RU" dirty="0" smtClean="0"/>
              <a:t>беседы </a:t>
            </a:r>
            <a:r>
              <a:rPr lang="ru-RU" dirty="0"/>
              <a:t>с </a:t>
            </a:r>
            <a:r>
              <a:rPr lang="ru-RU" dirty="0" smtClean="0"/>
              <a:t>учащимися.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620688"/>
            <a:ext cx="7772400" cy="539911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Немаловажным моментом проведения индивидуальных коррекционно-развивающих занятий является формирование основных психических познавательных процессов у учащихся. В частности данная проблема особо остро возникает в младшем школьном возрасте, когда в силу тех или иных причин дети имеют недостаточно сформированную мотивационную готовность к обучению в школе. Их мотивами обучения являются не получение положительных оценок и не желание узнать что-то новое, а стремление прийти в школу и просто пообщаться с учителем и сверстниками, а учебная деятельность, к сожалению, остается на втором плане. Отсюда и возникают проблемы недостаточной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познавательных интересов. У школьников подобного плана снижена функция памяти, внимания, мышления, восприятия и </a:t>
            </a:r>
            <a:r>
              <a:rPr lang="ru-RU" dirty="0" smtClean="0">
                <a:hlinkClick r:id="rId2"/>
              </a:rPr>
              <a:t>воображения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Консультативная работа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Консультативная работа обеспечивает непрерывность специального сопровождения детей с ОВЗ и их семей по вопросам реализации дифференцированных психолого-педагогических условий обучения, воспитания, коррекции, развития и социализации обучающихся. Консультативная работа включает: ― психолого-педагогическое консультирование педагогов по решению проблем в развитии и обучении, поведении и межличностном взаимодействии конкретных учащихся, ― консультативную помощь семье в вопросах решения конкретных вопросов воспитания и оказания возможной помощи ребёнку в освоении образовательной программы.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198</TotalTime>
  <Words>607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Справедливость</vt:lpstr>
      <vt:lpstr>«Психологическое сопровождение  особого ребёнка»</vt:lpstr>
      <vt:lpstr>Слайд 2</vt:lpstr>
      <vt:lpstr>Слайд 3</vt:lpstr>
      <vt:lpstr>Задачи:</vt:lpstr>
      <vt:lpstr>Основные направления коррекционной работы:</vt:lpstr>
      <vt:lpstr>Диагностическая работа</vt:lpstr>
      <vt:lpstr>Коррекционно-развивающая работа </vt:lpstr>
      <vt:lpstr>Слайд 8</vt:lpstr>
      <vt:lpstr>Консультативная работа </vt:lpstr>
      <vt:lpstr> Информационно-просветительская работа</vt:lpstr>
      <vt:lpstr>Работа с родителями  (законными представителями)</vt:lpstr>
      <vt:lpstr>«Психологическое сопровождение  особого ребёнка»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«Психологическое сопровождение  особого ребёнка»</dc:title>
  <dc:creator>USER_312</dc:creator>
  <cp:lastModifiedBy>Leha</cp:lastModifiedBy>
  <cp:revision>14</cp:revision>
  <dcterms:created xsi:type="dcterms:W3CDTF">2021-11-11T08:07:57Z</dcterms:created>
  <dcterms:modified xsi:type="dcterms:W3CDTF">2021-11-13T16:24:22Z</dcterms:modified>
</cp:coreProperties>
</file>