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  <p:sldMasterId id="2147483792" r:id="rId2"/>
    <p:sldMasterId id="2147483801" r:id="rId3"/>
    <p:sldMasterId id="2147483862" r:id="rId4"/>
  </p:sldMasterIdLst>
  <p:notesMasterIdLst>
    <p:notesMasterId r:id="rId14"/>
  </p:notesMasterIdLst>
  <p:handoutMasterIdLst>
    <p:handoutMasterId r:id="rId15"/>
  </p:handoutMasterIdLst>
  <p:sldIdLst>
    <p:sldId id="447" r:id="rId5"/>
    <p:sldId id="470" r:id="rId6"/>
    <p:sldId id="448" r:id="rId7"/>
    <p:sldId id="450" r:id="rId8"/>
    <p:sldId id="471" r:id="rId9"/>
    <p:sldId id="472" r:id="rId10"/>
    <p:sldId id="451" r:id="rId11"/>
    <p:sldId id="473" r:id="rId12"/>
    <p:sldId id="4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4BE9BAE1-2B7F-4B56-85FA-2CB6EB6D60E7}">
          <p14:sldIdLst>
            <p14:sldId id="447"/>
            <p14:sldId id="470"/>
            <p14:sldId id="448"/>
            <p14:sldId id="450"/>
            <p14:sldId id="471"/>
            <p14:sldId id="472"/>
            <p14:sldId id="451"/>
            <p14:sldId id="473"/>
            <p14:sldId id="462"/>
          </p14:sldIdLst>
        </p14:section>
        <p14:section name="CREDITS &amp; COPYRIGHTS" id="{A11DE2D7-8506-4D4C-9DA4-C8ABD28C7139}">
          <p14:sldIdLst/>
        </p14:section>
      </p14:sectionLst>
    </p:ex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67" autoAdjust="0"/>
    <p:restoredTop sz="96357" autoAdjust="0"/>
  </p:normalViewPr>
  <p:slideViewPr>
    <p:cSldViewPr snapToGrid="0">
      <p:cViewPr varScale="1">
        <p:scale>
          <a:sx n="71" d="100"/>
          <a:sy n="71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473C6-F235-4D76-8306-F9B8675CC3E3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FFF5F-7075-4034-9D87-24613F64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60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5003-6321-498D-BE48-F7CA1ED29012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7036-F49A-467A-BF23-BEBBC4D5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1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346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172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743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07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7951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3630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522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1038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17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FD4B6CD7-6499-479F-9CCA-D8908254E936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3" name="Figure">
              <a:extLst>
                <a:ext uri="{FF2B5EF4-FFF2-40B4-BE49-F238E27FC236}">
                  <a16:creationId xmlns="" xmlns:a16="http://schemas.microsoft.com/office/drawing/2014/main" id="{D20B0470-F419-435F-B58C-3C3722A47B17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="" xmlns:a16="http://schemas.microsoft.com/office/drawing/2014/main" id="{021DC576-2F28-4A56-ACCD-EF70E9C180D2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="" xmlns:a16="http://schemas.microsoft.com/office/drawing/2014/main" id="{DEB69096-630C-4947-845E-ACB18712FA8A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="" xmlns:a16="http://schemas.microsoft.com/office/drawing/2014/main" id="{124062B6-6236-41F5-8AEF-3FD87043A9F0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="" xmlns:a16="http://schemas.microsoft.com/office/drawing/2014/main" id="{E178CED8-4535-4F12-85F1-18787F1F5D0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="" xmlns:a16="http://schemas.microsoft.com/office/drawing/2014/main" id="{A964FAC0-2421-40EB-83E1-A26EB53301EA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6186" y="6356351"/>
            <a:ext cx="2269164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246999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C9508563-B641-4132-867F-BB6D2C85860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="" xmlns:a16="http://schemas.microsoft.com/office/drawing/2014/main" id="{C98B5F4A-9C22-4A32-8328-7DA507C042E4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DC3A4488-F4FB-44FA-B4B4-485C122BB804}"/>
              </a:ext>
            </a:extLst>
          </p:cNvPr>
          <p:cNvSpPr/>
          <p:nvPr userDrawn="1"/>
        </p:nvSpPr>
        <p:spPr>
          <a:xfrm>
            <a:off x="1002560" y="1879259"/>
            <a:ext cx="7590438" cy="4978741"/>
          </a:xfrm>
          <a:custGeom>
            <a:avLst/>
            <a:gdLst>
              <a:gd name="connsiteX0" fmla="*/ 6341668 w 7590438"/>
              <a:gd name="connsiteY0" fmla="*/ 994 h 4978741"/>
              <a:gd name="connsiteX1" fmla="*/ 7590438 w 7590438"/>
              <a:gd name="connsiteY1" fmla="*/ 1946720 h 4978741"/>
              <a:gd name="connsiteX2" fmla="*/ 5527381 w 7590438"/>
              <a:gd name="connsiteY2" fmla="*/ 4927891 h 4978741"/>
              <a:gd name="connsiteX3" fmla="*/ 5417570 w 7590438"/>
              <a:gd name="connsiteY3" fmla="*/ 4978741 h 4978741"/>
              <a:gd name="connsiteX4" fmla="*/ 3171206 w 7590438"/>
              <a:gd name="connsiteY4" fmla="*/ 4978741 h 4978741"/>
              <a:gd name="connsiteX5" fmla="*/ 3031431 w 7590438"/>
              <a:gd name="connsiteY5" fmla="*/ 4927891 h 4978741"/>
              <a:gd name="connsiteX6" fmla="*/ 0 w 7590438"/>
              <a:gd name="connsiteY6" fmla="*/ 1946720 h 4978741"/>
              <a:gd name="connsiteX7" fmla="*/ 4640710 w 7590438"/>
              <a:gd name="connsiteY7" fmla="*/ 508161 h 4978741"/>
              <a:gd name="connsiteX8" fmla="*/ 6341668 w 7590438"/>
              <a:gd name="connsiteY8" fmla="*/ 994 h 497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1">
                <a:moveTo>
                  <a:pt x="6341668" y="994"/>
                </a:moveTo>
                <a:cubicBezTo>
                  <a:pt x="7280836" y="33740"/>
                  <a:pt x="7590438" y="870991"/>
                  <a:pt x="7590438" y="1946720"/>
                </a:cubicBezTo>
                <a:cubicBezTo>
                  <a:pt x="7590438" y="3120243"/>
                  <a:pt x="6651715" y="4374239"/>
                  <a:pt x="5527381" y="4927891"/>
                </a:cubicBezTo>
                <a:lnTo>
                  <a:pt x="5417570" y="4978741"/>
                </a:lnTo>
                <a:lnTo>
                  <a:pt x="3171206" y="4978741"/>
                </a:lnTo>
                <a:lnTo>
                  <a:pt x="3031431" y="4927891"/>
                </a:lnTo>
                <a:cubicBezTo>
                  <a:pt x="1584307" y="4374239"/>
                  <a:pt x="0" y="3120243"/>
                  <a:pt x="0" y="1946720"/>
                </a:cubicBezTo>
                <a:cubicBezTo>
                  <a:pt x="0" y="382024"/>
                  <a:pt x="3262834" y="1223755"/>
                  <a:pt x="4640710" y="508161"/>
                </a:cubicBezTo>
                <a:cubicBezTo>
                  <a:pt x="5357804" y="137446"/>
                  <a:pt x="5914774" y="-13890"/>
                  <a:pt x="6341668" y="99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6" name="Figure">
            <a:extLst>
              <a:ext uri="{FF2B5EF4-FFF2-40B4-BE49-F238E27FC236}">
                <a16:creationId xmlns="" xmlns:a16="http://schemas.microsoft.com/office/drawing/2014/main" id="{8AECFF67-532A-4F20-AC24-D67815BECD5D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7" name="Figure">
            <a:extLst>
              <a:ext uri="{FF2B5EF4-FFF2-40B4-BE49-F238E27FC236}">
                <a16:creationId xmlns="" xmlns:a16="http://schemas.microsoft.com/office/drawing/2014/main" id="{32317ACE-FB5E-4BD1-929E-5C77F188678A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8431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="" xmlns:a16="http://schemas.microsoft.com/office/drawing/2014/main" id="{AA9099B8-BC83-41D8-8960-1B3250B51F8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="" xmlns:a16="http://schemas.microsoft.com/office/drawing/2014/main" id="{626C51BB-701F-461F-9F32-9F76FD688F3D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8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1" y="-27908"/>
                  <a:pt x="7215683" y="546491"/>
                  <a:pt x="7497992" y="1104988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8" name="Figure">
            <a:extLst>
              <a:ext uri="{FF2B5EF4-FFF2-40B4-BE49-F238E27FC236}">
                <a16:creationId xmlns="" xmlns:a16="http://schemas.microsoft.com/office/drawing/2014/main" id="{4676B7C6-E6FF-4568-BD8C-71C3B2730C57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="" xmlns:a16="http://schemas.microsoft.com/office/drawing/2014/main" id="{F6536B3B-36A2-4A00-9B5F-B84F83D2F3FC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="" xmlns:a16="http://schemas.microsoft.com/office/drawing/2014/main" id="{503B6CA4-DD77-4137-947D-186758031F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12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05910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630585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="" xmlns:a16="http://schemas.microsoft.com/office/drawing/2014/main" id="{00DC61FD-979C-49D8-8EC8-0414A39C8BCD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="" xmlns:a16="http://schemas.microsoft.com/office/drawing/2014/main" id="{AE851E1C-FE07-4902-AB63-0740ED44A82B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="" xmlns:a16="http://schemas.microsoft.com/office/drawing/2014/main" id="{089CEF4D-F0BB-4C65-98B7-96ACEADE2230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igure">
            <a:extLst>
              <a:ext uri="{FF2B5EF4-FFF2-40B4-BE49-F238E27FC236}">
                <a16:creationId xmlns="" xmlns:a16="http://schemas.microsoft.com/office/drawing/2014/main" id="{84E9059E-DF0A-413A-BE8D-4A3C7D3C4992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="" xmlns:a16="http://schemas.microsoft.com/office/drawing/2014/main" id="{774065CF-E03F-47A0-BA69-8273B1F3FB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17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="" xmlns:a16="http://schemas.microsoft.com/office/drawing/2014/main" id="{2BC6E09C-1B3F-41EF-B8FF-9238FF1C5ACA}"/>
              </a:ext>
            </a:extLst>
          </p:cNvPr>
          <p:cNvSpPr/>
          <p:nvPr userDrawn="1"/>
        </p:nvSpPr>
        <p:spPr>
          <a:xfrm>
            <a:off x="169090" y="1050968"/>
            <a:ext cx="8974910" cy="5807033"/>
          </a:xfrm>
          <a:custGeom>
            <a:avLst/>
            <a:gdLst>
              <a:gd name="connsiteX0" fmla="*/ 7194434 w 8974910"/>
              <a:gd name="connsiteY0" fmla="*/ 705 h 5807033"/>
              <a:gd name="connsiteX1" fmla="*/ 8881036 w 8974910"/>
              <a:gd name="connsiteY1" fmla="*/ 375319 h 5807033"/>
              <a:gd name="connsiteX2" fmla="*/ 8974910 w 8974910"/>
              <a:gd name="connsiteY2" fmla="*/ 426432 h 5807033"/>
              <a:gd name="connsiteX3" fmla="*/ 8974910 w 8974910"/>
              <a:gd name="connsiteY3" fmla="*/ 5220352 h 5807033"/>
              <a:gd name="connsiteX4" fmla="*/ 8963281 w 8974910"/>
              <a:gd name="connsiteY4" fmla="*/ 5230884 h 5807033"/>
              <a:gd name="connsiteX5" fmla="*/ 8306503 w 8974910"/>
              <a:gd name="connsiteY5" fmla="*/ 5715951 h 5807033"/>
              <a:gd name="connsiteX6" fmla="*/ 8152171 w 8974910"/>
              <a:gd name="connsiteY6" fmla="*/ 5807033 h 5807033"/>
              <a:gd name="connsiteX7" fmla="*/ 246528 w 8974910"/>
              <a:gd name="connsiteY7" fmla="*/ 5807033 h 5807033"/>
              <a:gd name="connsiteX8" fmla="*/ 186184 w 8974910"/>
              <a:gd name="connsiteY8" fmla="*/ 5714765 h 5807033"/>
              <a:gd name="connsiteX9" fmla="*/ 128400 w 8974910"/>
              <a:gd name="connsiteY9" fmla="*/ 5604760 h 5807033"/>
              <a:gd name="connsiteX10" fmla="*/ 4583223 w 8974910"/>
              <a:gd name="connsiteY10" fmla="*/ 423448 h 5807033"/>
              <a:gd name="connsiteX11" fmla="*/ 6977357 w 8974910"/>
              <a:gd name="connsiteY11" fmla="*/ 1400 h 5807033"/>
              <a:gd name="connsiteX12" fmla="*/ 7194434 w 8974910"/>
              <a:gd name="connsiteY12" fmla="*/ 705 h 580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974910" h="5807033">
                <a:moveTo>
                  <a:pt x="7194434" y="705"/>
                </a:moveTo>
                <a:cubicBezTo>
                  <a:pt x="7902295" y="11938"/>
                  <a:pt x="8453953" y="156693"/>
                  <a:pt x="8881036" y="375319"/>
                </a:cubicBezTo>
                <a:lnTo>
                  <a:pt x="8974910" y="426432"/>
                </a:lnTo>
                <a:lnTo>
                  <a:pt x="8974910" y="5220352"/>
                </a:lnTo>
                <a:lnTo>
                  <a:pt x="8963281" y="5230884"/>
                </a:lnTo>
                <a:cubicBezTo>
                  <a:pt x="8758911" y="5406230"/>
                  <a:pt x="8538043" y="5567904"/>
                  <a:pt x="8306503" y="5715951"/>
                </a:cubicBezTo>
                <a:lnTo>
                  <a:pt x="8152171" y="5807033"/>
                </a:lnTo>
                <a:lnTo>
                  <a:pt x="246528" y="5807033"/>
                </a:lnTo>
                <a:lnTo>
                  <a:pt x="186184" y="5714765"/>
                </a:lnTo>
                <a:cubicBezTo>
                  <a:pt x="165051" y="5678881"/>
                  <a:pt x="145765" y="5642213"/>
                  <a:pt x="128400" y="5604760"/>
                </a:cubicBezTo>
                <a:cubicBezTo>
                  <a:pt x="-640431" y="3950666"/>
                  <a:pt x="2195551" y="1137250"/>
                  <a:pt x="4583223" y="423448"/>
                </a:cubicBezTo>
                <a:cubicBezTo>
                  <a:pt x="5524377" y="142177"/>
                  <a:pt x="6314838" y="15797"/>
                  <a:pt x="6977357" y="1400"/>
                </a:cubicBezTo>
                <a:cubicBezTo>
                  <a:pt x="7051299" y="-207"/>
                  <a:pt x="7123647" y="-419"/>
                  <a:pt x="7194434" y="705"/>
                </a:cubicBezTo>
                <a:close/>
              </a:path>
            </a:pathLst>
          </a:custGeom>
          <a:solidFill>
            <a:srgbClr val="8DB1C4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048DE288-DF42-48FB-8914-2D6F43EDE8AA}"/>
              </a:ext>
            </a:extLst>
          </p:cNvPr>
          <p:cNvSpPr/>
          <p:nvPr userDrawn="1"/>
        </p:nvSpPr>
        <p:spPr>
          <a:xfrm>
            <a:off x="0" y="533976"/>
            <a:ext cx="9144001" cy="6324024"/>
          </a:xfrm>
          <a:custGeom>
            <a:avLst/>
            <a:gdLst>
              <a:gd name="connsiteX0" fmla="*/ 7806349 w 9144001"/>
              <a:gd name="connsiteY0" fmla="*/ 1324 h 6324024"/>
              <a:gd name="connsiteX1" fmla="*/ 9106782 w 9144001"/>
              <a:gd name="connsiteY1" fmla="*/ 775992 h 6324024"/>
              <a:gd name="connsiteX2" fmla="*/ 9144001 w 9144001"/>
              <a:gd name="connsiteY2" fmla="*/ 851077 h 6324024"/>
              <a:gd name="connsiteX3" fmla="*/ 9144001 w 9144001"/>
              <a:gd name="connsiteY3" fmla="*/ 4028565 h 6324024"/>
              <a:gd name="connsiteX4" fmla="*/ 9100919 w 9144001"/>
              <a:gd name="connsiteY4" fmla="*/ 4128469 h 6324024"/>
              <a:gd name="connsiteX5" fmla="*/ 7269925 w 9144001"/>
              <a:gd name="connsiteY5" fmla="*/ 6243966 h 6324024"/>
              <a:gd name="connsiteX6" fmla="*/ 7145095 w 9144001"/>
              <a:gd name="connsiteY6" fmla="*/ 6324024 h 6324024"/>
              <a:gd name="connsiteX7" fmla="*/ 2840405 w 9144001"/>
              <a:gd name="connsiteY7" fmla="*/ 6324024 h 6324024"/>
              <a:gd name="connsiteX8" fmla="*/ 2671618 w 9144001"/>
              <a:gd name="connsiteY8" fmla="*/ 6243966 h 6324024"/>
              <a:gd name="connsiteX9" fmla="*/ 160501 w 9144001"/>
              <a:gd name="connsiteY9" fmla="*/ 4375751 h 6324024"/>
              <a:gd name="connsiteX10" fmla="*/ 0 w 9144001"/>
              <a:gd name="connsiteY10" fmla="*/ 4175762 h 6324024"/>
              <a:gd name="connsiteX11" fmla="*/ 0 w 9144001"/>
              <a:gd name="connsiteY11" fmla="*/ 1584310 h 6324024"/>
              <a:gd name="connsiteX12" fmla="*/ 69156 w 9144001"/>
              <a:gd name="connsiteY12" fmla="*/ 1547978 h 6324024"/>
              <a:gd name="connsiteX13" fmla="*/ 5541303 w 9144001"/>
              <a:gd name="connsiteY13" fmla="*/ 676681 h 6324024"/>
              <a:gd name="connsiteX14" fmla="*/ 7806349 w 9144001"/>
              <a:gd name="connsiteY14" fmla="*/ 1324 h 6324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1" h="6324024">
                <a:moveTo>
                  <a:pt x="7806349" y="1324"/>
                </a:moveTo>
                <a:cubicBezTo>
                  <a:pt x="8431661" y="23127"/>
                  <a:pt x="8847385" y="312755"/>
                  <a:pt x="9106782" y="775992"/>
                </a:cubicBezTo>
                <a:lnTo>
                  <a:pt x="9144001" y="851077"/>
                </a:lnTo>
                <a:lnTo>
                  <a:pt x="9144001" y="4028565"/>
                </a:lnTo>
                <a:lnTo>
                  <a:pt x="9100919" y="4128469"/>
                </a:lnTo>
                <a:cubicBezTo>
                  <a:pt x="8711348" y="4960307"/>
                  <a:pt x="8046342" y="5722158"/>
                  <a:pt x="7269925" y="6243966"/>
                </a:cubicBezTo>
                <a:lnTo>
                  <a:pt x="7145095" y="6324024"/>
                </a:lnTo>
                <a:lnTo>
                  <a:pt x="2840405" y="6324024"/>
                </a:lnTo>
                <a:lnTo>
                  <a:pt x="2671618" y="6243966"/>
                </a:lnTo>
                <a:cubicBezTo>
                  <a:pt x="1718308" y="5774339"/>
                  <a:pt x="790161" y="5110277"/>
                  <a:pt x="160501" y="4375751"/>
                </a:cubicBezTo>
                <a:lnTo>
                  <a:pt x="0" y="4175762"/>
                </a:lnTo>
                <a:lnTo>
                  <a:pt x="0" y="1584310"/>
                </a:lnTo>
                <a:lnTo>
                  <a:pt x="69156" y="1547978"/>
                </a:lnTo>
                <a:cubicBezTo>
                  <a:pt x="1377162" y="939540"/>
                  <a:pt x="4165189" y="1391361"/>
                  <a:pt x="5541303" y="676681"/>
                </a:cubicBezTo>
                <a:cubicBezTo>
                  <a:pt x="6496207" y="183027"/>
                  <a:pt x="7237884" y="-18496"/>
                  <a:pt x="7806349" y="13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defTabSz="914354"/>
            <a:endParaRPr noProof="0">
              <a:solidFill>
                <a:schemeClr val="lt1"/>
              </a:solidFill>
              <a:sym typeface="Gill San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BEA1E088-FCC0-4BEB-ACA0-B59E2AF07CB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737574" y="1988719"/>
            <a:ext cx="7128886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106995" y="5880905"/>
            <a:ext cx="4390044" cy="64782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igure">
            <a:extLst>
              <a:ext uri="{FF2B5EF4-FFF2-40B4-BE49-F238E27FC236}">
                <a16:creationId xmlns="" xmlns:a16="http://schemas.microsoft.com/office/drawing/2014/main" id="{8CB5020E-B4C6-4C2A-BA90-7D9058074F04}"/>
              </a:ext>
            </a:extLst>
          </p:cNvPr>
          <p:cNvSpPr/>
          <p:nvPr userDrawn="1"/>
        </p:nvSpPr>
        <p:spPr>
          <a:xfrm>
            <a:off x="528024" y="1195730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="" xmlns:a16="http://schemas.microsoft.com/office/drawing/2014/main" id="{31E7F817-FD4F-4860-95C4-D7FB475A1928}"/>
              </a:ext>
            </a:extLst>
          </p:cNvPr>
          <p:cNvSpPr/>
          <p:nvPr userDrawn="1"/>
        </p:nvSpPr>
        <p:spPr>
          <a:xfrm rot="10800000">
            <a:off x="1712283" y="1217977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8249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4164137" cy="2852737"/>
          </a:xfrm>
        </p:spPr>
        <p:txBody>
          <a:bodyPr lIns="0" anchor="b">
            <a:noAutofit/>
          </a:bodyPr>
          <a:lstStyle>
            <a:lvl1pPr>
              <a:defRPr sz="96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DCB50C27-B96C-471F-8A4F-8EA99226D09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="" xmlns:a16="http://schemas.microsoft.com/office/drawing/2014/main" id="{0A972244-A305-408D-90FE-83B186996CB7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="" xmlns:a16="http://schemas.microsoft.com/office/drawing/2014/main" id="{CA3CBCDC-EF5A-4084-8DFD-1DB2BE33CE5F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="" xmlns:a16="http://schemas.microsoft.com/office/drawing/2014/main" id="{CBA5B0F5-B526-43E9-945F-1DCD58CD4B9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FA766EB2-23C9-4FE5-8DE1-0B0CC43E770F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75770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69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F58ABA4D-AA96-41C9-9968-EC1A8F304A3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3" name="Figure">
              <a:extLst>
                <a:ext uri="{FF2B5EF4-FFF2-40B4-BE49-F238E27FC236}">
                  <a16:creationId xmlns="" xmlns:a16="http://schemas.microsoft.com/office/drawing/2014/main" id="{47EBFB5B-7C0F-4A77-851F-48485ED551BC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="" xmlns:a16="http://schemas.microsoft.com/office/drawing/2014/main" id="{007D920C-231C-4FC5-8B68-00B94BCD4A47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="" xmlns:a16="http://schemas.microsoft.com/office/drawing/2014/main" id="{A4C9F44D-D832-4CA5-A26B-90C9BA487C2E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77D6F654-DE12-48BB-B64A-4AF7F4AA4D91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igure">
              <a:extLst>
                <a:ext uri="{FF2B5EF4-FFF2-40B4-BE49-F238E27FC236}">
                  <a16:creationId xmlns="" xmlns:a16="http://schemas.microsoft.com/office/drawing/2014/main" id="{41FC2B7D-9C1B-4198-B4DE-CFB6BD4754D3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="" xmlns:a16="http://schemas.microsoft.com/office/drawing/2014/main" id="{64E60097-CCC4-4415-9FB2-907ED9556A47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=""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10201097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4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31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6186" y="6356351"/>
            <a:ext cx="2269164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D82CFBFD-078F-46CF-B89A-80455E04CC8C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4" name="Figure">
              <a:extLst>
                <a:ext uri="{FF2B5EF4-FFF2-40B4-BE49-F238E27FC236}">
                  <a16:creationId xmlns="" xmlns:a16="http://schemas.microsoft.com/office/drawing/2014/main" id="{3775212E-68E8-48EA-9CD8-4375E7F97829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="" xmlns:a16="http://schemas.microsoft.com/office/drawing/2014/main" id="{9266A2D6-572A-4FFB-87C7-3B74291C6BE6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="" xmlns:a16="http://schemas.microsoft.com/office/drawing/2014/main" id="{1DC574F3-A60C-404E-83B1-315DDE56B489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="" xmlns:a16="http://schemas.microsoft.com/office/drawing/2014/main" id="{968D71C5-74D9-42A6-A59B-1112D89801F5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="" xmlns:a16="http://schemas.microsoft.com/office/drawing/2014/main" id="{84F39031-09C1-41F7-B020-01181D89089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9" name="Figure">
              <a:extLst>
                <a:ext uri="{FF2B5EF4-FFF2-40B4-BE49-F238E27FC236}">
                  <a16:creationId xmlns="" xmlns:a16="http://schemas.microsoft.com/office/drawing/2014/main" id="{057374AB-D878-4361-8464-D856CF507241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="" xmlns:a16="http://schemas.microsoft.com/office/drawing/2014/main" id="{DD5F3466-D89A-4CDA-87BE-31785CFD3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="" xmlns:a16="http://schemas.microsoft.com/office/drawing/2014/main" id="{1442DEDC-1F23-4F4C-B36C-16B96284F7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179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51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72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8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3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766B9AB6-2D94-4DD9-B990-2F9EEFA54A2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27" name="Figure">
              <a:extLst>
                <a:ext uri="{FF2B5EF4-FFF2-40B4-BE49-F238E27FC236}">
                  <a16:creationId xmlns="" xmlns:a16="http://schemas.microsoft.com/office/drawing/2014/main" id="{F0B07676-AA8F-4ECD-8F72-D483096CFB93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8" name="Figure">
              <a:extLst>
                <a:ext uri="{FF2B5EF4-FFF2-40B4-BE49-F238E27FC236}">
                  <a16:creationId xmlns="" xmlns:a16="http://schemas.microsoft.com/office/drawing/2014/main" id="{57A716BC-23D1-44B9-8175-6D3B65F05F5D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9" name="Figure">
              <a:extLst>
                <a:ext uri="{FF2B5EF4-FFF2-40B4-BE49-F238E27FC236}">
                  <a16:creationId xmlns="" xmlns:a16="http://schemas.microsoft.com/office/drawing/2014/main" id="{AE702A63-3D5C-4539-B7BC-96A1FA5E08EB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5C2353EE-FE09-4612-B6EA-8EFE65E3BD33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1" name="Figure">
              <a:extLst>
                <a:ext uri="{FF2B5EF4-FFF2-40B4-BE49-F238E27FC236}">
                  <a16:creationId xmlns="" xmlns:a16="http://schemas.microsoft.com/office/drawing/2014/main" id="{7AC1DA73-26F1-4A2C-885D-CE108925C12D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2" name="Figure">
              <a:extLst>
                <a:ext uri="{FF2B5EF4-FFF2-40B4-BE49-F238E27FC236}">
                  <a16:creationId xmlns="" xmlns:a16="http://schemas.microsoft.com/office/drawing/2014/main" id="{43210743-B29B-4BDA-9E80-D2292722BA14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/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/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/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=""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8189192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B7A19E69-CF76-4473-8B79-978FAF18F5CB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4" name="Figure">
              <a:extLst>
                <a:ext uri="{FF2B5EF4-FFF2-40B4-BE49-F238E27FC236}">
                  <a16:creationId xmlns="" xmlns:a16="http://schemas.microsoft.com/office/drawing/2014/main" id="{332BEAC1-1291-4C65-9331-6C30D45A2209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="" xmlns:a16="http://schemas.microsoft.com/office/drawing/2014/main" id="{0F02ACD5-CC39-4E2D-BF29-DBC03C7CB061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="" xmlns:a16="http://schemas.microsoft.com/office/drawing/2014/main" id="{DD143982-05B2-46AF-8566-31619551C533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0BCADB7D-5944-4720-9CDE-C0D004CA299D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="" xmlns:a16="http://schemas.microsoft.com/office/drawing/2014/main" id="{4E33CFDC-D398-45CD-B14F-E39F7129E481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5" name="Figure">
              <a:extLst>
                <a:ext uri="{FF2B5EF4-FFF2-40B4-BE49-F238E27FC236}">
                  <a16:creationId xmlns="" xmlns:a16="http://schemas.microsoft.com/office/drawing/2014/main" id="{FBB15AA5-665C-49CE-AEA7-7E55D06A1BEF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92BE77-6C43-40AD-ABCF-E64E36A513F3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762276-1662-4EB6-B7CB-4BCCA4334D09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216D0A-CC06-4975-A732-F53359E90DB7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154B79-E7FE-48ED-B0DA-7D78B70358E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6E6126-25F8-4B03-BBC1-DF5D33FFE17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=""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58924623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02F7B406-3085-492E-B09E-2978F9D1569F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="" xmlns:a16="http://schemas.microsoft.com/office/drawing/2014/main" id="{D9C9573A-2203-40B1-9B26-BB3DF93CCF9C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="" xmlns:a16="http://schemas.microsoft.com/office/drawing/2014/main" id="{CFF2A35A-C301-467D-BDFE-B2B781444F11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Figure">
            <a:extLst>
              <a:ext uri="{FF2B5EF4-FFF2-40B4-BE49-F238E27FC236}">
                <a16:creationId xmlns="" xmlns:a16="http://schemas.microsoft.com/office/drawing/2014/main" id="{CE296C91-6CFC-43FC-9242-C714F05172D4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="" xmlns:a16="http://schemas.microsoft.com/office/drawing/2014/main" id="{237FE0CE-1951-45D3-8D1A-7ADD0DD8D969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84837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="" xmlns:a16="http://schemas.microsoft.com/office/drawing/2014/main" id="{BB7ECC3C-4C4D-431C-B039-1115FA527B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EB065735-C96D-4963-83B2-125B5119233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="" xmlns:a16="http://schemas.microsoft.com/office/drawing/2014/main" id="{A7ABAADA-114F-4A68-A0AC-FB26F8F83BF0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Figure">
            <a:extLst>
              <a:ext uri="{FF2B5EF4-FFF2-40B4-BE49-F238E27FC236}">
                <a16:creationId xmlns="" xmlns:a16="http://schemas.microsoft.com/office/drawing/2014/main" id="{431C13A3-9EAB-44A8-9D9B-3546DD45B39A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4" name="Figure">
            <a:extLst>
              <a:ext uri="{FF2B5EF4-FFF2-40B4-BE49-F238E27FC236}">
                <a16:creationId xmlns="" xmlns:a16="http://schemas.microsoft.com/office/drawing/2014/main" id="{C6AC9BA2-80CB-418C-876B-00D88B6C0BE3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88807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983F65A9-BCCA-464E-95BD-8C4622BA715C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5A57BBF9-2C7C-4A8D-AD62-52054A2971D4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="" xmlns:a16="http://schemas.microsoft.com/office/drawing/2014/main" id="{0531DACB-A641-42A5-8250-930302AE7409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="" xmlns:a16="http://schemas.microsoft.com/office/drawing/2014/main" id="{191E889A-802C-4070-8C69-C9A69F00B6D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0DD84A62-C5EA-4E0D-BF70-CCE02089DF14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17204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="" xmlns:a16="http://schemas.microsoft.com/office/drawing/2014/main" id="{2EEF0003-ADB8-41EE-9FD2-C32549BB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14C76CA9-0B80-4E38-85B8-80304E61940B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="" xmlns:a16="http://schemas.microsoft.com/office/drawing/2014/main" id="{961EC8EA-2609-4AD7-93A2-F37ED6958658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="" xmlns:a16="http://schemas.microsoft.com/office/drawing/2014/main" id="{D8A40038-07DF-46E5-8843-82638D982D30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marR="0" lvl="0" indent="0" algn="ctr" defTabSz="3429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22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="" xmlns:a16="http://schemas.microsoft.com/office/drawing/2014/main" id="{8951F270-CBA0-4799-A7ED-C28C77E1FE6F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2652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4864"/>
            <a:ext cx="78867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56792"/>
            <a:ext cx="78867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  <p:sldLayoutId id="2147483881" r:id="rId18"/>
    <p:sldLayoutId id="2147483882" r:id="rId19"/>
    <p:sldLayoutId id="2147483883" r:id="rId20"/>
    <p:sldLayoutId id="2147483884" r:id="rId21"/>
    <p:sldLayoutId id="2147483885" r:id="rId2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Char char="•"/>
        <a:defRPr sz="21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3542593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r" defTabSz="914400" rtl="0" eaLnBrk="1" latinLnBrk="0" hangingPunct="1">
        <a:spcBef>
          <a:spcPct val="0"/>
        </a:spcBef>
        <a:buNone/>
        <a:defRPr lang="en-US" sz="32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639461" y="2574491"/>
            <a:ext cx="586508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766"/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405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14930" y="341033"/>
            <a:ext cx="2914141" cy="8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2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14104"/>
            <a:ext cx="8229600" cy="55399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678099" y="5823007"/>
            <a:ext cx="1430200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4809441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685766" rtl="0" eaLnBrk="1" latinLnBrk="0" hangingPunct="1">
        <a:spcBef>
          <a:spcPct val="0"/>
        </a:spcBef>
        <a:buNone/>
        <a:defRPr lang="en-US" sz="3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57162" indent="-257162" algn="l" defTabSz="68576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557185" indent="-214303" algn="l" defTabSz="68576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857207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200090" indent="-171442" algn="l" defTabSz="68576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542974" indent="-171442" algn="l" defTabSz="685766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885856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ss10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401" y="3025588"/>
            <a:ext cx="7259887" cy="808053"/>
          </a:xfrm>
        </p:spPr>
        <p:txBody>
          <a:bodyPr>
            <a:normAutofit/>
          </a:bodyPr>
          <a:lstStyle/>
          <a:p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Такие разные чувства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="" xmlns:a16="http://schemas.microsoft.com/office/drawing/2014/main" id="{E6DCAC89-5D68-4BB2-9B66-DFA32988E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098" y="73939"/>
            <a:ext cx="5117702" cy="77149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Практико-ориентированный семинар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«Система психологического сопровождения детей «группы риска» в условиях общеобразовательной организации»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FDB9AC4-3712-4BEF-A120-798A2EFA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4812" y="765181"/>
            <a:ext cx="4787153" cy="365125"/>
          </a:xfrm>
        </p:spPr>
        <p:txBody>
          <a:bodyPr/>
          <a:lstStyle/>
          <a:p>
            <a:pPr algn="ctr" defTabSz="685766"/>
            <a:r>
              <a:rPr lang="ru-RU" sz="14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26.10.2022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6D83D17-A900-42B4-97DA-FD65B4AE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0812" y="4783045"/>
            <a:ext cx="4316506" cy="1295026"/>
          </a:xfrm>
        </p:spPr>
        <p:txBody>
          <a:bodyPr/>
          <a:lstStyle/>
          <a:p>
            <a:pPr algn="ctr" defTabSz="685766"/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Ваврушка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685766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Ксения Игоревна</a:t>
            </a:r>
            <a:endParaRPr lang="en-US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5531" y="1133899"/>
            <a:ext cx="11256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МК</a:t>
            </a:r>
            <a:endParaRPr lang="ru-RU" sz="4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310282" y="349624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095129" y="349624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8310282" y="349624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8310282" y="250733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7987558" y="593648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292352" y="593648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77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07704995-E660-48D5-8798-BD60B28672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92705" y="2759632"/>
            <a:ext cx="2502460" cy="225313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="" xmlns:a16="http://schemas.microsoft.com/office/drawing/2014/main" id="{0E3C6B06-D896-4961-BD50-7C37309A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E7E6E6"/>
                </a:solidFill>
                <a:latin typeface="Calibri" panose="020F0502020204030204"/>
              </a:rPr>
              <a:pPr defTabSz="685766"/>
              <a:t>2</a:t>
            </a:fld>
            <a:endParaRPr lang="en-US">
              <a:solidFill>
                <a:srgbClr val="E7E6E6"/>
              </a:solidFill>
              <a:latin typeface="Calibri" panose="020F0502020204030204"/>
            </a:endParaRPr>
          </a:p>
        </p:txBody>
      </p:sp>
      <p:sp>
        <p:nvSpPr>
          <p:cNvPr id="4" name="AutoShape 2" descr="Как ставить цель на английском ‹ Инглек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ак ставить цель на английском ‹ Инглекс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7" name="Picture 5" descr="D:\User\Desktop\aim-goal-ambition-and-other-synonyms@1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094" y="1612899"/>
            <a:ext cx="7618413" cy="454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43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03" y="474009"/>
            <a:ext cx="2085975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D:\User\Desktop\Model-emotsionalnogo-intellekt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78" y="2419467"/>
            <a:ext cx="4372540" cy="275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8310282" y="349624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095129" y="349624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8310282" y="349624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8310282" y="250733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987558" y="593648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292352" y="593648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0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>
            <a:extLst>
              <a:ext uri="{FF2B5EF4-FFF2-40B4-BE49-F238E27FC236}">
                <a16:creationId xmlns="" xmlns:a16="http://schemas.microsoft.com/office/drawing/2014/main" id="{F6DCFE65-1BF7-4583-95DD-C16D26CCB0DB}"/>
              </a:ext>
            </a:extLst>
          </p:cNvPr>
          <p:cNvGrpSpPr/>
          <p:nvPr/>
        </p:nvGrpSpPr>
        <p:grpSpPr>
          <a:xfrm>
            <a:off x="6336018" y="1497212"/>
            <a:ext cx="1100552" cy="899663"/>
            <a:chOff x="1921112" y="114053"/>
            <a:chExt cx="8110307" cy="6629895"/>
          </a:xfrm>
        </p:grpSpPr>
        <p:sp>
          <p:nvSpPr>
            <p:cNvPr id="89" name="Figure">
              <a:extLst>
                <a:ext uri="{FF2B5EF4-FFF2-40B4-BE49-F238E27FC236}">
                  <a16:creationId xmlns="" xmlns:a16="http://schemas.microsoft.com/office/drawing/2014/main" id="{3B74A785-3624-43BB-A740-BC0D695DFE36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0" name="Figure">
              <a:extLst>
                <a:ext uri="{FF2B5EF4-FFF2-40B4-BE49-F238E27FC236}">
                  <a16:creationId xmlns="" xmlns:a16="http://schemas.microsoft.com/office/drawing/2014/main" id="{AC1D07C2-EC37-48BA-AD95-479A2D98AA2C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1" name="Figure">
              <a:extLst>
                <a:ext uri="{FF2B5EF4-FFF2-40B4-BE49-F238E27FC236}">
                  <a16:creationId xmlns="" xmlns:a16="http://schemas.microsoft.com/office/drawing/2014/main" id="{7A3EBCD5-9F52-4EE8-A2A4-00D82F2DD40B}"/>
                </a:ext>
              </a:extLst>
            </p:cNvPr>
            <p:cNvSpPr/>
            <p:nvPr/>
          </p:nvSpPr>
          <p:spPr>
            <a:xfrm>
              <a:off x="2368458" y="1388995"/>
              <a:ext cx="6998772" cy="4812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Calibri" panose="020F0502020204030204"/>
                  <a:sym typeface="Gill Sans"/>
                </a:rPr>
                <a:t>02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2" name="Figure">
              <a:extLst>
                <a:ext uri="{FF2B5EF4-FFF2-40B4-BE49-F238E27FC236}">
                  <a16:creationId xmlns="" xmlns:a16="http://schemas.microsoft.com/office/drawing/2014/main" id="{0602B3D1-34D0-4EC2-93F9-52121D9D7836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3" name="Figure">
              <a:extLst>
                <a:ext uri="{FF2B5EF4-FFF2-40B4-BE49-F238E27FC236}">
                  <a16:creationId xmlns="" xmlns:a16="http://schemas.microsoft.com/office/drawing/2014/main" id="{C94444AD-F449-48FE-A024-C229BBE1AEE5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4" name="Figure">
              <a:extLst>
                <a:ext uri="{FF2B5EF4-FFF2-40B4-BE49-F238E27FC236}">
                  <a16:creationId xmlns="" xmlns:a16="http://schemas.microsoft.com/office/drawing/2014/main" id="{4358133C-3CB3-4CC2-941F-9BB8171C26E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9257A48A-5FCD-4F03-9417-52B37EC9E2E9}"/>
              </a:ext>
            </a:extLst>
          </p:cNvPr>
          <p:cNvGrpSpPr/>
          <p:nvPr/>
        </p:nvGrpSpPr>
        <p:grpSpPr>
          <a:xfrm>
            <a:off x="1766297" y="1497212"/>
            <a:ext cx="1100552" cy="899663"/>
            <a:chOff x="1921112" y="114053"/>
            <a:chExt cx="8110307" cy="6629895"/>
          </a:xfrm>
        </p:grpSpPr>
        <p:sp>
          <p:nvSpPr>
            <p:cNvPr id="82" name="Figure">
              <a:extLst>
                <a:ext uri="{FF2B5EF4-FFF2-40B4-BE49-F238E27FC236}">
                  <a16:creationId xmlns="" xmlns:a16="http://schemas.microsoft.com/office/drawing/2014/main" id="{F16371F3-10C5-42FC-87EE-DB32CCEDED2C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3" name="Figure">
              <a:extLst>
                <a:ext uri="{FF2B5EF4-FFF2-40B4-BE49-F238E27FC236}">
                  <a16:creationId xmlns="" xmlns:a16="http://schemas.microsoft.com/office/drawing/2014/main" id="{A247A9B0-E0AE-4078-92D2-BE021879364E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4" name="Figure">
              <a:extLst>
                <a:ext uri="{FF2B5EF4-FFF2-40B4-BE49-F238E27FC236}">
                  <a16:creationId xmlns="" xmlns:a16="http://schemas.microsoft.com/office/drawing/2014/main" id="{85470AAA-139B-417F-B1E5-A317A8E02A1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Calibri" panose="020F0502020204030204"/>
                  <a:sym typeface="Gill Sans"/>
                </a:rPr>
                <a:t>01</a:t>
              </a: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5" name="Figure">
              <a:extLst>
                <a:ext uri="{FF2B5EF4-FFF2-40B4-BE49-F238E27FC236}">
                  <a16:creationId xmlns="" xmlns:a16="http://schemas.microsoft.com/office/drawing/2014/main" id="{D7817829-9A24-489A-AE64-F6D13F0BBD84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6" name="Figure">
              <a:extLst>
                <a:ext uri="{FF2B5EF4-FFF2-40B4-BE49-F238E27FC236}">
                  <a16:creationId xmlns="" xmlns:a16="http://schemas.microsoft.com/office/drawing/2014/main" id="{2870DC24-D382-46B5-8C53-79C7711252F0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7" name="Figure">
              <a:extLst>
                <a:ext uri="{FF2B5EF4-FFF2-40B4-BE49-F238E27FC236}">
                  <a16:creationId xmlns="" xmlns:a16="http://schemas.microsoft.com/office/drawing/2014/main" id="{153F0366-4360-43D7-AFF4-55C72949F87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4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34863"/>
            <a:ext cx="7886700" cy="2039289"/>
          </a:xfrm>
        </p:spPr>
        <p:txBody>
          <a:bodyPr>
            <a:normAutofit/>
          </a:bodyPr>
          <a:lstStyle/>
          <a:p>
            <a:pPr algn="ctr"/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Начнём</a:t>
            </a:r>
            <a:br>
              <a:rPr lang="ru-RU" sz="4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Осознанность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2112" y="2548826"/>
            <a:ext cx="277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Силуэт человека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540842" y="2548826"/>
            <a:ext cx="277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Вулкан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User\Desktop\1640290758_53-papik-pro-p-chelovek-siluet-risunok-konturnii-6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08" y="3213847"/>
            <a:ext cx="2907920" cy="3348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Изображения Вулкан | Бесплатные векторы, стоковые фото и P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Изображения Вулкан | Бесплатные векторы, стоковые фото и PS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8" descr="Как нарисовать вулкан - 38 фото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5" name="Picture 9" descr="D:\User\Desktop\1660118986_2-flomaster-club-p-kak-narisovat-vulkan-krasivo-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231" y="3213847"/>
            <a:ext cx="2368710" cy="33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4" name="Прямая соединительная линия 73"/>
          <p:cNvCxnSpPr/>
          <p:nvPr/>
        </p:nvCxnSpPr>
        <p:spPr>
          <a:xfrm>
            <a:off x="685799" y="207356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70646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685799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>
            <a:off x="685799" y="108465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363075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667869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Рисунок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285" y="3213847"/>
            <a:ext cx="2233159" cy="331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6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>
            <a:extLst>
              <a:ext uri="{FF2B5EF4-FFF2-40B4-BE49-F238E27FC236}">
                <a16:creationId xmlns=""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7F88F610-7B7C-44F0-8FE6-F62371B7351D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5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85799" y="207356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70646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685799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685799" y="108465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63075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67869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D:\User\Desktop\cb05e830fa0c0a49b091b2fb1385c611-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94"/>
          <a:stretch/>
        </p:blipFill>
        <p:spPr bwMode="auto">
          <a:xfrm>
            <a:off x="531162" y="1205192"/>
            <a:ext cx="8010205" cy="4361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0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869" y="1803869"/>
            <a:ext cx="7886700" cy="135619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 Что я сейчас чувствую?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xmlns="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7F88F610-7B7C-44F0-8FE6-F62371B7351D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6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85799" y="207356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70646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685799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85799" y="108465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63075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67869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667869" y="2507598"/>
            <a:ext cx="7886700" cy="13561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В чем я нуждаюсь?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667869" y="3906091"/>
            <a:ext cx="8234084" cy="17551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Как я прямо сейчас могу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удовлетворить эту потребность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/позаботиться о себе?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5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A3B0DF40-C49E-4642-8812-08274DAF5BF1}"/>
              </a:ext>
            </a:extLst>
          </p:cNvPr>
          <p:cNvGrpSpPr/>
          <p:nvPr/>
        </p:nvGrpSpPr>
        <p:grpSpPr>
          <a:xfrm>
            <a:off x="173620" y="2591613"/>
            <a:ext cx="1920015" cy="1569547"/>
            <a:chOff x="1921112" y="114053"/>
            <a:chExt cx="8110307" cy="6629895"/>
          </a:xfrm>
        </p:grpSpPr>
        <p:sp>
          <p:nvSpPr>
            <p:cNvPr id="67" name="Figure">
              <a:extLst>
                <a:ext uri="{FF2B5EF4-FFF2-40B4-BE49-F238E27FC236}">
                  <a16:creationId xmlns="" xmlns:a16="http://schemas.microsoft.com/office/drawing/2014/main" id="{0AEE4FD5-81D6-4C5E-8CBD-00F4108D5475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68" name="Figure">
              <a:extLst>
                <a:ext uri="{FF2B5EF4-FFF2-40B4-BE49-F238E27FC236}">
                  <a16:creationId xmlns="" xmlns:a16="http://schemas.microsoft.com/office/drawing/2014/main" id="{ACBBA69B-2C80-4A4F-B011-C38D171A91F6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69" name="Figure">
              <a:extLst>
                <a:ext uri="{FF2B5EF4-FFF2-40B4-BE49-F238E27FC236}">
                  <a16:creationId xmlns="" xmlns:a16="http://schemas.microsoft.com/office/drawing/2014/main" id="{B68770DD-AC13-4198-9DE7-CEB7E3603E79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70" name="Figure">
              <a:extLst>
                <a:ext uri="{FF2B5EF4-FFF2-40B4-BE49-F238E27FC236}">
                  <a16:creationId xmlns="" xmlns:a16="http://schemas.microsoft.com/office/drawing/2014/main" id="{74A3A687-15ED-4866-8B7B-45215D1D2556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71" name="Figure">
              <a:extLst>
                <a:ext uri="{FF2B5EF4-FFF2-40B4-BE49-F238E27FC236}">
                  <a16:creationId xmlns="" xmlns:a16="http://schemas.microsoft.com/office/drawing/2014/main" id="{824FB043-3C1D-4D3A-A1AE-9C8F3136E7A0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72" name="Figure">
              <a:extLst>
                <a:ext uri="{FF2B5EF4-FFF2-40B4-BE49-F238E27FC236}">
                  <a16:creationId xmlns="" xmlns:a16="http://schemas.microsoft.com/office/drawing/2014/main" id="{5BEB2C59-7958-4F86-8DAF-416377092A60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="" xmlns:a16="http://schemas.microsoft.com/office/drawing/2014/main" id="{44124AFC-F55F-4841-A830-7FFCE9C2C0BE}"/>
              </a:ext>
            </a:extLst>
          </p:cNvPr>
          <p:cNvGrpSpPr/>
          <p:nvPr/>
        </p:nvGrpSpPr>
        <p:grpSpPr>
          <a:xfrm>
            <a:off x="3556979" y="2591613"/>
            <a:ext cx="1920015" cy="1569547"/>
            <a:chOff x="1921112" y="114053"/>
            <a:chExt cx="8110307" cy="6629895"/>
          </a:xfrm>
        </p:grpSpPr>
        <p:sp>
          <p:nvSpPr>
            <p:cNvPr id="81" name="Figure">
              <a:extLst>
                <a:ext uri="{FF2B5EF4-FFF2-40B4-BE49-F238E27FC236}">
                  <a16:creationId xmlns="" xmlns:a16="http://schemas.microsoft.com/office/drawing/2014/main" id="{2870612D-5192-4704-84A7-9DC7D96A652F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2" name="Figure">
              <a:extLst>
                <a:ext uri="{FF2B5EF4-FFF2-40B4-BE49-F238E27FC236}">
                  <a16:creationId xmlns="" xmlns:a16="http://schemas.microsoft.com/office/drawing/2014/main" id="{BD8496F4-6584-44EE-9CD5-0BE3932CE1B2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3" name="Figure">
              <a:extLst>
                <a:ext uri="{FF2B5EF4-FFF2-40B4-BE49-F238E27FC236}">
                  <a16:creationId xmlns="" xmlns:a16="http://schemas.microsoft.com/office/drawing/2014/main" id="{13248431-A400-47A3-B207-49EEE9BC17FB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4" name="Figure">
              <a:extLst>
                <a:ext uri="{FF2B5EF4-FFF2-40B4-BE49-F238E27FC236}">
                  <a16:creationId xmlns="" xmlns:a16="http://schemas.microsoft.com/office/drawing/2014/main" id="{78D041A8-66E5-4FD5-8CB9-F3B783E1F960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5" name="Figure">
              <a:extLst>
                <a:ext uri="{FF2B5EF4-FFF2-40B4-BE49-F238E27FC236}">
                  <a16:creationId xmlns="" xmlns:a16="http://schemas.microsoft.com/office/drawing/2014/main" id="{31AD4DAE-275D-490C-A898-A3FBA15CEC99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6" name="Figure">
              <a:extLst>
                <a:ext uri="{FF2B5EF4-FFF2-40B4-BE49-F238E27FC236}">
                  <a16:creationId xmlns="" xmlns:a16="http://schemas.microsoft.com/office/drawing/2014/main" id="{467AC8B5-E2B8-4D49-8BEC-B8B72985B190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A1794D90-6AB1-4374-9F6A-280AD4B97D9B}"/>
              </a:ext>
            </a:extLst>
          </p:cNvPr>
          <p:cNvGrpSpPr/>
          <p:nvPr/>
        </p:nvGrpSpPr>
        <p:grpSpPr>
          <a:xfrm>
            <a:off x="6940337" y="2591613"/>
            <a:ext cx="1920015" cy="1569547"/>
            <a:chOff x="1921112" y="114053"/>
            <a:chExt cx="8110307" cy="6629895"/>
          </a:xfrm>
        </p:grpSpPr>
        <p:sp>
          <p:nvSpPr>
            <p:cNvPr id="88" name="Figure">
              <a:extLst>
                <a:ext uri="{FF2B5EF4-FFF2-40B4-BE49-F238E27FC236}">
                  <a16:creationId xmlns="" xmlns:a16="http://schemas.microsoft.com/office/drawing/2014/main" id="{383A4DD6-15B3-49C6-B14A-2B716B5C3EB0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9" name="Figure">
              <a:extLst>
                <a:ext uri="{FF2B5EF4-FFF2-40B4-BE49-F238E27FC236}">
                  <a16:creationId xmlns="" xmlns:a16="http://schemas.microsoft.com/office/drawing/2014/main" id="{FA7BE794-52FC-4CA7-9AD5-82F7BFE46A65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0" name="Figure">
              <a:extLst>
                <a:ext uri="{FF2B5EF4-FFF2-40B4-BE49-F238E27FC236}">
                  <a16:creationId xmlns="" xmlns:a16="http://schemas.microsoft.com/office/drawing/2014/main" id="{169A64DF-42F7-45D2-98D1-051FBF82CA55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1" name="Figure">
              <a:extLst>
                <a:ext uri="{FF2B5EF4-FFF2-40B4-BE49-F238E27FC236}">
                  <a16:creationId xmlns="" xmlns:a16="http://schemas.microsoft.com/office/drawing/2014/main" id="{727D6876-A7C0-426D-A6D9-8AE2D085C535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2" name="Figure">
              <a:extLst>
                <a:ext uri="{FF2B5EF4-FFF2-40B4-BE49-F238E27FC236}">
                  <a16:creationId xmlns="" xmlns:a16="http://schemas.microsoft.com/office/drawing/2014/main" id="{D6808B61-5893-44E4-B804-8099F4AF23E7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3" name="Figure">
              <a:extLst>
                <a:ext uri="{FF2B5EF4-FFF2-40B4-BE49-F238E27FC236}">
                  <a16:creationId xmlns="" xmlns:a16="http://schemas.microsoft.com/office/drawing/2014/main" id="{044E8351-C4B7-4C79-B756-5F0BFF73DEE0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4AE13C-CA50-40CF-B938-DCC3435C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7960" y="173262"/>
            <a:ext cx="7752393" cy="1132235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Как можем работать дальше?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Slide Number Placeholder 95">
            <a:extLst>
              <a:ext uri="{FF2B5EF4-FFF2-40B4-BE49-F238E27FC236}">
                <a16:creationId xmlns="" xmlns:a16="http://schemas.microsoft.com/office/drawing/2014/main" id="{EA18BEE0-8CC4-4D45-9726-46B21BFF2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7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2A7D938-E25C-4DC5-A44E-72B5F4FB39B0}"/>
              </a:ext>
            </a:extLst>
          </p:cNvPr>
          <p:cNvSpPr/>
          <p:nvPr/>
        </p:nvSpPr>
        <p:spPr>
          <a:xfrm>
            <a:off x="413498" y="2713866"/>
            <a:ext cx="1590303" cy="12977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C7F47DF-2D14-47F0-83CD-9DEE14344B6F}"/>
              </a:ext>
            </a:extLst>
          </p:cNvPr>
          <p:cNvSpPr/>
          <p:nvPr/>
        </p:nvSpPr>
        <p:spPr>
          <a:xfrm>
            <a:off x="2095173" y="2713866"/>
            <a:ext cx="1590303" cy="129771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405EA50D-64A5-47BB-B4B9-15B976115181}"/>
              </a:ext>
            </a:extLst>
          </p:cNvPr>
          <p:cNvSpPr/>
          <p:nvPr/>
        </p:nvSpPr>
        <p:spPr>
          <a:xfrm>
            <a:off x="3776849" y="2713866"/>
            <a:ext cx="1590303" cy="129771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Театр: Маски</a:t>
            </a:r>
          </a:p>
          <a:p>
            <a:pPr algn="ctr" defTabSz="685766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Танец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A5460DE-89F7-41C1-BF04-0759E8098A6C}"/>
              </a:ext>
            </a:extLst>
          </p:cNvPr>
          <p:cNvSpPr/>
          <p:nvPr/>
        </p:nvSpPr>
        <p:spPr>
          <a:xfrm>
            <a:off x="7140200" y="2713866"/>
            <a:ext cx="1590303" cy="12977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B3700877-0264-41CE-8156-20A7494F1418}"/>
              </a:ext>
            </a:extLst>
          </p:cNvPr>
          <p:cNvSpPr/>
          <p:nvPr/>
        </p:nvSpPr>
        <p:spPr>
          <a:xfrm>
            <a:off x="5458524" y="2713866"/>
            <a:ext cx="1590303" cy="129771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766"/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Inhaltsplatzhalter 4">
            <a:extLst>
              <a:ext uri="{FF2B5EF4-FFF2-40B4-BE49-F238E27FC236}">
                <a16:creationId xmlns="" xmlns:a16="http://schemas.microsoft.com/office/drawing/2014/main" id="{CEB4AE03-5F89-4003-B4FC-00370D346D20}"/>
              </a:ext>
            </a:extLst>
          </p:cNvPr>
          <p:cNvSpPr txBox="1">
            <a:spLocks/>
          </p:cNvSpPr>
          <p:nvPr/>
        </p:nvSpPr>
        <p:spPr>
          <a:xfrm>
            <a:off x="413498" y="2920299"/>
            <a:ext cx="1590302" cy="923330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ИЗО / 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метафорические</a:t>
            </a:r>
            <a:r>
              <a:rPr lang="ru-RU" sz="18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карты / фото</a:t>
            </a:r>
            <a:endParaRPr lang="fr-FR" sz="1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Inhaltsplatzhalter 4">
            <a:extLst>
              <a:ext uri="{FF2B5EF4-FFF2-40B4-BE49-F238E27FC236}">
                <a16:creationId xmlns="" xmlns:a16="http://schemas.microsoft.com/office/drawing/2014/main" id="{A070BB64-DA2A-4546-8A49-FAF5EF487C5D}"/>
              </a:ext>
            </a:extLst>
          </p:cNvPr>
          <p:cNvSpPr txBox="1">
            <a:spLocks/>
          </p:cNvSpPr>
          <p:nvPr/>
        </p:nvSpPr>
        <p:spPr>
          <a:xfrm>
            <a:off x="5476994" y="3057349"/>
            <a:ext cx="1566992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Пластичные материалы</a:t>
            </a:r>
            <a:endParaRPr lang="fr-F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Inhaltsplatzhalter 4">
            <a:extLst>
              <a:ext uri="{FF2B5EF4-FFF2-40B4-BE49-F238E27FC236}">
                <a16:creationId xmlns="" xmlns:a16="http://schemas.microsoft.com/office/drawing/2014/main" id="{AB59670F-D315-48F1-8E0C-ADBAF3E4D81E}"/>
              </a:ext>
            </a:extLst>
          </p:cNvPr>
          <p:cNvSpPr txBox="1">
            <a:spLocks/>
          </p:cNvSpPr>
          <p:nvPr/>
        </p:nvSpPr>
        <p:spPr>
          <a:xfrm>
            <a:off x="7313401" y="3197298"/>
            <a:ext cx="1243902" cy="36933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fr-FR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="" xmlns:a16="http://schemas.microsoft.com/office/drawing/2014/main" id="{A553F846-0BFD-4750-9D94-DFF422D2625A}"/>
              </a:ext>
            </a:extLst>
          </p:cNvPr>
          <p:cNvSpPr/>
          <p:nvPr/>
        </p:nvSpPr>
        <p:spPr>
          <a:xfrm>
            <a:off x="413498" y="4276165"/>
            <a:ext cx="1590302" cy="1922929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Каракули</a:t>
            </a:r>
          </a:p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Рисунок чувства/эмоции/состояния</a:t>
            </a:r>
            <a:endParaRPr lang="en-US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="" xmlns:a16="http://schemas.microsoft.com/office/drawing/2014/main" id="{71704A3C-75B2-4E09-9002-7FC2DC2F1509}"/>
              </a:ext>
            </a:extLst>
          </p:cNvPr>
          <p:cNvSpPr/>
          <p:nvPr/>
        </p:nvSpPr>
        <p:spPr>
          <a:xfrm>
            <a:off x="5453685" y="4276166"/>
            <a:ext cx="1590301" cy="1922928"/>
          </a:xfrm>
          <a:custGeom>
            <a:avLst/>
            <a:gdLst>
              <a:gd name="connsiteX0" fmla="*/ 0 w 2120401"/>
              <a:gd name="connsiteY0" fmla="*/ 0 h 672353"/>
              <a:gd name="connsiteX1" fmla="*/ 2120401 w 2120401"/>
              <a:gd name="connsiteY1" fmla="*/ 0 h 672353"/>
              <a:gd name="connsiteX2" fmla="*/ 2120401 w 2120401"/>
              <a:gd name="connsiteY2" fmla="*/ 672353 h 672353"/>
              <a:gd name="connsiteX3" fmla="*/ 0 w 2120401"/>
              <a:gd name="connsiteY3" fmla="*/ 672353 h 672353"/>
              <a:gd name="connsiteX4" fmla="*/ 0 w 2120401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1" h="672353">
                <a:moveTo>
                  <a:pt x="0" y="0"/>
                </a:moveTo>
                <a:lnTo>
                  <a:pt x="2120401" y="0"/>
                </a:lnTo>
                <a:lnTo>
                  <a:pt x="2120401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Бумага</a:t>
            </a:r>
          </a:p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Глина</a:t>
            </a:r>
          </a:p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Пластилин </a:t>
            </a:r>
          </a:p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Фольга</a:t>
            </a:r>
            <a:r>
              <a:rPr lang="ru-RU" sz="1500" b="1" dirty="0" smtClean="0">
                <a:solidFill>
                  <a:prstClr val="white"/>
                </a:solidFill>
                <a:latin typeface="Calibri" panose="020F0502020204030204"/>
              </a:rPr>
              <a:t> </a:t>
            </a:r>
          </a:p>
          <a:p>
            <a:pPr algn="ctr" defTabSz="685766"/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(скульптура, коллаж)</a:t>
            </a:r>
            <a:endParaRPr lang="en-US" sz="1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="" xmlns:a16="http://schemas.microsoft.com/office/drawing/2014/main" id="{CE377398-07C7-481B-8588-098704D06D4D}"/>
              </a:ext>
            </a:extLst>
          </p:cNvPr>
          <p:cNvSpPr/>
          <p:nvPr/>
        </p:nvSpPr>
        <p:spPr>
          <a:xfrm>
            <a:off x="2095174" y="4276165"/>
            <a:ext cx="1590302" cy="1922929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Рисуем под музыку</a:t>
            </a:r>
          </a:p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Сыграй чувство</a:t>
            </a:r>
            <a:endParaRPr lang="en-US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="" xmlns:a16="http://schemas.microsoft.com/office/drawing/2014/main" id="{BE6163F5-3BDE-42E1-996F-146609BE2B02}"/>
              </a:ext>
            </a:extLst>
          </p:cNvPr>
          <p:cNvSpPr/>
          <p:nvPr/>
        </p:nvSpPr>
        <p:spPr>
          <a:xfrm>
            <a:off x="3776849" y="4276166"/>
            <a:ext cx="1590302" cy="1922928"/>
          </a:xfrm>
          <a:custGeom>
            <a:avLst/>
            <a:gdLst>
              <a:gd name="connsiteX0" fmla="*/ 0 w 2120402"/>
              <a:gd name="connsiteY0" fmla="*/ 0 h 672353"/>
              <a:gd name="connsiteX1" fmla="*/ 2120402 w 2120402"/>
              <a:gd name="connsiteY1" fmla="*/ 0 h 672353"/>
              <a:gd name="connsiteX2" fmla="*/ 2120402 w 2120402"/>
              <a:gd name="connsiteY2" fmla="*/ 672353 h 672353"/>
              <a:gd name="connsiteX3" fmla="*/ 0 w 2120402"/>
              <a:gd name="connsiteY3" fmla="*/ 672353 h 672353"/>
              <a:gd name="connsiteX4" fmla="*/ 0 w 2120402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2" h="672353">
                <a:moveTo>
                  <a:pt x="0" y="0"/>
                </a:moveTo>
                <a:lnTo>
                  <a:pt x="2120402" y="0"/>
                </a:lnTo>
                <a:lnTo>
                  <a:pt x="2120402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Создаем маски</a:t>
            </a:r>
          </a:p>
          <a:p>
            <a:pPr algn="ctr" defTabSz="685766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Спектакль (кукольный)</a:t>
            </a:r>
          </a:p>
        </p:txBody>
      </p:sp>
      <p:sp>
        <p:nvSpPr>
          <p:cNvPr id="45" name="Freeform: Shape 44">
            <a:extLst>
              <a:ext uri="{FF2B5EF4-FFF2-40B4-BE49-F238E27FC236}">
                <a16:creationId xmlns="" xmlns:a16="http://schemas.microsoft.com/office/drawing/2014/main" id="{F579CB15-2ACC-4BB8-8EC2-5FF3C3458079}"/>
              </a:ext>
            </a:extLst>
          </p:cNvPr>
          <p:cNvSpPr/>
          <p:nvPr/>
        </p:nvSpPr>
        <p:spPr>
          <a:xfrm>
            <a:off x="7140202" y="4276165"/>
            <a:ext cx="1590300" cy="1922929"/>
          </a:xfrm>
          <a:custGeom>
            <a:avLst/>
            <a:gdLst>
              <a:gd name="connsiteX0" fmla="*/ 0 w 2120400"/>
              <a:gd name="connsiteY0" fmla="*/ 0 h 672353"/>
              <a:gd name="connsiteX1" fmla="*/ 2120400 w 2120400"/>
              <a:gd name="connsiteY1" fmla="*/ 0 h 672353"/>
              <a:gd name="connsiteX2" fmla="*/ 2120400 w 2120400"/>
              <a:gd name="connsiteY2" fmla="*/ 672353 h 672353"/>
              <a:gd name="connsiteX3" fmla="*/ 0 w 2120400"/>
              <a:gd name="connsiteY3" fmla="*/ 672353 h 672353"/>
              <a:gd name="connsiteX4" fmla="*/ 0 w 2120400"/>
              <a:gd name="connsiteY4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0400" h="672353">
                <a:moveTo>
                  <a:pt x="0" y="0"/>
                </a:moveTo>
                <a:lnTo>
                  <a:pt x="2120400" y="0"/>
                </a:lnTo>
                <a:lnTo>
                  <a:pt x="2120400" y="672353"/>
                </a:lnTo>
                <a:lnTo>
                  <a:pt x="0" y="67235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Опасности волшебного леса</a:t>
            </a:r>
          </a:p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Лепёшка</a:t>
            </a:r>
          </a:p>
          <a:p>
            <a:pPr algn="ctr" defTabSz="685766"/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Эмоции и действия</a:t>
            </a:r>
            <a:endParaRPr lang="en-US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Inhaltsplatzhalter 4">
            <a:extLst>
              <a:ext uri="{FF2B5EF4-FFF2-40B4-BE49-F238E27FC236}">
                <a16:creationId xmlns="" xmlns:a16="http://schemas.microsoft.com/office/drawing/2014/main" id="{CEB4AE03-5F89-4003-B4FC-00370D346D20}"/>
              </a:ext>
            </a:extLst>
          </p:cNvPr>
          <p:cNvSpPr txBox="1">
            <a:spLocks/>
          </p:cNvSpPr>
          <p:nvPr/>
        </p:nvSpPr>
        <p:spPr>
          <a:xfrm>
            <a:off x="2268373" y="3169516"/>
            <a:ext cx="1243902" cy="43088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sz="28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Музыка</a:t>
            </a:r>
            <a:endParaRPr lang="fr-FR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Inhaltsplatzhalter 4">
            <a:extLst>
              <a:ext uri="{FF2B5EF4-FFF2-40B4-BE49-F238E27FC236}">
                <a16:creationId xmlns="" xmlns:a16="http://schemas.microsoft.com/office/drawing/2014/main" id="{8E5C719B-5EA9-407D-BF54-C9707C99BBC9}"/>
              </a:ext>
            </a:extLst>
          </p:cNvPr>
          <p:cNvSpPr txBox="1">
            <a:spLocks/>
          </p:cNvSpPr>
          <p:nvPr/>
        </p:nvSpPr>
        <p:spPr>
          <a:xfrm>
            <a:off x="3964113" y="3169516"/>
            <a:ext cx="1243902" cy="307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595">
              <a:lnSpc>
                <a:spcPct val="100000"/>
              </a:lnSpc>
              <a:spcAft>
                <a:spcPts val="900"/>
              </a:spcAft>
              <a:buNone/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685799" y="207356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70646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H="1">
            <a:off x="685799" y="207356"/>
            <a:ext cx="215153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>
            <a:off x="685799" y="108465"/>
            <a:ext cx="0" cy="672352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363075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67869" y="451380"/>
            <a:ext cx="336175" cy="28800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551913" y="1486360"/>
            <a:ext cx="20401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477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50714F9A-57FC-47D3-A196-531173ED6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46" y="3200400"/>
            <a:ext cx="2938179" cy="153296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Обратная связь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xmlns="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8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pic>
        <p:nvPicPr>
          <p:cNvPr id="2" name="Рисунок 1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4" r="5814"/>
          <a:stretch>
            <a:fillRect/>
          </a:stretch>
        </p:blipFill>
        <p:spPr/>
      </p:pic>
      <p:cxnSp>
        <p:nvCxnSpPr>
          <p:cNvPr id="22" name="Прямая соединительная линия 21"/>
          <p:cNvCxnSpPr/>
          <p:nvPr/>
        </p:nvCxnSpPr>
        <p:spPr>
          <a:xfrm>
            <a:off x="806823" y="342885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91670" y="342885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806823" y="342885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806823" y="243994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484099" y="586909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88893" y="586909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5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07704995-E660-48D5-8798-BD60B28672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62718" y="1988719"/>
            <a:ext cx="4303058" cy="3699442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Ваврушка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Ксения Игоревна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8-906-86-70-889</a:t>
            </a:r>
          </a:p>
          <a:p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vk.com/pss104</a:t>
            </a:r>
            <a:endParaRPr lang="en-US" sz="3200" dirty="0" smtClean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maousosh104@mail.ru</a:t>
            </a: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="" xmlns:a16="http://schemas.microsoft.com/office/drawing/2014/main" id="{0E3C6B06-D896-4961-BD50-7C37309A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E7E6E6"/>
                </a:solidFill>
                <a:latin typeface="Calibri" panose="020F0502020204030204"/>
              </a:rPr>
              <a:pPr defTabSz="685766"/>
              <a:t>9</a:t>
            </a:fld>
            <a:endParaRPr lang="en-US">
              <a:solidFill>
                <a:srgbClr val="E7E6E6"/>
              </a:solidFill>
              <a:latin typeface="Calibri" panose="020F0502020204030204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18564" y="231429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03411" y="231429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618564" y="231429"/>
            <a:ext cx="215153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618564" y="132538"/>
            <a:ext cx="0" cy="672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95840" y="475453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00634" y="475453"/>
            <a:ext cx="336175" cy="28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D:\User\Desktop\yuM9D56LMnU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809" y="2393576"/>
            <a:ext cx="2949948" cy="2913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56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howeet theme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3065</TotalTime>
  <Words>218</Words>
  <Application>Microsoft Office PowerPoint</Application>
  <PresentationFormat>Экран (4:3)</PresentationFormat>
  <Paragraphs>70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Custom Design</vt:lpstr>
      <vt:lpstr>Showeet theme</vt:lpstr>
      <vt:lpstr>1_Blank</vt:lpstr>
      <vt:lpstr>1_Showeet theme</vt:lpstr>
      <vt:lpstr>Такие разные чувства</vt:lpstr>
      <vt:lpstr>Презентация PowerPoint</vt:lpstr>
      <vt:lpstr>Презентация PowerPoint</vt:lpstr>
      <vt:lpstr>Начнём  Осознанность</vt:lpstr>
      <vt:lpstr>Презентация PowerPoint</vt:lpstr>
      <vt:lpstr>1. Что я сейчас чувствую?</vt:lpstr>
      <vt:lpstr>Как можем работать дальше?</vt:lpstr>
      <vt:lpstr>Обратная связь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User</cp:lastModifiedBy>
  <cp:revision>11</cp:revision>
  <dcterms:created xsi:type="dcterms:W3CDTF">2017-05-11T15:11:29Z</dcterms:created>
  <dcterms:modified xsi:type="dcterms:W3CDTF">2022-10-26T02:32:52Z</dcterms:modified>
  <cp:category>Templates</cp:category>
</cp:coreProperties>
</file>