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864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3.emf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38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2.emf"/><Relationship Id="rId5" Type="http://schemas.openxmlformats.org/officeDocument/2006/relationships/image" Target="../media/image37.png"/><Relationship Id="rId15" Type="http://schemas.openxmlformats.org/officeDocument/2006/relationships/image" Target="../media/image34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6.emf"/><Relationship Id="rId4" Type="http://schemas.openxmlformats.org/officeDocument/2006/relationships/image" Target="../media/image29.emf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kisspng-apple-logo-cartoon-green-apple-5aa488fd04d732.142364821520732413019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55555">
            <a:off x="878804" y="5407401"/>
            <a:ext cx="650590" cy="751793"/>
          </a:xfrm>
          <a:prstGeom prst="rect">
            <a:avLst/>
          </a:prstGeom>
          <a:noFill/>
        </p:spPr>
      </p:pic>
      <p:sp>
        <p:nvSpPr>
          <p:cNvPr id="4" name="Кольцо 3"/>
          <p:cNvSpPr/>
          <p:nvPr/>
        </p:nvSpPr>
        <p:spPr>
          <a:xfrm>
            <a:off x="214282" y="5000636"/>
            <a:ext cx="1428760" cy="1428760"/>
          </a:xfrm>
          <a:prstGeom prst="donut">
            <a:avLst>
              <a:gd name="adj" fmla="val 4886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00298" y="5643578"/>
            <a:ext cx="6143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Мешина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Е.Л., учитель начальных классов МАОУ «ОЦ «НЬЮТОН» г. Челябинска»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дминистратор\Desktop\redapp0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286388"/>
            <a:ext cx="714380" cy="8498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71604" y="428604"/>
            <a:ext cx="6301725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Bookman Old Style" pitchFamily="18" charset="0"/>
              </a:rPr>
              <a:t>Мастерская  детской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Bookman Old Style" pitchFamily="18" charset="0"/>
              </a:rPr>
              <a:t>самостоятельности</a:t>
            </a:r>
            <a:endParaRPr lang="ru-RU" sz="4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9" name="Picture 5" descr="https://www.e1.ru/articles/images/008/805/8805/117844_300x39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500174"/>
            <a:ext cx="3490100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49564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10</a:t>
            </a:r>
            <a:endParaRPr lang="ru-RU" sz="2400" b="1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14282" y="428604"/>
          <a:ext cx="1160966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Acrobat Document" r:id="rId3" imgW="4533900" imgH="6415997" progId="AcroExch.Document.DC">
                  <p:embed/>
                </p:oleObj>
              </mc:Choice>
              <mc:Fallback>
                <p:oleObj name="Acrobat Document" r:id="rId3" imgW="4533900" imgH="641599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428604"/>
                        <a:ext cx="1160966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 l="12775" r="15257"/>
          <a:stretch>
            <a:fillRect/>
          </a:stretch>
        </p:blipFill>
        <p:spPr bwMode="auto">
          <a:xfrm>
            <a:off x="2714612" y="214290"/>
            <a:ext cx="621510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1571604" y="428604"/>
          <a:ext cx="1160965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Acrobat Document" r:id="rId6" imgW="4533900" imgH="6415997" progId="AcroExch.Document.DC">
                  <p:embed/>
                </p:oleObj>
              </mc:Choice>
              <mc:Fallback>
                <p:oleObj name="Acrobat Document" r:id="rId6" imgW="4533900" imgH="6415997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428604"/>
                        <a:ext cx="1160965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2714612" y="2357430"/>
          <a:ext cx="1071570" cy="15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Acrobat Document" r:id="rId8" imgW="4534293" imgH="6416596" progId="AcroExch.Document.DC">
                  <p:embed/>
                </p:oleObj>
              </mc:Choice>
              <mc:Fallback>
                <p:oleObj name="Acrobat Document" r:id="rId8" imgW="4534293" imgH="6416596" progId="AcroExch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2357430"/>
                        <a:ext cx="1071570" cy="15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285720" y="2357430"/>
          <a:ext cx="1071570" cy="152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Acrobat Document" r:id="rId10" imgW="4533900" imgH="6438888" progId="AcroExch.Document.DC">
                  <p:embed/>
                </p:oleObj>
              </mc:Choice>
              <mc:Fallback>
                <p:oleObj name="Acrobat Document" r:id="rId10" imgW="4533900" imgH="6438888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357430"/>
                        <a:ext cx="1071570" cy="1521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285720" y="4214818"/>
          <a:ext cx="1071570" cy="152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Acrobat Document" r:id="rId12" imgW="4533900" imgH="6438888" progId="AcroExch.Document.DC">
                  <p:embed/>
                </p:oleObj>
              </mc:Choice>
              <mc:Fallback>
                <p:oleObj name="Acrobat Document" r:id="rId12" imgW="4533900" imgH="6438888" progId="AcroExch.Document.DC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4214818"/>
                        <a:ext cx="1071570" cy="1521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1500166" y="2357430"/>
          <a:ext cx="1071570" cy="151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Acrobat Document" r:id="rId14" imgW="4533900" imgH="6415997" progId="AcroExch.Document.DC">
                  <p:embed/>
                </p:oleObj>
              </mc:Choice>
              <mc:Fallback>
                <p:oleObj name="Acrobat Document" r:id="rId14" imgW="4533900" imgH="6415997" progId="AcroExch.Document.DC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2357430"/>
                        <a:ext cx="1071570" cy="151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1500166" y="4214818"/>
          <a:ext cx="1059663" cy="1500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2" name="Acrobat Document" r:id="rId16" imgW="4533900" imgH="6415997" progId="AcroExch.Document.DC">
                  <p:embed/>
                </p:oleObj>
              </mc:Choice>
              <mc:Fallback>
                <p:oleObj name="Acrobat Document" r:id="rId16" imgW="4533900" imgH="6415997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4214818"/>
                        <a:ext cx="1059663" cy="1500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2714612" y="4214818"/>
          <a:ext cx="1060259" cy="1500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3" name="Acrobat Document" r:id="rId18" imgW="4533900" imgH="6415997" progId="AcroExch.Document.DC">
                  <p:embed/>
                </p:oleObj>
              </mc:Choice>
              <mc:Fallback>
                <p:oleObj name="Acrobat Document" r:id="rId18" imgW="4533900" imgH="6415997" progId="AcroExch.Document.DC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4214818"/>
                        <a:ext cx="1060259" cy="1500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1" name="Picture 13" descr="C:\Users\Администратор\Desktop\5a30c119490f3_reduced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714876" y="5000636"/>
            <a:ext cx="4071966" cy="9286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49564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11</a:t>
            </a:r>
            <a:endParaRPr lang="ru-RU" sz="2400" b="1" dirty="0"/>
          </a:p>
        </p:txBody>
      </p:sp>
      <p:pic>
        <p:nvPicPr>
          <p:cNvPr id="23554" name="Picture 2" descr="C:\Users\Администратор\Desktop\bbd5dd40d01baed77751c8403d5a4a2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14356"/>
            <a:ext cx="4071966" cy="4071966"/>
          </a:xfrm>
          <a:prstGeom prst="rect">
            <a:avLst/>
          </a:prstGeom>
          <a:noFill/>
        </p:spPr>
      </p:pic>
      <p:pic>
        <p:nvPicPr>
          <p:cNvPr id="23555" name="Picture 3" descr="C:\Users\Администратор\Desktop\23ef4c38735b5c6c376d673511a455dd-b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642918"/>
            <a:ext cx="3214710" cy="1751204"/>
          </a:xfrm>
          <a:prstGeom prst="rect">
            <a:avLst/>
          </a:prstGeom>
          <a:noFill/>
        </p:spPr>
      </p:pic>
      <p:sp>
        <p:nvSpPr>
          <p:cNvPr id="23560" name="AutoShape 8" descr="https://us.123rf.com/450wm/katrinahappy/katrinahappy1108/katrinahappy110800001/10119931-%D0%98%D0%BB%D0%BB%D1%8E%D1%81%D1%82%D1%80%D0%B0%D1%86%D0%B8%D1%8F-%D1%88%D0%BA%D0%BE%D0%BB%D1%8C%D0%BD%D0%B8%D0%BA%D0%B0-%D1%81%D0%B8%D0%B4%D0%B5%D1%82%D1%8C-%D0%BD%D0%B0-%D0%BF%D0%B0%D1%80%D1%82%D0%B5-%D0%B8-%D0%BF%D0%B8%D1%81%D0%B0%D1%82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https://us.123rf.com/450wm/katrinahappy/katrinahappy1108/katrinahappy110800001/10119931-%D0%98%D0%BB%D0%BB%D1%8E%D1%81%D1%82%D1%80%D0%B0%D1%86%D0%B8%D1%8F-%D1%88%D0%BA%D0%BE%D0%BB%D1%8C%D0%BD%D0%B8%D0%BA%D0%B0-%D1%81%D0%B8%D0%B4%D0%B5%D1%82%D1%8C-%D0%BD%D0%B0-%D0%BF%D0%B0%D1%80%D1%82%D0%B5-%D0%B8-%D0%BF%D0%B8%D1%81%D0%B0%D1%82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5" name="Picture 13" descr="http://shoolkochetovka.narod.ru/dop.ob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786058"/>
            <a:ext cx="3326093" cy="230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49564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12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28794" y="1142984"/>
            <a:ext cx="4884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Спасибо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за  внимание!</a:t>
            </a:r>
            <a:endParaRPr lang="ru-RU" sz="6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0100" y="285728"/>
            <a:ext cx="7143799" cy="2800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Ребёнок любит учиться,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когда  понимает,  ЗАЧЕМ он учится,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когда обучение даётся ему ЛЕГКО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и он знает, КАК  учиться</a:t>
            </a:r>
            <a:r>
              <a:rPr lang="ru-RU" sz="3200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endParaRPr lang="ru-RU" sz="3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9225" name="Picture 9" descr="https://thumbs.dreamstime.com/z/cartoon-children-sitting-school-desk-pull-hand-to-answer-41849716.jpg"/>
          <p:cNvPicPr>
            <a:picLocks noChangeAspect="1" noChangeArrowheads="1"/>
          </p:cNvPicPr>
          <p:nvPr/>
        </p:nvPicPr>
        <p:blipFill>
          <a:blip r:embed="rId2"/>
          <a:srcRect t="10204" b="14286"/>
          <a:stretch>
            <a:fillRect/>
          </a:stretch>
        </p:blipFill>
        <p:spPr bwMode="auto">
          <a:xfrm>
            <a:off x="2357422" y="3357562"/>
            <a:ext cx="431717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pic>
        <p:nvPicPr>
          <p:cNvPr id="2050" name="Picture 2" descr="C:\Users\Администратор\Desktop\resiz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2428892" cy="2428892"/>
          </a:xfrm>
          <a:prstGeom prst="rect">
            <a:avLst/>
          </a:prstGeom>
          <a:noFill/>
        </p:spPr>
      </p:pic>
      <p:pic>
        <p:nvPicPr>
          <p:cNvPr id="5" name="Рисунок 4" descr="https://image.mel.fm/i/U/U9eJR8ugBX/59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28604"/>
            <a:ext cx="2928958" cy="2286016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4" name="Picture 6" descr="http://edu21.cap.ru/home/4467/2019-2020/dok/dobu/yakla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2476517" cy="185738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5" name="Picture 7" descr="C:\Users\Администратор\Desktop\yandeks-uchebni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929066"/>
            <a:ext cx="4000527" cy="171451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2058" name="Picture 10" descr="C:\Users\Администратор\Desktop\land_vov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1643050"/>
            <a:ext cx="2214578" cy="2189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pic>
        <p:nvPicPr>
          <p:cNvPr id="7169" name="Picture 1" descr="C:\Users\Администратор\Desktop\uchi.ru.jpg"/>
          <p:cNvPicPr>
            <a:picLocks noChangeAspect="1" noChangeArrowheads="1"/>
          </p:cNvPicPr>
          <p:nvPr/>
        </p:nvPicPr>
        <p:blipFill>
          <a:blip r:embed="rId2"/>
          <a:srcRect r="842"/>
          <a:stretch>
            <a:fillRect/>
          </a:stretch>
        </p:blipFill>
        <p:spPr bwMode="auto">
          <a:xfrm>
            <a:off x="3671794" y="642919"/>
            <a:ext cx="4972171" cy="1428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158" t="16776" r="1052" b="21710"/>
          <a:stretch>
            <a:fillRect/>
          </a:stretch>
        </p:blipFill>
        <p:spPr bwMode="auto">
          <a:xfrm>
            <a:off x="3714744" y="3143248"/>
            <a:ext cx="5000661" cy="168853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7171" name="Picture 3" descr="C:\Users\Администратор\Desktop\549775693_1280x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857364"/>
            <a:ext cx="304802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9090" t="31148" r="31288" b="20082"/>
          <a:stretch>
            <a:fillRect/>
          </a:stretch>
        </p:blipFill>
        <p:spPr bwMode="auto">
          <a:xfrm>
            <a:off x="428596" y="3500438"/>
            <a:ext cx="4500594" cy="221457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8592" t="31250" r="33908" b="25625"/>
          <a:stretch>
            <a:fillRect/>
          </a:stretch>
        </p:blipFill>
        <p:spPr bwMode="auto">
          <a:xfrm>
            <a:off x="500034" y="571480"/>
            <a:ext cx="3857652" cy="192882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10725" t="29386" r="44002" b="8253"/>
          <a:stretch>
            <a:fillRect/>
          </a:stretch>
        </p:blipFill>
        <p:spPr bwMode="auto">
          <a:xfrm>
            <a:off x="5500694" y="500042"/>
            <a:ext cx="3286148" cy="250033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 l="11121" t="28027" r="36765" b="6054"/>
          <a:stretch>
            <a:fillRect/>
          </a:stretch>
        </p:blipFill>
        <p:spPr bwMode="auto">
          <a:xfrm>
            <a:off x="5500694" y="3429000"/>
            <a:ext cx="3286148" cy="234724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t="16827" b="37019"/>
          <a:stretch>
            <a:fillRect/>
          </a:stretch>
        </p:blipFill>
        <p:spPr bwMode="auto">
          <a:xfrm>
            <a:off x="642910" y="500042"/>
            <a:ext cx="764386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rot="16200000" flipV="1">
            <a:off x="6000760" y="2000240"/>
            <a:ext cx="785818" cy="78581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/>
          <p:nvPr/>
        </p:nvPicPr>
        <p:blipFill>
          <a:blip r:embed="rId3" cstate="print"/>
          <a:srcRect l="4135" t="14904" r="2442" b="14423"/>
          <a:stretch>
            <a:fillRect/>
          </a:stretch>
        </p:blipFill>
        <p:spPr bwMode="auto">
          <a:xfrm>
            <a:off x="642910" y="3000372"/>
            <a:ext cx="7429552" cy="314327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cxnSp>
        <p:nvCxnSpPr>
          <p:cNvPr id="17" name="Прямая со стрелкой 16"/>
          <p:cNvCxnSpPr/>
          <p:nvPr/>
        </p:nvCxnSpPr>
        <p:spPr>
          <a:xfrm rot="16200000" flipV="1">
            <a:off x="5036347" y="4893479"/>
            <a:ext cx="500066" cy="4286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3107521" y="4893479"/>
            <a:ext cx="500066" cy="4286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V="1">
            <a:off x="1464447" y="4893479"/>
            <a:ext cx="500066" cy="4286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848" t="16601" r="48383" b="7905"/>
          <a:stretch>
            <a:fillRect/>
          </a:stretch>
        </p:blipFill>
        <p:spPr bwMode="auto">
          <a:xfrm>
            <a:off x="428596" y="2285992"/>
            <a:ext cx="3429024" cy="35004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l="4136" t="14649" r="6525" b="6249"/>
          <a:stretch>
            <a:fillRect/>
          </a:stretch>
        </p:blipFill>
        <p:spPr bwMode="auto">
          <a:xfrm>
            <a:off x="4286248" y="571480"/>
            <a:ext cx="4514421" cy="245521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4136" t="14649" r="6525" b="6249"/>
          <a:stretch>
            <a:fillRect/>
          </a:stretch>
        </p:blipFill>
        <p:spPr bwMode="auto">
          <a:xfrm>
            <a:off x="4214810" y="3286124"/>
            <a:ext cx="4597380" cy="250033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 l="5294" t="15375" r="3647" b="45250"/>
          <a:stretch>
            <a:fillRect/>
          </a:stretch>
        </p:blipFill>
        <p:spPr bwMode="auto">
          <a:xfrm>
            <a:off x="285720" y="500042"/>
            <a:ext cx="380322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54440" y="2852936"/>
            <a:ext cx="921216" cy="2880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4340" y="1026204"/>
            <a:ext cx="554056" cy="1981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3787159"/>
            <a:ext cx="554056" cy="1981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8</a:t>
            </a:r>
            <a:endParaRPr lang="ru-RU" sz="2400" b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470" t="15385" b="17268"/>
          <a:stretch>
            <a:fillRect/>
          </a:stretch>
        </p:blipFill>
        <p:spPr bwMode="auto">
          <a:xfrm>
            <a:off x="4357686" y="1643050"/>
            <a:ext cx="4357718" cy="221457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13966" t="13739" r="9999" b="17564"/>
          <a:stretch>
            <a:fillRect/>
          </a:stretch>
        </p:blipFill>
        <p:spPr bwMode="auto">
          <a:xfrm>
            <a:off x="4357686" y="4071942"/>
            <a:ext cx="4357718" cy="222332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 l="3676" t="16308" r="2849" b="38281"/>
          <a:stretch>
            <a:fillRect/>
          </a:stretch>
        </p:blipFill>
        <p:spPr bwMode="auto">
          <a:xfrm>
            <a:off x="428596" y="4071942"/>
            <a:ext cx="3500462" cy="100013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 l="3245" t="15325" r="2644" b="27208"/>
          <a:stretch>
            <a:fillRect/>
          </a:stretch>
        </p:blipFill>
        <p:spPr bwMode="auto">
          <a:xfrm>
            <a:off x="428596" y="1785926"/>
            <a:ext cx="3314723" cy="114300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 l="5294" t="15375" r="3647" b="45250"/>
          <a:stretch>
            <a:fillRect/>
          </a:stretch>
        </p:blipFill>
        <p:spPr bwMode="auto">
          <a:xfrm>
            <a:off x="357158" y="214290"/>
            <a:ext cx="4973445" cy="121444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215082"/>
            <a:ext cx="3401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9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5426" t="15000" r="1863" b="16000"/>
          <a:stretch>
            <a:fillRect/>
          </a:stretch>
        </p:blipFill>
        <p:spPr bwMode="auto">
          <a:xfrm>
            <a:off x="2786050" y="571480"/>
            <a:ext cx="5643602" cy="214314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4108" t="19048" r="16432" b="22381"/>
          <a:stretch>
            <a:fillRect/>
          </a:stretch>
        </p:blipFill>
        <p:spPr bwMode="auto">
          <a:xfrm>
            <a:off x="2786050" y="3000372"/>
            <a:ext cx="5643602" cy="2714644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3000372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Активность по дням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357430"/>
            <a:ext cx="118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/>
              <a:t>ПРОГРЕСС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642918"/>
            <a:ext cx="2463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/>
              <a:t>Диаграмма </a:t>
            </a:r>
          </a:p>
          <a:p>
            <a:pPr algn="r"/>
            <a:r>
              <a:rPr lang="ru-RU" b="1" dirty="0" smtClean="0"/>
              <a:t>Выполнение  карточек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64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16</cp:revision>
  <dcterms:created xsi:type="dcterms:W3CDTF">2020-05-26T05:39:32Z</dcterms:created>
  <dcterms:modified xsi:type="dcterms:W3CDTF">2020-05-27T07:53:57Z</dcterms:modified>
</cp:coreProperties>
</file>