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4260" y="188640"/>
            <a:ext cx="820891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методического объединения учителей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классов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«Лучшие практики дистанционного обучения»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331" y="4869160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 – вынужденная необходимость или новые возможности?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3" y="3140968"/>
            <a:ext cx="87849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«Методические рекомендации по реализации образовательных программ НО, ОО, СО образования… с применением электронного обучения и дистанционных образовательных технологий» (Письмо Мин. просвещения РФ от 19.03.2020 № ГД-39/04)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58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56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2020-05-27T06:00:57Z</dcterms:created>
  <dcterms:modified xsi:type="dcterms:W3CDTF">2020-05-28T03:50:46Z</dcterms:modified>
</cp:coreProperties>
</file>