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9" r:id="rId1"/>
  </p:sldMasterIdLst>
  <p:sldIdLst>
    <p:sldId id="262" r:id="rId2"/>
    <p:sldId id="263" r:id="rId3"/>
    <p:sldId id="256" r:id="rId4"/>
    <p:sldId id="257" r:id="rId5"/>
    <p:sldId id="258" r:id="rId6"/>
    <p:sldId id="264" r:id="rId7"/>
    <p:sldId id="266" r:id="rId8"/>
    <p:sldId id="265" r:id="rId9"/>
    <p:sldId id="267" r:id="rId10"/>
    <p:sldId id="270" r:id="rId11"/>
    <p:sldId id="268" r:id="rId12"/>
    <p:sldId id="271" r:id="rId13"/>
    <p:sldId id="269" r:id="rId14"/>
    <p:sldId id="273" r:id="rId15"/>
    <p:sldId id="272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20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406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6162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4657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528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6487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3450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58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73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5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15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0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81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318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5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06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83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86B75A-687E-405C-8A0B-8D00578BA2C3}" type="datetimeFigureOut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5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78" y="1128582"/>
            <a:ext cx="10367485" cy="3402227"/>
          </a:xfrm>
          <a:prstGeom prst="rect">
            <a:avLst/>
          </a:prstGeom>
        </p:spPr>
      </p:pic>
      <p:sp>
        <p:nvSpPr>
          <p:cNvPr id="21" name="Текст 20"/>
          <p:cNvSpPr>
            <a:spLocks noGrp="1"/>
          </p:cNvSpPr>
          <p:nvPr>
            <p:ph type="body" sz="half" idx="4294967295"/>
          </p:nvPr>
        </p:nvSpPr>
        <p:spPr>
          <a:xfrm>
            <a:off x="7339914" y="5063181"/>
            <a:ext cx="3880021" cy="116462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/>
              <a:t>Лотова Татьяна Павловна,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/>
              <a:t>заместитель директора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/>
              <a:t>МАОУ «Гимназия № 23 г. Челябинска»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93233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1" y="708455"/>
            <a:ext cx="10412630" cy="58571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7914" y="5330053"/>
            <a:ext cx="671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Работаем </a:t>
            </a:r>
            <a:r>
              <a:rPr lang="ru-RU" sz="2000" b="1" dirty="0"/>
              <a:t>с карточками предметов: </a:t>
            </a:r>
            <a:r>
              <a:rPr lang="ru-RU" sz="2000" b="1" dirty="0" smtClean="0"/>
              <a:t>результаты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1689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4" y="230660"/>
            <a:ext cx="11364555" cy="63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4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97309"/>
            <a:ext cx="11730681" cy="659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9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8" y="263611"/>
            <a:ext cx="11318789" cy="636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00" y="618172"/>
            <a:ext cx="9900762" cy="5572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80556" y="4974280"/>
            <a:ext cx="4411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Работаем с карточками предметов: </a:t>
            </a:r>
            <a:r>
              <a:rPr lang="ru-RU" dirty="0" smtClean="0"/>
              <a:t>контроль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999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7" y="180719"/>
            <a:ext cx="11497273" cy="646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5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371182"/>
              </p:ext>
            </p:extLst>
          </p:nvPr>
        </p:nvGraphicFramePr>
        <p:xfrm>
          <a:off x="3411452" y="718382"/>
          <a:ext cx="3829523" cy="5418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5667359" imgH="8020007" progId="AcroExch.Document.11">
                  <p:embed/>
                </p:oleObj>
              </mc:Choice>
              <mc:Fallback>
                <p:oleObj name="Acrobat Document" r:id="rId3" imgW="5667359" imgH="802000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1452" y="718382"/>
                        <a:ext cx="3829523" cy="5418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26725" y="4489792"/>
            <a:ext cx="6268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Возможности панели дополнительных функций: </a:t>
            </a:r>
            <a:endParaRPr lang="ru-RU" b="1" dirty="0" smtClean="0"/>
          </a:p>
          <a:p>
            <a:pPr algn="ctr"/>
            <a:r>
              <a:rPr lang="ru-RU" b="1" dirty="0" smtClean="0"/>
              <a:t>мой </a:t>
            </a:r>
            <a:r>
              <a:rPr lang="ru-RU" b="1" dirty="0"/>
              <a:t>класс, </a:t>
            </a:r>
            <a:r>
              <a:rPr lang="ru-RU" b="1" dirty="0" smtClean="0"/>
              <a:t>переписка с классом (чат),  дополнительные </a:t>
            </a:r>
            <a:r>
              <a:rPr lang="ru-RU" b="1" dirty="0"/>
              <a:t>материалы, помощь.</a:t>
            </a:r>
          </a:p>
        </p:txBody>
      </p:sp>
    </p:spTree>
    <p:extLst>
      <p:ext uri="{BB962C8B-B14F-4D97-AF65-F5344CB8AC3E}">
        <p14:creationId xmlns:p14="http://schemas.microsoft.com/office/powerpoint/2010/main" val="325483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95" y="1219200"/>
            <a:ext cx="8968944" cy="504503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0433" y="669095"/>
            <a:ext cx="9257268" cy="550105"/>
          </a:xfrm>
        </p:spPr>
        <p:txBody>
          <a:bodyPr>
            <a:noAutofit/>
          </a:bodyPr>
          <a:lstStyle/>
          <a:p>
            <a:r>
              <a:rPr lang="ru-RU" sz="3600" dirty="0" smtClean="0"/>
              <a:t>Главный экран (ученик)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79641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673997" y="834382"/>
            <a:ext cx="9537700" cy="508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Возможности электронной библиотеки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171832" y="1490320"/>
            <a:ext cx="10039865" cy="430088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Обеспечивает </a:t>
            </a:r>
            <a:r>
              <a:rPr lang="ru-RU" dirty="0"/>
              <a:t>работу трех категорий пользователей: учителя, ученика и родителя. </a:t>
            </a:r>
            <a:endParaRPr lang="ru-RU" dirty="0" smtClean="0"/>
          </a:p>
          <a:p>
            <a:r>
              <a:rPr lang="ru-RU" dirty="0" smtClean="0"/>
              <a:t>Обеспечивает </a:t>
            </a:r>
            <a:r>
              <a:rPr lang="ru-RU" dirty="0"/>
              <a:t>каждый урок по любому предмету интерактивными заданиями, полностью соответствующими заданиям учебников и тетрадей на печатной основе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Учащиеся </a:t>
            </a:r>
            <a:r>
              <a:rPr lang="ru-RU" dirty="0"/>
              <a:t>имеют возможность неоднократно выполнять любую работу в качестве тренировочной, немедленно видеть результаты её выполнения, а также свои ошибки и варианты правильных ответов.</a:t>
            </a:r>
          </a:p>
          <a:p>
            <a:r>
              <a:rPr lang="ru-RU" dirty="0" smtClean="0"/>
              <a:t>Родители </a:t>
            </a:r>
            <a:r>
              <a:rPr lang="ru-RU" dirty="0"/>
              <a:t>имеют возможность просматривать тексты любых тренировочных и контрольных работ; просматривать развернутые результаты выполнения тестовых работ своего ребёнка, а также видеть варианты правильных ответов в том случае, если ребенок ответил неправильно.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65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9773" y="3530421"/>
            <a:ext cx="8221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27.03.2020</a:t>
            </a:r>
            <a:r>
              <a:rPr lang="ru-RU" dirty="0"/>
              <a:t>	</a:t>
            </a:r>
            <a:r>
              <a:rPr lang="ru-RU" b="1" dirty="0" smtClean="0"/>
              <a:t>Один </a:t>
            </a:r>
            <a:r>
              <a:rPr lang="ru-RU" b="1" dirty="0"/>
              <a:t>день в виртуальном классе: организуем учебный процесс</a:t>
            </a:r>
          </a:p>
          <a:p>
            <a:r>
              <a:rPr lang="ru-RU" dirty="0"/>
              <a:t>Лектор: </a:t>
            </a:r>
            <a:r>
              <a:rPr lang="ru-RU" dirty="0" err="1"/>
              <a:t>Ямшинина</a:t>
            </a:r>
            <a:r>
              <a:rPr lang="ru-RU" dirty="0"/>
              <a:t> С.Н., канд. </a:t>
            </a:r>
            <a:r>
              <a:rPr lang="ru-RU" dirty="0" err="1"/>
              <a:t>пед</a:t>
            </a:r>
            <a:r>
              <a:rPr lang="ru-RU" dirty="0"/>
              <a:t>. наук, методист научно-методического отдела издательства «Академкнига/Учебник»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9773" y="2179589"/>
            <a:ext cx="89133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23.03.2020</a:t>
            </a:r>
            <a:r>
              <a:rPr lang="ru-RU" dirty="0"/>
              <a:t>	</a:t>
            </a:r>
            <a:r>
              <a:rPr lang="ru-RU" b="1" dirty="0" smtClean="0"/>
              <a:t>Работаем </a:t>
            </a:r>
            <a:r>
              <a:rPr lang="ru-RU" b="1" dirty="0"/>
              <a:t>в виртуальном классе</a:t>
            </a:r>
          </a:p>
          <a:p>
            <a:r>
              <a:rPr lang="ru-RU" dirty="0"/>
              <a:t>Лектор: </a:t>
            </a:r>
            <a:r>
              <a:rPr lang="ru-RU" dirty="0" err="1"/>
              <a:t>Ямшинина</a:t>
            </a:r>
            <a:r>
              <a:rPr lang="ru-RU" dirty="0"/>
              <a:t> С.Н., канд. </a:t>
            </a:r>
            <a:r>
              <a:rPr lang="ru-RU" dirty="0" err="1"/>
              <a:t>пед</a:t>
            </a:r>
            <a:r>
              <a:rPr lang="ru-RU" dirty="0"/>
              <a:t>. наук, методист научно-методического отдела издательства «Академкнига/Учебник»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92130" y="921090"/>
            <a:ext cx="2257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Вебинары</a:t>
            </a:r>
            <a:r>
              <a:rPr lang="ru-RU" b="1" dirty="0" smtClean="0"/>
              <a:t> в записи:</a:t>
            </a:r>
            <a:endParaRPr lang="ru-RU" b="1" dirty="0"/>
          </a:p>
        </p:txBody>
      </p:sp>
      <p:pic>
        <p:nvPicPr>
          <p:cNvPr id="3074" name="Picture 2" descr="https://shop-akbooks.ru/main/image/logo_sm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59" y="850387"/>
            <a:ext cx="2373441" cy="77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0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63025" y="1523914"/>
            <a:ext cx="8387579" cy="47177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965" y="776717"/>
            <a:ext cx="9537700" cy="804862"/>
          </a:xfrm>
        </p:spPr>
        <p:txBody>
          <a:bodyPr/>
          <a:lstStyle/>
          <a:p>
            <a:r>
              <a:rPr lang="en-US" dirty="0" smtClean="0"/>
              <a:t>https://</a:t>
            </a:r>
            <a:r>
              <a:rPr lang="en-US" b="1" dirty="0" smtClean="0"/>
              <a:t>www.shop-akbooks.ru</a:t>
            </a:r>
            <a:r>
              <a:rPr lang="en-US" dirty="0" smtClean="0"/>
              <a:t>/main/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478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FF0000"/>
                </a:solidFill>
              </a:rPr>
              <a:t>СПАСИБО ЗА ВНИМАНИЕ</a:t>
            </a:r>
            <a:r>
              <a:rPr lang="ru-RU" dirty="0">
                <a:solidFill>
                  <a:srgbClr val="FF0000"/>
                </a:solidFill>
              </a:rPr>
              <a:t>!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https://shop-akbooks.ru/main/image/logo_sm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24" y="3930181"/>
            <a:ext cx="2373441" cy="77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1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открыть свой виртуальный класс 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95402" y="2532218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Шаг </a:t>
            </a:r>
            <a:r>
              <a:rPr lang="ru-RU" dirty="0"/>
              <a:t>1. Оформить ЗАЯВКУ НА ОТКРЫТИЕ ВИРТУАЛЬНОГО КЛАССА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Шаг </a:t>
            </a:r>
            <a:r>
              <a:rPr lang="ru-RU" dirty="0"/>
              <a:t>2. Подтвердить свой адрес электронной почты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Шаг </a:t>
            </a:r>
            <a:r>
              <a:rPr lang="ru-RU" dirty="0"/>
              <a:t>3. Получить логин и пароль (для учителя и учеников)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Шаг </a:t>
            </a:r>
            <a:r>
              <a:rPr lang="ru-RU" dirty="0"/>
              <a:t>4. Войти в библиотеку-онлайн для начала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17837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6511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05" y="531117"/>
            <a:ext cx="10066638" cy="5662484"/>
          </a:xfrm>
        </p:spPr>
      </p:pic>
    </p:spTree>
    <p:extLst>
      <p:ext uri="{BB962C8B-B14F-4D97-AF65-F5344CB8AC3E}">
        <p14:creationId xmlns:p14="http://schemas.microsoft.com/office/powerpoint/2010/main" val="1486235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725" y="806945"/>
            <a:ext cx="9367093" cy="74176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Главный экран  (учитель)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04" y="1624455"/>
            <a:ext cx="7634047" cy="4294150"/>
          </a:xfrm>
        </p:spPr>
      </p:pic>
      <p:sp>
        <p:nvSpPr>
          <p:cNvPr id="5" name="Прямоугольник 4"/>
          <p:cNvSpPr/>
          <p:nvPr/>
        </p:nvSpPr>
        <p:spPr>
          <a:xfrm>
            <a:off x="3267852" y="5046617"/>
            <a:ext cx="523683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Работаем с карточками предметов: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2" y="766119"/>
            <a:ext cx="9604834" cy="53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64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41" y="996779"/>
            <a:ext cx="3758495" cy="22901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2" y="764053"/>
            <a:ext cx="8256817" cy="521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22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6" y="189471"/>
            <a:ext cx="11540295" cy="64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5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4" y="90616"/>
            <a:ext cx="11792825" cy="66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788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228</TotalTime>
  <Words>217</Words>
  <Application>Microsoft Office PowerPoint</Application>
  <PresentationFormat>Широкоэкранный</PresentationFormat>
  <Paragraphs>27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Garamond</vt:lpstr>
      <vt:lpstr>Times New Roman</vt:lpstr>
      <vt:lpstr>Натуральные материалы</vt:lpstr>
      <vt:lpstr>Acrobat Document</vt:lpstr>
      <vt:lpstr>Презентация PowerPoint</vt:lpstr>
      <vt:lpstr>https://www.shop-akbooks.ru/main/</vt:lpstr>
      <vt:lpstr>Как открыть свой виртуальный класс  </vt:lpstr>
      <vt:lpstr>Презентация PowerPoint</vt:lpstr>
      <vt:lpstr>Главный экран  (учитель)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Главный экран (ученик)</vt:lpstr>
      <vt:lpstr>Возможности электронной библиотеки</vt:lpstr>
      <vt:lpstr>Презентация PowerPoint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открыть свой виртуальный класс</dc:title>
  <dc:creator>Татьяна Лотова</dc:creator>
  <cp:lastModifiedBy>Татьяна Лотова</cp:lastModifiedBy>
  <cp:revision>18</cp:revision>
  <dcterms:created xsi:type="dcterms:W3CDTF">2020-05-26T12:22:39Z</dcterms:created>
  <dcterms:modified xsi:type="dcterms:W3CDTF">2020-05-26T16:12:00Z</dcterms:modified>
</cp:coreProperties>
</file>