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56" r:id="rId2"/>
    <p:sldId id="301" r:id="rId3"/>
    <p:sldId id="302" r:id="rId4"/>
    <p:sldId id="303" r:id="rId5"/>
    <p:sldId id="308" r:id="rId6"/>
    <p:sldId id="310" r:id="rId7"/>
    <p:sldId id="305" r:id="rId8"/>
    <p:sldId id="306" r:id="rId9"/>
    <p:sldId id="307" r:id="rId10"/>
    <p:sldId id="304" r:id="rId11"/>
    <p:sldId id="309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4205C-51FA-49A6-A85C-BFABF4D50B54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55CA0-6A56-4377-9194-4BBAF3ED66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34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55CA0-6A56-4377-9194-4BBAF3ED662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273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30260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духовно-нравственной личности в рамках реализации внеурочной деятельности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085184"/>
            <a:ext cx="5256584" cy="144016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Никитина М.Ю., 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 «СОШ № 81 г. Челябинска»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97435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Уроки Памяти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user\Downloads\IMG_2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43050"/>
            <a:ext cx="8640960" cy="478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Уроки Памяти</a:t>
            </a:r>
          </a:p>
        </p:txBody>
      </p:sp>
      <p:pic>
        <p:nvPicPr>
          <p:cNvPr id="4" name="Picture 2" descr="C:\Users\user\Downloads\8befb8b2-ea11-472a-a10f-6b58dc01096e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5000660" cy="375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2c9585e4-aa13-48b2-a01a-49c642bd70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94" y="3429000"/>
            <a:ext cx="58519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Принципы духовно-нравственного воспитания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3727317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Принцип сотрудничества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Воспитание на традициях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Принцип сохранения исторической памяти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87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Нравственно  прекрасным  зовут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справедливого, мужественного,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благоразумного и вообще обладающего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всеми добродетелями человека»</a:t>
            </a: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Аристотель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Чтение и анализ притч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Этическая  беседа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Рассказ на этическую тему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Инсценировка, мини-спектакль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Рассказ на этическую тему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42928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0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2741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Яркое изложение фактов и событий, имеющих нравственное содержание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7468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Функции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Служит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источником знаний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Обогащает школьника опытом других людей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Служит способом использования положительного примера в воспитании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07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Условия эффективности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Соответствие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социальному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опыту школьников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Сопровождение  иллюстрациями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Инсценировки, мини-спектакли</a:t>
            </a:r>
          </a:p>
        </p:txBody>
      </p:sp>
      <p:pic>
        <p:nvPicPr>
          <p:cNvPr id="4" name="Picture 2" descr="C:\Users\user\Downloads\IMG_447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4114800" cy="254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IMG_447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500438"/>
            <a:ext cx="4774157" cy="292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Инсценировки, мини-спектакли</a:t>
            </a:r>
          </a:p>
        </p:txBody>
      </p:sp>
      <p:pic>
        <p:nvPicPr>
          <p:cNvPr id="4" name="Picture 2" descr="C:\Users\user\Downloads\IMG_4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33854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ownloads\IMG_4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4" b="33378"/>
          <a:stretch/>
        </p:blipFill>
        <p:spPr bwMode="auto">
          <a:xfrm>
            <a:off x="4674959" y="1571612"/>
            <a:ext cx="4009682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Этическая беседа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08240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00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9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4446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Определение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>
                          <a:latin typeface="Times New Roman" pitchFamily="18" charset="0"/>
                          <a:cs typeface="Times New Roman" pitchFamily="18" charset="0"/>
                        </a:rPr>
                        <a:t>Метод</a:t>
                      </a:r>
                      <a:r>
                        <a:rPr lang="ru-RU" sz="2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систематического и последовательного обсуждения знаний с участием двух сторон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7721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Функции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Углубление, упрочнение нравственных понятий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Формирование  системы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нравственных взглядов и убеждений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07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Условия эффективности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Проблемный</a:t>
                      </a: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характер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Отсутствие заранее отрепетированного сценария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Откровенность  высказываний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Сопоставление всех точек зрения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Волонтерские акции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1571612"/>
            <a:ext cx="4009889" cy="378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ownloads\0542e315-f0d6-4f96-a12d-dca18d50bb86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9" b="28703"/>
          <a:stretch/>
        </p:blipFill>
        <p:spPr bwMode="auto">
          <a:xfrm>
            <a:off x="5000628" y="1571612"/>
            <a:ext cx="3786214" cy="37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08581" y="5460326"/>
            <a:ext cx="3577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День защиты животных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Волонтерские акции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Подарки для первоклассников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user\Downloads\IMG_4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14554"/>
            <a:ext cx="7320876" cy="414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D7E3BC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167</Words>
  <Application>Microsoft Office PowerPoint</Application>
  <PresentationFormat>Экран (4:3)</PresentationFormat>
  <Paragraphs>54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Формирование духовно-нравственной личности в рамках реализации внеурочной деятельности</vt:lpstr>
      <vt:lpstr>Презентация PowerPoint</vt:lpstr>
      <vt:lpstr>Формы работы</vt:lpstr>
      <vt:lpstr>Рассказ на этическую тему</vt:lpstr>
      <vt:lpstr>Инсценировки, мини-спектакли</vt:lpstr>
      <vt:lpstr>Инсценировки, мини-спектакли</vt:lpstr>
      <vt:lpstr>Этическая беседа</vt:lpstr>
      <vt:lpstr>Волонтерские акции</vt:lpstr>
      <vt:lpstr>Волонтерские акции</vt:lpstr>
      <vt:lpstr>Уроки Памяти</vt:lpstr>
      <vt:lpstr>Уроки Памяти</vt:lpstr>
      <vt:lpstr>Принципы духовно-нравственного воспитания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духовно-нравственной личности в рамках реализации внеурочной деятельности.</dc:title>
  <dc:creator>Пользователь</dc:creator>
  <cp:lastModifiedBy>user</cp:lastModifiedBy>
  <cp:revision>73</cp:revision>
  <dcterms:created xsi:type="dcterms:W3CDTF">2023-01-28T10:20:26Z</dcterms:created>
  <dcterms:modified xsi:type="dcterms:W3CDTF">2023-03-03T05:54:37Z</dcterms:modified>
</cp:coreProperties>
</file>