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14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52FC0-FDF2-4D64-8217-0AC9400689AE}" type="datetimeFigureOut">
              <a:rPr lang="ru-RU" smtClean="0"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43421-282B-474C-BA9F-EA8B4E2851F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особенностях преподавания учебных предметов в начальных классах в 2020/2021 </a:t>
            </a:r>
            <a:r>
              <a:rPr lang="ru-RU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году. Федеральный перечень учебников.	</a:t>
            </a:r>
            <a:b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429132"/>
            <a:ext cx="3986218" cy="17526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70C0"/>
                </a:solidFill>
              </a:rPr>
              <a:t>Л.В. Михайленко, заместитель директора по УВР МБОУ «СОШ № 68 г. Челябинска», член ГМО УНК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1613" y="28575"/>
            <a:ext cx="6200775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6745" y="428604"/>
            <a:ext cx="748971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5757"/>
          <a:stretch>
            <a:fillRect/>
          </a:stretch>
        </p:blipFill>
        <p:spPr bwMode="auto">
          <a:xfrm>
            <a:off x="1209675" y="0"/>
            <a:ext cx="6272444" cy="671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28"/>
            <a:ext cx="6968698" cy="525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10772" t="18051"/>
          <a:stretch>
            <a:fillRect/>
          </a:stretch>
        </p:blipFill>
        <p:spPr bwMode="auto">
          <a:xfrm>
            <a:off x="2071670" y="214290"/>
            <a:ext cx="4733934" cy="518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5929330"/>
            <a:ext cx="186532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596" y="592933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Модельная ООП НОО: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46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Об особенностях преподавания учебных предметов в начальных классах в 2020/2021 уч. году. Федеральный перечень учебников.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особенностях преподавания учебных предметов в начальных классах в 2020/2021 уч. году. Федеральный перечень учебников.</dc:title>
  <dc:creator>Пользователь Windows</dc:creator>
  <cp:lastModifiedBy>User</cp:lastModifiedBy>
  <cp:revision>15</cp:revision>
  <dcterms:created xsi:type="dcterms:W3CDTF">2020-09-23T09:40:43Z</dcterms:created>
  <dcterms:modified xsi:type="dcterms:W3CDTF">2020-09-25T09:24:40Z</dcterms:modified>
</cp:coreProperties>
</file>