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052736"/>
            <a:ext cx="861197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ДЕЯТЕЛЬНОСТИ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ГМО УЧИТЕЛЕЙ НАЧАЛЬНЫХ КЛАССОВ </a:t>
            </a:r>
          </a:p>
          <a:p>
            <a:pPr algn="ctr">
              <a:lnSpc>
                <a:spcPct val="150000"/>
              </a:lnSpc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2019-2020 УЧЕБНОМ ГОДУ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4941168"/>
            <a:ext cx="42173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Лукович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Анжелика Витальевна,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аместитель директора по УВР МБОУ «СОШ № 121 г. Челябинска»,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уководитель ГМО УНК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967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1258" y="332656"/>
            <a:ext cx="81872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МЕРОПРИЯТИЯ, ОРГАНИЗОВАННЫЕ ГМО УНК в 2019-2020 учебном году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28082"/>
              </p:ext>
            </p:extLst>
          </p:nvPr>
        </p:nvGraphicFramePr>
        <p:xfrm>
          <a:off x="467544" y="1397000"/>
          <a:ext cx="8280921" cy="4933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5040560"/>
                <a:gridCol w="187220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мероприятия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12.09.2019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Единый городской методический день для учителей начальных классов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05.12.2019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50" dirty="0">
                          <a:effectLst/>
                          <a:latin typeface="Times New Roman"/>
                          <a:ea typeface="Droid Sans"/>
                          <a:cs typeface="Times New Roman"/>
                        </a:rPr>
                        <a:t>«Современные подходы к формированию навыков смыслового чтения в условиях реализации ФГОС НОО»</a:t>
                      </a:r>
                      <a:endParaRPr lang="ru-RU" sz="1800" kern="50" dirty="0">
                        <a:effectLst/>
                        <a:latin typeface="Times New Roman"/>
                        <a:ea typeface="Droid Sans"/>
                        <a:cs typeface="Lohit Hind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12.12.2019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</a:tabLs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Мастер-классы в рамках Фестиваля профессионального мастерства «Педагогический калейдоскоп» и «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Усовских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педагогических чтений»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19.12.2019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Дискуссионная площадка  в рамках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Усовских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чтений «Технологии формирования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метапредметных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планируемых результатов как основы функциональной грамотности  младших школьников»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9372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1258" y="332656"/>
            <a:ext cx="81872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МЕРОПРИЯТИЯ, ОРГАНИЗОВАННЫЕ ГМО УНК в 2019-2020 учебном году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017481"/>
              </p:ext>
            </p:extLst>
          </p:nvPr>
        </p:nvGraphicFramePr>
        <p:xfrm>
          <a:off x="533241" y="1700808"/>
          <a:ext cx="8280921" cy="4110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5040560"/>
                <a:gridCol w="187220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мероприятия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21.11.2019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Онлайн-час «Актуальные вопросы начального общего образования»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19.02.2020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Дистанционный семинар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 методистами ИГ «Российский учебник» «Функциональная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грамотность как приоритетный планируемый результат обучения в начальной школе»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23.03.2020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Вебинар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«Возможности организации обучения с использованием дистанционных образовательных технологий»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28.05.2020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Вебинар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«Лучшие практики дистанционного обучения»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7123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1258" y="332656"/>
            <a:ext cx="81872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МЕРОПРИЯТИЯ, ОРГАНИЗОВАННЫЕ ГМО УНК в 2019-2020 учебном году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439171"/>
              </p:ext>
            </p:extLst>
          </p:nvPr>
        </p:nvGraphicFramePr>
        <p:xfrm>
          <a:off x="467544" y="1397000"/>
          <a:ext cx="8280921" cy="4110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5040560"/>
                <a:gridCol w="187220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мероприятия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23.09-04.10.2019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«Профессиональный визит»: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взаимоизучение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деятельности ОО и ДОО по решению задач преемственности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октябрь-ноябрь 2019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Рабочая группа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разработке городской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диагностической работы по окружающему миру для обучающихся 4-х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классов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февраль-март 2020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Рабочая группа по разработке городской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диагностической работы по литературному чтению для обучающихся 3-их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классов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</a:tabLst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Организация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проведение 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олимпиад,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онкурсов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121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42493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ДЕЯТЕЛЬНОСТИ ГМО УНК в 2020-2021 учебном году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Онлайн-час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ГМО УНК по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теме…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 семинар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лаборатория «Встречи со «звёздами»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(практико-ориентированные семинары)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едагогические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мастерские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УНК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базе районных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Мастер-классы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418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1258" y="4489"/>
            <a:ext cx="81872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Члены ГМО УНК 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2020-2021 учебном году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343711"/>
              </p:ext>
            </p:extLst>
          </p:nvPr>
        </p:nvGraphicFramePr>
        <p:xfrm>
          <a:off x="467543" y="1049290"/>
          <a:ext cx="8280921" cy="5558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3816424"/>
                <a:gridCol w="187220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ОО, должность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Бахтина Ольга Александровна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заместитель директора по УВР МАОУ «СОШ № 6 г. Челябинска»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Калининский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Коротовская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Татьяна Николаевна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заместитель директора по УВР МАОУ «СОШ № 78 г. Челябинска»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Калининский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Власова Светлана Владимировна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заместитель директора МБОУ «Академический лицей № 95 г. Челябинска»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Курчатовский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Михайленко Лариса Викторовна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</a:tabLs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заместитель директора по УВР МБОУ «СОШ № 68 г. Челябинска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Ленинский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Кройтор Марина Анатольевна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начальных классов МАОУ «Лицей № 82 г. Челябинска»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Металлургический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Деревянко Ольга Павловна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</a:tabLs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учитель начальных классов МАОУ «СОШ № 15 г. Челябинска» (филиал)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Советский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Подкорытова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Светлана Витальевна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заместитель директора по УВР МАОУ «СОШ № 62 г. Челябинска»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Тракторозаводский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Захарова Светлана Дмитриевна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</a:tabLs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заместитель директора по УВР МАОУ «СОШ № 147 г. Челябинска»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Центральный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99068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434</Words>
  <Application>Microsoft Office PowerPoint</Application>
  <PresentationFormat>Экран (4:3)</PresentationFormat>
  <Paragraphs>89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22</cp:revision>
  <dcterms:created xsi:type="dcterms:W3CDTF">2020-09-24T00:22:47Z</dcterms:created>
  <dcterms:modified xsi:type="dcterms:W3CDTF">2020-09-25T08:54:44Z</dcterms:modified>
</cp:coreProperties>
</file>