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k.ru/video/153218102323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BOe3CnUVMA&amp;list=PLv1f-oyph-EiLUiX82ibJOIZ7rY1DGvzZ&amp;index=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video/1532181023239" TargetMode="External"/><Relationship Id="rId2" Type="http://schemas.openxmlformats.org/officeDocument/2006/relationships/hyperlink" Target="https://app.onlinetestpa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BOe3CnUVMA&amp;list=PLv1f-oyph-EiLUiX82ibJOIZ7rY1DGvzZ&amp;index=2" TargetMode="External"/><Relationship Id="rId4" Type="http://schemas.openxmlformats.org/officeDocument/2006/relationships/hyperlink" Target="https://learningapps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9468-557C-41CF-B46E-EB1B7089E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682" y="949230"/>
            <a:ext cx="8915399" cy="2262781"/>
          </a:xfrm>
        </p:spPr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упражнений: лучшие сервисы в помощь учителю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F8F58E-ACA1-4562-8132-37E3468BA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522" y="4777379"/>
            <a:ext cx="5276090" cy="1126283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начальных классов МАОУ «СОШ № 73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г.Челябинска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Казакова Н.В.</a:t>
            </a:r>
          </a:p>
        </p:txBody>
      </p:sp>
    </p:spTree>
    <p:extLst>
      <p:ext uri="{BB962C8B-B14F-4D97-AF65-F5344CB8AC3E}">
        <p14:creationId xmlns:p14="http://schemas.microsoft.com/office/powerpoint/2010/main" val="140441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7CF5C30-4200-4174-B8E2-D3B0F650A2EE}"/>
              </a:ext>
            </a:extLst>
          </p:cNvPr>
          <p:cNvCxnSpPr>
            <a:cxnSpLocks/>
          </p:cNvCxnSpPr>
          <p:nvPr/>
        </p:nvCxnSpPr>
        <p:spPr>
          <a:xfrm>
            <a:off x="4956313" y="2570922"/>
            <a:ext cx="675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CDA75C-3C76-4C52-88AB-DE10F153B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15" t="9938" r="18065" b="5168"/>
          <a:stretch/>
        </p:blipFill>
        <p:spPr bwMode="auto">
          <a:xfrm>
            <a:off x="3339548" y="1762539"/>
            <a:ext cx="6791654" cy="4976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3B00533-3C81-4ABC-8F50-432738DA3D77}"/>
              </a:ext>
            </a:extLst>
          </p:cNvPr>
          <p:cNvSpPr/>
          <p:nvPr/>
        </p:nvSpPr>
        <p:spPr>
          <a:xfrm>
            <a:off x="8861188" y="2258242"/>
            <a:ext cx="1488462" cy="312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8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97EE6E3-0DCB-42CA-A1CF-CA6BEC1E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24" t="8234" r="12132" b="6871"/>
          <a:stretch/>
        </p:blipFill>
        <p:spPr bwMode="auto">
          <a:xfrm>
            <a:off x="3016995" y="1905000"/>
            <a:ext cx="7474179" cy="4675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3B00533-3C81-4ABC-8F50-432738DA3D77}"/>
              </a:ext>
            </a:extLst>
          </p:cNvPr>
          <p:cNvSpPr/>
          <p:nvPr/>
        </p:nvSpPr>
        <p:spPr>
          <a:xfrm>
            <a:off x="6847156" y="2510260"/>
            <a:ext cx="1488462" cy="312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4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97EE6E3-0DCB-42CA-A1CF-CA6BEC1E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24" t="8234" r="12132" b="6871"/>
          <a:stretch/>
        </p:blipFill>
        <p:spPr bwMode="auto">
          <a:xfrm>
            <a:off x="3016995" y="1905000"/>
            <a:ext cx="7474179" cy="4675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3B00533-3C81-4ABC-8F50-432738DA3D77}"/>
              </a:ext>
            </a:extLst>
          </p:cNvPr>
          <p:cNvSpPr/>
          <p:nvPr/>
        </p:nvSpPr>
        <p:spPr>
          <a:xfrm>
            <a:off x="2486908" y="2780445"/>
            <a:ext cx="1488462" cy="312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1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97EE6E3-0DCB-42CA-A1CF-CA6BEC1E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24" t="8234" r="12132" b="6871"/>
          <a:stretch/>
        </p:blipFill>
        <p:spPr bwMode="auto">
          <a:xfrm>
            <a:off x="3016995" y="1905000"/>
            <a:ext cx="7474179" cy="4675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3B00533-3C81-4ABC-8F50-432738DA3D77}"/>
              </a:ext>
            </a:extLst>
          </p:cNvPr>
          <p:cNvSpPr/>
          <p:nvPr/>
        </p:nvSpPr>
        <p:spPr>
          <a:xfrm>
            <a:off x="9175005" y="2873210"/>
            <a:ext cx="1488462" cy="312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1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D0F2D2F-4981-43F2-BF54-844F06AA8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31" t="10506" r="7002" b="5451"/>
          <a:stretch/>
        </p:blipFill>
        <p:spPr bwMode="auto">
          <a:xfrm>
            <a:off x="2592925" y="2133599"/>
            <a:ext cx="7951527" cy="4294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3B00533-3C81-4ABC-8F50-432738DA3D77}"/>
              </a:ext>
            </a:extLst>
          </p:cNvPr>
          <p:cNvSpPr/>
          <p:nvPr/>
        </p:nvSpPr>
        <p:spPr>
          <a:xfrm>
            <a:off x="3189495" y="4462446"/>
            <a:ext cx="1753566" cy="3083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7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A8CDF1D-7408-4691-8099-095E5396F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Видео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https://ok.ru/video/1532181023239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43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32D09-B3E0-405D-BAD9-9C64956D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Бесплатный многофункциональный сервис для проведения тестирования и обучения </a:t>
            </a:r>
            <a:r>
              <a:rPr lang="en-US" sz="3200" dirty="0"/>
              <a:t>Online Test Pad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D3498B-0A19-4616-8B1E-D2DACCFF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FA85E4-AE16-40D9-AE76-25D5451C1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123" t="10505" r="28007" b="24759"/>
          <a:stretch/>
        </p:blipFill>
        <p:spPr bwMode="auto">
          <a:xfrm>
            <a:off x="2589212" y="2287294"/>
            <a:ext cx="8318815" cy="4291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331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32D09-B3E0-405D-BAD9-9C64956D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Бесплатный многофункциональный сервис для проведения тестирования и обучения </a:t>
            </a:r>
            <a:r>
              <a:rPr lang="en-US" sz="3200" dirty="0"/>
              <a:t>Online Test Pad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5092F8-F80D-423D-B145-D36ED6849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49" t="10913" r="16014" b="5584"/>
          <a:stretch/>
        </p:blipFill>
        <p:spPr bwMode="auto">
          <a:xfrm>
            <a:off x="3444794" y="2067339"/>
            <a:ext cx="6761461" cy="4625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759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32D09-B3E0-405D-BAD9-9C64956D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Бесплатный многофункциональный сервис для проведения тестирования и обучения </a:t>
            </a:r>
            <a:r>
              <a:rPr lang="en-US" sz="3200" dirty="0"/>
              <a:t>Online Test Pad</a:t>
            </a:r>
            <a:endParaRPr lang="ru-RU" sz="32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5CE8A56-DE89-4EAC-860B-63C289E1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62" b="5604"/>
          <a:stretch/>
        </p:blipFill>
        <p:spPr>
          <a:xfrm>
            <a:off x="2592925" y="2250625"/>
            <a:ext cx="8587408" cy="4322453"/>
          </a:xfrm>
        </p:spPr>
      </p:pic>
    </p:spTree>
    <p:extLst>
      <p:ext uri="{BB962C8B-B14F-4D97-AF65-F5344CB8AC3E}">
        <p14:creationId xmlns:p14="http://schemas.microsoft.com/office/powerpoint/2010/main" val="384197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32D09-B3E0-405D-BAD9-9C64956D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Бесплатный многофункциональный сервис для проведения тестирования и обучения </a:t>
            </a:r>
            <a:r>
              <a:rPr lang="en-US" sz="3200" dirty="0"/>
              <a:t>Online Test Pad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DA67E-34F4-4D75-8B67-327901E51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1D5EA7-CDDB-4041-8A25-C7403D5F3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5" t="20271" r="2423" b="9101"/>
          <a:stretch/>
        </p:blipFill>
        <p:spPr>
          <a:xfrm>
            <a:off x="2589212" y="2014330"/>
            <a:ext cx="9475305" cy="48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9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46892-BD22-490D-B6D0-512F314E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943" y="543339"/>
            <a:ext cx="8915399" cy="665080"/>
          </a:xfrm>
        </p:spPr>
        <p:txBody>
          <a:bodyPr>
            <a:normAutofit/>
          </a:bodyPr>
          <a:lstStyle/>
          <a:p>
            <a:r>
              <a:rPr lang="ru-RU" sz="3200" dirty="0"/>
              <a:t>Цель: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3D5070-2376-48C8-B8C6-41C7410BA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942" y="1239974"/>
            <a:ext cx="8915399" cy="860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Познакомить с онлайн-сервисами для создания интерактивных игр и упражнений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7629AB-0C68-4C0A-A06A-F69BE1FB9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29" y="2415089"/>
            <a:ext cx="4194412" cy="27434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6FC91A-DCDC-48E3-8583-B761B65E6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123" t="10505" r="28007" b="24759"/>
          <a:stretch/>
        </p:blipFill>
        <p:spPr bwMode="auto">
          <a:xfrm>
            <a:off x="7489549" y="4330976"/>
            <a:ext cx="4210050" cy="2171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7728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32D09-B3E0-405D-BAD9-9C64956D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Бесплатный многофункциональный сервис для проведения тестирования и обучения </a:t>
            </a:r>
            <a:r>
              <a:rPr lang="en-US" sz="3200" dirty="0"/>
              <a:t>Online Test Pad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DA67E-34F4-4D75-8B67-327901E51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1C581-400E-4F87-BB55-4D848D3F5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07" r="3404" b="6473"/>
          <a:stretch/>
        </p:blipFill>
        <p:spPr>
          <a:xfrm>
            <a:off x="2148888" y="2072100"/>
            <a:ext cx="9923842" cy="4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32D09-B3E0-405D-BAD9-9C64956D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Бесплатный многофункциональный сервис для проведения тестирования и обучения </a:t>
            </a:r>
            <a:r>
              <a:rPr lang="en-US" sz="3200" dirty="0"/>
              <a:t>Online Test Pad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DA67E-34F4-4D75-8B67-327901E51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10A3F0-2BC7-4BD0-A8AF-C8D669ECA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8" r="6351" b="13805"/>
          <a:stretch/>
        </p:blipFill>
        <p:spPr>
          <a:xfrm>
            <a:off x="1546013" y="2133600"/>
            <a:ext cx="10645987" cy="48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5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32D09-B3E0-405D-BAD9-9C64956D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Бесплатный многофункциональный сервис для проведения тестирования и обучения </a:t>
            </a:r>
            <a:r>
              <a:rPr lang="en-US" sz="3200" dirty="0"/>
              <a:t>Online Test Pad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DA67E-34F4-4D75-8B67-327901E51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</a:t>
            </a:r>
            <a:r>
              <a:rPr lang="ru-RU" sz="2400" b="0" i="0" dirty="0">
                <a:effectLst/>
              </a:rPr>
              <a:t>идео познакомит вас с работой на платформе Online Test </a:t>
            </a:r>
            <a:r>
              <a:rPr lang="ru-RU" sz="2400" b="0" i="0" dirty="0" err="1">
                <a:effectLst/>
              </a:rPr>
              <a:t>Pad</a:t>
            </a:r>
            <a:endParaRPr lang="ru-RU" sz="2400" b="0" i="0" dirty="0">
              <a:effectLst/>
            </a:endParaRPr>
          </a:p>
          <a:p>
            <a:r>
              <a:rPr lang="en-US" sz="2400" b="0" i="0" dirty="0">
                <a:effectLst/>
                <a:hlinkClick r:id="rId2"/>
              </a:rPr>
              <a:t>https://www.youtube.com/watch?v=0BOe3CnUVMA&amp;list=PLv1f-oyph-EiLUiX82ibJOIZ7rY1DGvzZ&amp;index=2</a:t>
            </a:r>
            <a:endParaRPr lang="ru-RU" sz="2400" dirty="0"/>
          </a:p>
          <a:p>
            <a:endParaRPr lang="ru-RU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284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AB13B-E589-40F2-915A-319D90CA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447" y="278855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21045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AB676-D692-47EA-AC5C-10214B43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Использованные источники: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05C20-6662-4CEE-954F-12137F12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https://app.onlinetestpad.com/</a:t>
            </a:r>
            <a:r>
              <a:rPr lang="ru-RU" sz="2400" dirty="0"/>
              <a:t>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hlinkClick r:id="rId3"/>
              </a:rPr>
              <a:t>https://ok.ru/video/1532181023239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r>
              <a:rPr lang="en-US" sz="2400" dirty="0">
                <a:hlinkClick r:id="rId4"/>
              </a:rPr>
              <a:t>https://learningapps.org/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https://www.youtube.com/watch?v=0BOe3CnUVMA&amp;list=PLv1f-oyph-EiLUiX82ibJOIZ7rY1DGvzZ&amp;index=2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172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FCEEE52-672D-4963-9E27-435F91648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235" y="1766964"/>
            <a:ext cx="7540487" cy="49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2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FCEEE52-672D-4963-9E27-435F91648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235" y="1766964"/>
            <a:ext cx="7540487" cy="4932004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0B671975-AA9A-434F-AEB7-E3578C91CFE1}"/>
              </a:ext>
            </a:extLst>
          </p:cNvPr>
          <p:cNvSpPr/>
          <p:nvPr/>
        </p:nvSpPr>
        <p:spPr>
          <a:xfrm>
            <a:off x="9409043" y="2345635"/>
            <a:ext cx="1356223" cy="331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DD8A33D-DB9E-44B9-904D-7380864636E2}"/>
              </a:ext>
            </a:extLst>
          </p:cNvPr>
          <p:cNvCxnSpPr>
            <a:endCxn id="7" idx="7"/>
          </p:cNvCxnSpPr>
          <p:nvPr/>
        </p:nvCxnSpPr>
        <p:spPr>
          <a:xfrm flipH="1">
            <a:off x="10566652" y="1905000"/>
            <a:ext cx="803713" cy="489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53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E5A733-EFE5-4FE4-8AD9-55CE37500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687465"/>
            <a:ext cx="7544988" cy="517053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12E5494-A2B0-4719-B0B9-E27F3BD98A8E}"/>
              </a:ext>
            </a:extLst>
          </p:cNvPr>
          <p:cNvCxnSpPr/>
          <p:nvPr/>
        </p:nvCxnSpPr>
        <p:spPr>
          <a:xfrm>
            <a:off x="5645426" y="6233890"/>
            <a:ext cx="1789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B0FBAA-6127-468F-A3F4-2141472F9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179E20-AB54-47A9-88FF-B2E6AF966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5" t="10506" r="20470" b="18796"/>
          <a:stretch/>
        </p:blipFill>
        <p:spPr bwMode="auto">
          <a:xfrm>
            <a:off x="3286539" y="1797025"/>
            <a:ext cx="6985346" cy="4765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7CF5C30-4200-4174-B8E2-D3B0F650A2EE}"/>
              </a:ext>
            </a:extLst>
          </p:cNvPr>
          <p:cNvCxnSpPr>
            <a:cxnSpLocks/>
          </p:cNvCxnSpPr>
          <p:nvPr/>
        </p:nvCxnSpPr>
        <p:spPr>
          <a:xfrm>
            <a:off x="4956313" y="2570922"/>
            <a:ext cx="675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8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7CF5C30-4200-4174-B8E2-D3B0F650A2EE}"/>
              </a:ext>
            </a:extLst>
          </p:cNvPr>
          <p:cNvCxnSpPr>
            <a:cxnSpLocks/>
          </p:cNvCxnSpPr>
          <p:nvPr/>
        </p:nvCxnSpPr>
        <p:spPr>
          <a:xfrm>
            <a:off x="4956313" y="2570922"/>
            <a:ext cx="675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CDA75C-3C76-4C52-88AB-DE10F153B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15" t="9938" r="18065" b="5168"/>
          <a:stretch/>
        </p:blipFill>
        <p:spPr bwMode="auto">
          <a:xfrm>
            <a:off x="3339548" y="1762539"/>
            <a:ext cx="6791654" cy="4976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3B00533-3C81-4ABC-8F50-432738DA3D77}"/>
              </a:ext>
            </a:extLst>
          </p:cNvPr>
          <p:cNvSpPr/>
          <p:nvPr/>
        </p:nvSpPr>
        <p:spPr>
          <a:xfrm>
            <a:off x="3299791" y="6233890"/>
            <a:ext cx="2332383" cy="6240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7CF5C30-4200-4174-B8E2-D3B0F650A2EE}"/>
              </a:ext>
            </a:extLst>
          </p:cNvPr>
          <p:cNvCxnSpPr>
            <a:cxnSpLocks/>
          </p:cNvCxnSpPr>
          <p:nvPr/>
        </p:nvCxnSpPr>
        <p:spPr>
          <a:xfrm>
            <a:off x="4956313" y="2570922"/>
            <a:ext cx="675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CDA75C-3C76-4C52-88AB-DE10F153B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15" t="9938" r="18065" b="5168"/>
          <a:stretch/>
        </p:blipFill>
        <p:spPr bwMode="auto">
          <a:xfrm>
            <a:off x="3339548" y="1762539"/>
            <a:ext cx="6791654" cy="4976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3B00533-3C81-4ABC-8F50-432738DA3D77}"/>
              </a:ext>
            </a:extLst>
          </p:cNvPr>
          <p:cNvSpPr/>
          <p:nvPr/>
        </p:nvSpPr>
        <p:spPr>
          <a:xfrm>
            <a:off x="5574648" y="2258242"/>
            <a:ext cx="1488462" cy="312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0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B30998-09B9-40EE-8203-A27FC0A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интерактивных упражнений с помощью сервиса Learning </a:t>
            </a:r>
            <a:r>
              <a:rPr lang="ru-RU" sz="3200" dirty="0" err="1"/>
              <a:t>Apps</a:t>
            </a:r>
            <a:endParaRPr lang="ru-RU" sz="32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E0E1C62-E5E0-41FA-99DC-4D7E2B29F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1165" t="5111" r="23036" b="10846"/>
          <a:stretch/>
        </p:blipFill>
        <p:spPr bwMode="auto">
          <a:xfrm>
            <a:off x="3443673" y="1905000"/>
            <a:ext cx="5304654" cy="4511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673345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310</Words>
  <Application>Microsoft Office PowerPoint</Application>
  <PresentationFormat>Широкоэкранный</PresentationFormat>
  <Paragraphs>35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Легкий дым</vt:lpstr>
      <vt:lpstr>Создание интерактивных упражнений: лучшие сервисы в помощь учителю</vt:lpstr>
      <vt:lpstr>Цель: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Создание интерактивных упражнений с помощью сервиса Learning Apps</vt:lpstr>
      <vt:lpstr>Бесплатный многофункциональный сервис для проведения тестирования и обучения Online Test Pad</vt:lpstr>
      <vt:lpstr>Бесплатный многофункциональный сервис для проведения тестирования и обучения Online Test Pad</vt:lpstr>
      <vt:lpstr>Бесплатный многофункциональный сервис для проведения тестирования и обучения Online Test Pad</vt:lpstr>
      <vt:lpstr>Бесплатный многофункциональный сервис для проведения тестирования и обучения Online Test Pad</vt:lpstr>
      <vt:lpstr>Бесплатный многофункциональный сервис для проведения тестирования и обучения Online Test Pad</vt:lpstr>
      <vt:lpstr>Бесплатный многофункциональный сервис для проведения тестирования и обучения Online Test Pad</vt:lpstr>
      <vt:lpstr>Бесплатный многофункциональный сервис для проведения тестирования и обучения Online Test Pad</vt:lpstr>
      <vt:lpstr>Спасибо за внимание!</vt:lpstr>
      <vt:lpstr>Использованные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интерактивных упражнений: лучшие сервисы в помощь учителю</dc:title>
  <dc:creator>Степан Казаков</dc:creator>
  <cp:lastModifiedBy>Степан Казаков</cp:lastModifiedBy>
  <cp:revision>3</cp:revision>
  <dcterms:created xsi:type="dcterms:W3CDTF">2021-11-22T15:11:40Z</dcterms:created>
  <dcterms:modified xsi:type="dcterms:W3CDTF">2021-11-23T03:50:02Z</dcterms:modified>
</cp:coreProperties>
</file>