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70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2" y="13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3BA3C-A867-4931-BF93-337E092360F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DCAC5-7CF2-4B63-818A-B8C60442F8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856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087AD74-CB86-4D94-8324-7613CEB1C90D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21175-E53C-42ED-8983-0741D10DBDF2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9EA9-A386-48C0-8E1E-7103878A137B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F74A-259F-47DE-845E-053EF2A5DD58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931647-3F17-47F9-81CE-8B7454F4E819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2DF0-4A01-467B-B1A4-C1B39322308A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EB26-43DA-45A9-B63E-EB680524D2BF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50B7-DEAE-41AE-AFFC-F92F804CB67C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A06D-F9A1-4FB4-8B94-AFC5CE0759D5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B95C48-09F6-4459-B71C-E38A28828913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02F364-3B57-4F55-85D6-AD7A598B9D1E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B5E2677-DEAA-4593-B77B-93D4DB9DC368}" type="datetime1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итогах проведения МИКО 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окружающему миру 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4-х классах в 2019-2020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учебном году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92339" y="4451131"/>
            <a:ext cx="6831673" cy="1086237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/>
              <a:t>Власова С.В.,</a:t>
            </a:r>
          </a:p>
          <a:p>
            <a:pPr algn="r"/>
            <a:r>
              <a:rPr lang="ru-RU" dirty="0"/>
              <a:t>заместитель директора по УР </a:t>
            </a:r>
          </a:p>
          <a:p>
            <a:pPr algn="r"/>
            <a:r>
              <a:rPr lang="ru-RU" dirty="0"/>
              <a:t>МАОУ «Академический лицей №95 г. Челябинска»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7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1073" y="332873"/>
            <a:ext cx="10555705" cy="2730792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800" dirty="0"/>
              <a:t>Недостаточно усвоены и требуют дополнительного изучения следующие элементы содержания образовательной программы по окружающему миру: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0915" y="2220626"/>
            <a:ext cx="100904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человек и природа.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Географическая карта и план. Материки и океаны, их названия,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на глобусе и карте – 57,28%;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человек и природа. Органы чувств. (58,98%);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вещество. Разнообразие веществ в окружающем мире. Примеры веществ: соль,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сахар, вода, природный газ. Твердые тела, жидкости, газы. Простейшие практические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 веществами, жидкостями, газами (59,79%);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человек и общество. Значение труда в жизни человека и общества. Трудолюбие как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 значимая ценность в культуре народов России и мира. Профессии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людей. Личная ответственность человека за результат своего труда и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мастерство (57,75%);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человек и общество. Наша Родина – Россия, Российская Федерация.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символика России: Государственный герб России, Государственный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флаг России, Государственный гимн России (44,4%).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110915" y="2197391"/>
            <a:ext cx="9601200" cy="35814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63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 высоком уровне обучающимися усвоены следующие элементы содержания: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7221" y="1949116"/>
            <a:ext cx="9601200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погода, её составляющие (температура воздуха, облачность, осадки, ветер).Наблюдение за погодой (76,12%);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человек и природа. Природные объекты и предметы, созданные человеком. Неживая и живая природа (77,68%);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человек и природа. Природные сообщества. Растения и животные родного края(74,52%);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погода, её составляющие (температура воздуха, облачность, осадки, ветер). Наблюдение за погодой (76,98%);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человек и природа. Природные объекты и предметы, созданные человеком. Неживая и живая природа (81,06%);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человек и природа. Природные объекты и предметы, созданные человеком. Неживая и живая природа (61,71%).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839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8720" y="269094"/>
            <a:ext cx="9601200" cy="148590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4780" y="870017"/>
            <a:ext cx="7144747" cy="11431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781" y="2263586"/>
            <a:ext cx="7144747" cy="223868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4781" y="4752682"/>
            <a:ext cx="7144747" cy="1743318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51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71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Дата проведения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 ноября 2019г.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Комитета по делам образования от 08.11.2019г №2201-у)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оценить уровень общеобразовательной подготовки обучающихся 4 класса в соответствии с требованиями ФГОС.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Диагностическая работа позволяет осуществить диагностику достижения предметных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результатов, в том числе уровня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универсальных учебных действий (далее – УУД) и овладения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понятиями.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Задания обеспечивают проверку всех разделов планируемых результатов освоения программы по окружающему миру: «Человек и природа», «Человек и общество», «Правила безопасной жизни».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80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0454" y="407095"/>
            <a:ext cx="10928959" cy="3739019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№ 1 – 11 направлены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выявление уровня овладения обучающимися начальными сведениями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осущности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особенностях природных объектов, процессов и явлений;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освоение умений анализировать сущность и особенности социальных объектов, процессов и явлений;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выявление уровня знаний об элементарных нормах нравственного,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здоровьесберегающего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 в природной и социальной сфере;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освоение умения осознанно строить речевое высказывание в соответствии с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коммуникативной задачей.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№ 12 – 14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направлены на выявление уровня овладения обучающимися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начальными сведениями о родном крае.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диагностической работы по уровню сложности: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заданий базового уровня сложности;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задания повышенного уровня сложности.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717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диагностической работы по окружающему миру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2286000"/>
            <a:ext cx="10171355" cy="3581400"/>
          </a:xfrm>
        </p:spPr>
        <p:txBody>
          <a:bodyPr>
            <a:normAutofit lnSpcReduction="10000"/>
          </a:bodyPr>
          <a:lstStyle/>
          <a:p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Выполняло работу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11321 учащихся 4 класса (84.4% от общего количества учащихся 4-х классов)  из 119 ОО г. Челябинска</a:t>
            </a:r>
          </a:p>
          <a:p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Максимальное количество баллов, которое мог набрать обучающийся, правильно выполнивший задания работы – 30 баллов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039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402" y="155348"/>
            <a:ext cx="9601200" cy="87995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учащихся по количеству набранных тестовых баллов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318" t="565" r="-1273" b="73525"/>
          <a:stretch/>
        </p:blipFill>
        <p:spPr>
          <a:xfrm>
            <a:off x="2226833" y="1228939"/>
            <a:ext cx="8734338" cy="224424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-3291" t="48887" r="-1"/>
          <a:stretch/>
        </p:blipFill>
        <p:spPr>
          <a:xfrm>
            <a:off x="1925617" y="3473186"/>
            <a:ext cx="8906461" cy="312082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0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диагностической работы в разрезе набранных баллов и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выставленных отметок в сравнении с результатами выполнения работы 2017 и 2018 года (в%)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8336" y="3006762"/>
            <a:ext cx="7965902" cy="358140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69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Сводная информация о результатах выполнения диагностической работы в разрезе всех заданий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7378" y="2393656"/>
            <a:ext cx="4431317" cy="2991267"/>
          </a:xfrm>
          <a:prstGeom prst="rect">
            <a:avLst/>
          </a:prstGeom>
        </p:spPr>
      </p:pic>
      <p:pic>
        <p:nvPicPr>
          <p:cNvPr id="5" name="Объект 3"/>
          <p:cNvPicPr>
            <a:picLocks/>
          </p:cNvPicPr>
          <p:nvPr/>
        </p:nvPicPr>
        <p:blipFill rotWithShape="1">
          <a:blip r:embed="rId3"/>
          <a:srcRect t="38851" r="26563"/>
          <a:stretch/>
        </p:blipFill>
        <p:spPr bwMode="auto">
          <a:xfrm>
            <a:off x="5598695" y="1803523"/>
            <a:ext cx="6593305" cy="3581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/>
          <p:cNvPicPr/>
          <p:nvPr/>
        </p:nvPicPr>
        <p:blipFill rotWithShape="1">
          <a:blip r:embed="rId4"/>
          <a:srcRect l="14912" t="42333" r="22234" b="33984"/>
          <a:stretch/>
        </p:blipFill>
        <p:spPr bwMode="auto">
          <a:xfrm>
            <a:off x="5598694" y="5225716"/>
            <a:ext cx="6593305" cy="16322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173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2507" y="352313"/>
            <a:ext cx="10375751" cy="14859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учащихся, справившихся с диагностической работой на достаточном уровне, от общего числа выполнявших работу в разрезе ООО  (%)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7741" y="2307516"/>
            <a:ext cx="8003690" cy="411480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526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6903" y="277009"/>
            <a:ext cx="9601200" cy="712694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2963" y="1160336"/>
            <a:ext cx="7259063" cy="84784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963" y="2008179"/>
            <a:ext cx="7259063" cy="60968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268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205</TotalTime>
  <Words>677</Words>
  <Application>Microsoft Office PowerPoint</Application>
  <PresentationFormat>Широкоэкранный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Franklin Gothic Book</vt:lpstr>
      <vt:lpstr>Times New Roman</vt:lpstr>
      <vt:lpstr>Crop</vt:lpstr>
      <vt:lpstr>Об итогах проведения МИКО  по окружающему миру  в 4-х классах в 2019-2020  учебном году</vt:lpstr>
      <vt:lpstr> Дата проведения: 20 ноября 2019г.  (Приказ Комитета по делам образования от 08.11.2019г №2201-у)   Цель работы – оценить уровень общеобразовательной подготовки обучающихся 4 класса в соответствии с требованиями ФГОС.   Диагностическая работа позволяет осуществить диагностику достижения предметных и метапредметных результатов, в том числе уровня сформированности универсальных учебных действий (далее – УУД) и овладения межпредметными понятиями.   Задания обеспечивают проверку всех разделов планируемых результатов освоения программы по окружающему миру: «Человек и природа», «Человек и общество», «Правила безопасной жизни». </vt:lpstr>
      <vt:lpstr>Презентация PowerPoint</vt:lpstr>
      <vt:lpstr>Результаты выполнения диагностической работы по окружающему миру</vt:lpstr>
      <vt:lpstr>Распределение учащихся по количеству набранных тестовых баллов</vt:lpstr>
      <vt:lpstr>Результаты выполнения диагностической работы в разрезе набранных баллов и выставленных отметок в сравнении с результатами выполнения работы 2017 и 2018 года (в%)</vt:lpstr>
      <vt:lpstr>Сводная информация о результатах выполнения диагностической работы в разрезе всех заданий</vt:lpstr>
      <vt:lpstr>Количество учащихся, справившихся с диагностической работой на достаточном уровне, от общего числа выполнявших работу в разрезе ООО  (%)</vt:lpstr>
      <vt:lpstr>Выводы:</vt:lpstr>
      <vt:lpstr>Выводы: 3.  Недостаточно усвоены и требуют дополнительного изучения следующие элементы содержания образовательной программы по окружающему миру:</vt:lpstr>
      <vt:lpstr>2. На высоком уровне обучающимися усвоены следующие элементы содержания:</vt:lpstr>
      <vt:lpstr>Рекомендации: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проведения МИКО по окружающему миру в 4-х классах в 2019-2020 учебном году</dc:title>
  <dc:creator>Власова С. В.</dc:creator>
  <cp:lastModifiedBy>User</cp:lastModifiedBy>
  <cp:revision>16</cp:revision>
  <dcterms:created xsi:type="dcterms:W3CDTF">2020-09-22T06:09:55Z</dcterms:created>
  <dcterms:modified xsi:type="dcterms:W3CDTF">2020-09-25T09:23:43Z</dcterms:modified>
</cp:coreProperties>
</file>