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5" r:id="rId3"/>
    <p:sldId id="276" r:id="rId4"/>
    <p:sldId id="267" r:id="rId5"/>
    <p:sldId id="282" r:id="rId6"/>
    <p:sldId id="277" r:id="rId7"/>
    <p:sldId id="286" r:id="rId8"/>
    <p:sldId id="285" r:id="rId9"/>
    <p:sldId id="297" r:id="rId10"/>
    <p:sldId id="287" r:id="rId11"/>
    <p:sldId id="284" r:id="rId12"/>
    <p:sldId id="289" r:id="rId13"/>
    <p:sldId id="295" r:id="rId14"/>
    <p:sldId id="290" r:id="rId15"/>
    <p:sldId id="266" r:id="rId16"/>
    <p:sldId id="296" r:id="rId17"/>
    <p:sldId id="263" r:id="rId18"/>
    <p:sldId id="269" r:id="rId19"/>
    <p:sldId id="279" r:id="rId20"/>
    <p:sldId id="280" r:id="rId21"/>
    <p:sldId id="292" r:id="rId22"/>
    <p:sldId id="293" r:id="rId23"/>
    <p:sldId id="268" r:id="rId24"/>
    <p:sldId id="270" r:id="rId25"/>
    <p:sldId id="288" r:id="rId26"/>
    <p:sldId id="271" r:id="rId27"/>
    <p:sldId id="272" r:id="rId28"/>
    <p:sldId id="273" r:id="rId29"/>
    <p:sldId id="281" r:id="rId30"/>
  </p:sldIdLst>
  <p:sldSz cx="9144000" cy="6858000" type="screen4x3"/>
  <p:notesSz cx="681355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75"/>
            <p14:sldId id="276"/>
            <p14:sldId id="267"/>
            <p14:sldId id="282"/>
            <p14:sldId id="277"/>
            <p14:sldId id="286"/>
            <p14:sldId id="285"/>
            <p14:sldId id="297"/>
            <p14:sldId id="287"/>
            <p14:sldId id="284"/>
            <p14:sldId id="289"/>
            <p14:sldId id="295"/>
            <p14:sldId id="290"/>
            <p14:sldId id="266"/>
            <p14:sldId id="296"/>
            <p14:sldId id="263"/>
            <p14:sldId id="269"/>
            <p14:sldId id="279"/>
            <p14:sldId id="280"/>
            <p14:sldId id="292"/>
            <p14:sldId id="293"/>
            <p14:sldId id="268"/>
            <p14:sldId id="270"/>
            <p14:sldId id="288"/>
            <p14:sldId id="271"/>
            <p14:sldId id="272"/>
            <p14:sldId id="273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BC"/>
    <a:srgbClr val="33CC33"/>
    <a:srgbClr val="C6D4DF"/>
    <a:srgbClr val="3A5896"/>
    <a:srgbClr val="EB752B"/>
    <a:srgbClr val="F1F1F1"/>
    <a:srgbClr val="F3F0ED"/>
    <a:srgbClr val="E1DAD2"/>
    <a:srgbClr val="FEFEFE"/>
    <a:srgbClr val="C1C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01" autoAdjust="0"/>
  </p:normalViewPr>
  <p:slideViewPr>
    <p:cSldViewPr snapToGrid="0">
      <p:cViewPr>
        <p:scale>
          <a:sx n="69" d="100"/>
          <a:sy n="69" d="100"/>
        </p:scale>
        <p:origin x="-1182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-1596" y="-114"/>
      </p:cViewPr>
      <p:guideLst>
        <p:guide orient="horz" pos="3132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2019-2020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Благоприятный тип</c:v>
                </c:pt>
                <c:pt idx="1">
                  <c:v>Неблагоприятный тип</c:v>
                </c:pt>
                <c:pt idx="2">
                  <c:v>Условно благоприятный тип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2020-2021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Благоприятный тип</c:v>
                </c:pt>
                <c:pt idx="1">
                  <c:v>Условно благоприятный тип</c:v>
                </c:pt>
                <c:pt idx="2">
                  <c:v>Неблагоприятный тип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</c:v>
                </c:pt>
                <c:pt idx="1">
                  <c:v>42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35C800-5DC2-47C7-AC2D-CADC0D2C6EA2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9AB7D3-B6F0-4F79-960F-7F17B47458DD}">
      <dgm:prSet phldrT="[Текст]"/>
      <dgm:spPr/>
      <dgm:t>
        <a:bodyPr/>
        <a:lstStyle/>
        <a:p>
          <a:r>
            <a:rPr lang="ru-RU" b="1" dirty="0" smtClean="0"/>
            <a:t>Федеральный </a:t>
          </a:r>
        </a:p>
        <a:p>
          <a:r>
            <a:rPr lang="ru-RU" b="1" dirty="0" smtClean="0"/>
            <a:t>уровень</a:t>
          </a:r>
          <a:endParaRPr lang="ru-RU" b="1" dirty="0"/>
        </a:p>
      </dgm:t>
    </dgm:pt>
    <dgm:pt modelId="{AD620819-6B5F-4EB2-B774-B2840EAD468B}" type="parTrans" cxnId="{FC230551-40C2-4BA7-A5B2-68EB6A927E76}">
      <dgm:prSet/>
      <dgm:spPr/>
      <dgm:t>
        <a:bodyPr/>
        <a:lstStyle/>
        <a:p>
          <a:endParaRPr lang="ru-RU"/>
        </a:p>
      </dgm:t>
    </dgm:pt>
    <dgm:pt modelId="{E074AEA4-9617-4AEA-B1F2-BA970C068DAA}" type="sibTrans" cxnId="{FC230551-40C2-4BA7-A5B2-68EB6A927E76}">
      <dgm:prSet/>
      <dgm:spPr/>
      <dgm:t>
        <a:bodyPr/>
        <a:lstStyle/>
        <a:p>
          <a:endParaRPr lang="ru-RU"/>
        </a:p>
      </dgm:t>
    </dgm:pt>
    <dgm:pt modelId="{A7847482-698F-49BA-B694-AA9CDE91736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Федеральный закон от 29.12.2012 №273-ФЗ «Об образовании в РФ»;</a:t>
          </a:r>
          <a:endParaRPr lang="ru-RU" sz="1400" dirty="0"/>
        </a:p>
      </dgm:t>
    </dgm:pt>
    <dgm:pt modelId="{4ADB00A1-E3FD-4171-99CC-1D06CF5DD3C2}" type="parTrans" cxnId="{AC6B1B34-C0EE-4F41-8E41-591CCD5F967E}">
      <dgm:prSet/>
      <dgm:spPr/>
      <dgm:t>
        <a:bodyPr/>
        <a:lstStyle/>
        <a:p>
          <a:endParaRPr lang="ru-RU"/>
        </a:p>
      </dgm:t>
    </dgm:pt>
    <dgm:pt modelId="{97776319-146F-41F6-B955-00CCDF039B8E}" type="sibTrans" cxnId="{AC6B1B34-C0EE-4F41-8E41-591CCD5F967E}">
      <dgm:prSet/>
      <dgm:spPr/>
      <dgm:t>
        <a:bodyPr/>
        <a:lstStyle/>
        <a:p>
          <a:endParaRPr lang="ru-RU"/>
        </a:p>
      </dgm:t>
    </dgm:pt>
    <dgm:pt modelId="{90EB2D2A-0F2C-4DFD-8CF1-4796592AC90D}">
      <dgm:prSet phldrT="[Текст]"/>
      <dgm:spPr/>
      <dgm:t>
        <a:bodyPr/>
        <a:lstStyle/>
        <a:p>
          <a:r>
            <a:rPr lang="ru-RU" b="1" dirty="0" smtClean="0"/>
            <a:t>Муниципальный и </a:t>
          </a:r>
        </a:p>
        <a:p>
          <a:r>
            <a:rPr lang="ru-RU" b="1" dirty="0" smtClean="0"/>
            <a:t>региональный  уровень</a:t>
          </a:r>
          <a:endParaRPr lang="ru-RU" b="1" dirty="0"/>
        </a:p>
      </dgm:t>
    </dgm:pt>
    <dgm:pt modelId="{8D4B5645-819A-4B32-8FBD-E628FDCC9E61}" type="parTrans" cxnId="{2172FC05-3621-4AB5-8AA0-6B1C6A20126B}">
      <dgm:prSet/>
      <dgm:spPr/>
      <dgm:t>
        <a:bodyPr/>
        <a:lstStyle/>
        <a:p>
          <a:endParaRPr lang="ru-RU"/>
        </a:p>
      </dgm:t>
    </dgm:pt>
    <dgm:pt modelId="{545BA85F-4B0C-4676-8EEE-5BDDEC70EBB7}" type="sibTrans" cxnId="{2172FC05-3621-4AB5-8AA0-6B1C6A20126B}">
      <dgm:prSet/>
      <dgm:spPr/>
      <dgm:t>
        <a:bodyPr/>
        <a:lstStyle/>
        <a:p>
          <a:endParaRPr lang="ru-RU"/>
        </a:p>
      </dgm:t>
    </dgm:pt>
    <dgm:pt modelId="{EAC8177C-7BAC-4686-A3EB-EAD29C81D1E5}">
      <dgm:prSet phldrT="[Текст]" custT="1"/>
      <dgm:spPr/>
      <dgm:t>
        <a:bodyPr/>
        <a:lstStyle/>
        <a:p>
          <a:r>
            <a:rPr lang="ru-RU" sz="1400" dirty="0" smtClean="0"/>
            <a:t>Постановление Правительства ЧО от 29.10.2014 № 522-пП «Поддержка и развитие дошкольного образования в Челябинской области» на 2015 - 2025 годы;</a:t>
          </a:r>
          <a:br>
            <a:rPr lang="ru-RU" sz="1400" dirty="0" smtClean="0"/>
          </a:br>
          <a:r>
            <a:rPr lang="ru-RU" sz="1400" dirty="0" smtClean="0"/>
            <a:t>Приказ Комитета по делам образования города Челябинска №</a:t>
          </a:r>
          <a:r>
            <a:rPr lang="ru-RU" sz="1400" b="0" i="0" dirty="0" smtClean="0"/>
            <a:t> 1213-у от 06.08.2020 </a:t>
          </a:r>
          <a:r>
            <a:rPr lang="ru-RU" sz="1400" dirty="0" smtClean="0"/>
            <a:t>«</a:t>
          </a:r>
          <a:r>
            <a:rPr lang="ru-RU" sz="1400" b="0" i="0" dirty="0" smtClean="0"/>
            <a:t>Об утверждении Положения о комплектовании воспитанниками муниципальных образовательных учреждений, осуществляющих образовательную деятельность по образовательным программам дошкольного образования, присмотр и уход, на территории города Челябинска»</a:t>
          </a:r>
          <a:endParaRPr lang="ru-RU" sz="1400" dirty="0"/>
        </a:p>
      </dgm:t>
    </dgm:pt>
    <dgm:pt modelId="{B64FB8E7-FEA3-4D70-8334-56F53310D66E}" type="parTrans" cxnId="{66013C38-D3F4-4A65-90F5-759B1632F928}">
      <dgm:prSet/>
      <dgm:spPr/>
      <dgm:t>
        <a:bodyPr/>
        <a:lstStyle/>
        <a:p>
          <a:endParaRPr lang="ru-RU"/>
        </a:p>
      </dgm:t>
    </dgm:pt>
    <dgm:pt modelId="{B0BF724D-EC48-4ECA-BC46-9D318915D37E}" type="sibTrans" cxnId="{66013C38-D3F4-4A65-90F5-759B1632F928}">
      <dgm:prSet/>
      <dgm:spPr/>
      <dgm:t>
        <a:bodyPr/>
        <a:lstStyle/>
        <a:p>
          <a:endParaRPr lang="ru-RU"/>
        </a:p>
      </dgm:t>
    </dgm:pt>
    <dgm:pt modelId="{B3F73E14-8852-4E19-B4F6-50DDF156A124}">
      <dgm:prSet phldrT="[Текст]"/>
      <dgm:spPr/>
      <dgm:t>
        <a:bodyPr/>
        <a:lstStyle/>
        <a:p>
          <a:r>
            <a:rPr lang="ru-RU" b="1" dirty="0" smtClean="0"/>
            <a:t>Локальный </a:t>
          </a:r>
        </a:p>
        <a:p>
          <a:r>
            <a:rPr lang="ru-RU" b="1" dirty="0" smtClean="0"/>
            <a:t>уровень</a:t>
          </a:r>
          <a:endParaRPr lang="ru-RU" b="1" dirty="0"/>
        </a:p>
      </dgm:t>
    </dgm:pt>
    <dgm:pt modelId="{243515DF-8130-4B83-92A2-98B7C484CD4E}" type="parTrans" cxnId="{1F2617EB-BB86-4E1F-88DD-89177AEF65D5}">
      <dgm:prSet/>
      <dgm:spPr/>
      <dgm:t>
        <a:bodyPr/>
        <a:lstStyle/>
        <a:p>
          <a:endParaRPr lang="ru-RU"/>
        </a:p>
      </dgm:t>
    </dgm:pt>
    <dgm:pt modelId="{EE0175BB-F8C6-4BDB-8063-3200B1D9347E}" type="sibTrans" cxnId="{1F2617EB-BB86-4E1F-88DD-89177AEF65D5}">
      <dgm:prSet/>
      <dgm:spPr/>
      <dgm:t>
        <a:bodyPr/>
        <a:lstStyle/>
        <a:p>
          <a:endParaRPr lang="ru-RU"/>
        </a:p>
      </dgm:t>
    </dgm:pt>
    <dgm:pt modelId="{F16FCB7E-752E-4C43-B012-88449968B15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50" b="0" dirty="0" smtClean="0"/>
            <a:t>Устав МАДОУ № 477;</a:t>
          </a:r>
          <a:br>
            <a:rPr lang="ru-RU" sz="1350" b="0" dirty="0" smtClean="0"/>
          </a:br>
          <a:r>
            <a:rPr lang="ru-RU" sz="1350" b="0" dirty="0" smtClean="0"/>
            <a:t>Правила приёма воспитанников в МАДОУ «ДС№477 </a:t>
          </a:r>
          <a:r>
            <a:rPr lang="ru-RU" sz="1350" b="0" dirty="0" err="1" smtClean="0"/>
            <a:t>г.Челябинска</a:t>
          </a:r>
          <a:r>
            <a:rPr lang="ru-RU" sz="1350" b="0" dirty="0" smtClean="0"/>
            <a:t>»;</a:t>
          </a:r>
          <a:br>
            <a:rPr lang="ru-RU" sz="1350" b="0" dirty="0" smtClean="0"/>
          </a:br>
          <a:r>
            <a:rPr lang="ru-RU" sz="1350" b="0" dirty="0" smtClean="0"/>
            <a:t>Положения: </a:t>
          </a:r>
          <a:br>
            <a:rPr lang="ru-RU" sz="1350" b="0" dirty="0" smtClean="0"/>
          </a:br>
          <a:r>
            <a:rPr lang="ru-RU" sz="1350" b="0" dirty="0" smtClean="0"/>
            <a:t>о порядке оформления возникновения, приостановления и прекращения отношений между МАДОУ«ДС № 477 г. Челябинска» и родителями (законными представителями) воспитанников;</a:t>
          </a:r>
          <a:br>
            <a:rPr lang="ru-RU" sz="1350" b="0" dirty="0" smtClean="0"/>
          </a:br>
          <a:r>
            <a:rPr lang="ru-RU" sz="1350" b="0" dirty="0" smtClean="0"/>
            <a:t>о порядке перевода, отчисления и восстановления воспитанников;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0" dirty="0" smtClean="0"/>
            <a:t>о группах кратковременного пребывания (ГКП);</a:t>
          </a:r>
          <a:br>
            <a:rPr lang="ru-RU" sz="1350" b="0" dirty="0" smtClean="0"/>
          </a:br>
          <a:r>
            <a:rPr lang="ru-RU" sz="1350" b="0" dirty="0" smtClean="0"/>
            <a:t>о </a:t>
          </a:r>
          <a:r>
            <a:rPr lang="ru-RU" sz="1350" b="0" dirty="0" err="1" smtClean="0"/>
            <a:t>ППк</a:t>
          </a:r>
          <a:r>
            <a:rPr lang="ru-RU" sz="1350" b="0" dirty="0" smtClean="0"/>
            <a:t>;</a:t>
          </a:r>
          <a:br>
            <a:rPr lang="ru-RU" sz="1350" b="0" dirty="0" smtClean="0"/>
          </a:br>
          <a:r>
            <a:rPr lang="ru-RU" sz="1350" b="0" dirty="0" smtClean="0"/>
            <a:t>о режиме занятий;</a:t>
          </a:r>
          <a:br>
            <a:rPr lang="ru-RU" sz="1350" b="0" dirty="0" smtClean="0"/>
          </a:br>
          <a:r>
            <a:rPr lang="ru-RU" sz="1350" b="0" dirty="0" smtClean="0"/>
            <a:t>о рабочих программах;</a:t>
          </a:r>
          <a:br>
            <a:rPr lang="ru-RU" sz="1350" b="0" dirty="0" smtClean="0"/>
          </a:br>
          <a:r>
            <a:rPr lang="ru-RU" sz="1350" b="0" dirty="0" smtClean="0"/>
            <a:t>о персонифицирован </a:t>
          </a:r>
          <a:r>
            <a:rPr lang="ru-RU" sz="1350" b="0" dirty="0" err="1" smtClean="0"/>
            <a:t>ных</a:t>
          </a:r>
          <a:r>
            <a:rPr lang="ru-RU" sz="1350" b="0" dirty="0" smtClean="0"/>
            <a:t> программах педагогов;</a:t>
          </a:r>
          <a:br>
            <a:rPr lang="ru-RU" sz="1350" b="0" dirty="0" smtClean="0"/>
          </a:br>
          <a:r>
            <a:rPr lang="ru-RU" sz="1350" b="0" dirty="0" smtClean="0"/>
            <a:t>Инструкции</a:t>
          </a:r>
          <a:br>
            <a:rPr lang="ru-RU" sz="1350" b="0" dirty="0" smtClean="0"/>
          </a:br>
          <a:r>
            <a:rPr lang="ru-RU" sz="1350" b="0" dirty="0" smtClean="0"/>
            <a:t>Приказы</a:t>
          </a:r>
          <a:r>
            <a:rPr lang="ru-RU" sz="1400" b="0" dirty="0" smtClean="0"/>
            <a:t/>
          </a:r>
          <a:br>
            <a:rPr lang="ru-RU" sz="1400" b="0" dirty="0" smtClean="0"/>
          </a:br>
          <a:r>
            <a:rPr lang="ru-RU" sz="2300" b="1" dirty="0" smtClean="0"/>
            <a:t> </a:t>
          </a:r>
          <a:endParaRPr lang="ru-RU" sz="1400" b="0" dirty="0" smtClean="0"/>
        </a:p>
      </dgm:t>
    </dgm:pt>
    <dgm:pt modelId="{5D4A98B2-2AB4-437D-BE20-A8D4F3B5B1A1}" type="parTrans" cxnId="{938269B6-96E0-4E7B-834A-57850E0B3294}">
      <dgm:prSet/>
      <dgm:spPr/>
      <dgm:t>
        <a:bodyPr/>
        <a:lstStyle/>
        <a:p>
          <a:endParaRPr lang="ru-RU"/>
        </a:p>
      </dgm:t>
    </dgm:pt>
    <dgm:pt modelId="{654B583D-327F-455C-903D-0D23D1FCF25C}" type="sibTrans" cxnId="{938269B6-96E0-4E7B-834A-57850E0B3294}">
      <dgm:prSet/>
      <dgm:spPr/>
      <dgm:t>
        <a:bodyPr/>
        <a:lstStyle/>
        <a:p>
          <a:endParaRPr lang="ru-RU"/>
        </a:p>
      </dgm:t>
    </dgm:pt>
    <dgm:pt modelId="{18604C84-EA08-4798-B1DB-8667FD2FDB9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ФГОС ДО. Приказ Минобрнауки России от 17.10.2013 №1155;</a:t>
          </a:r>
          <a:endParaRPr lang="ru-RU" sz="1400" dirty="0"/>
        </a:p>
      </dgm:t>
    </dgm:pt>
    <dgm:pt modelId="{780202DC-BB96-47A7-BC56-9B3A1C243978}" type="parTrans" cxnId="{85687929-C74A-40C4-82D2-A29B8C6FD485}">
      <dgm:prSet/>
      <dgm:spPr/>
      <dgm:t>
        <a:bodyPr/>
        <a:lstStyle/>
        <a:p>
          <a:endParaRPr lang="ru-RU"/>
        </a:p>
      </dgm:t>
    </dgm:pt>
    <dgm:pt modelId="{3CB228A7-09BF-4C37-BBEE-1CE37B39D810}" type="sibTrans" cxnId="{85687929-C74A-40C4-82D2-A29B8C6FD485}">
      <dgm:prSet/>
      <dgm:spPr/>
      <dgm:t>
        <a:bodyPr/>
        <a:lstStyle/>
        <a:p>
          <a:endParaRPr lang="ru-RU"/>
        </a:p>
      </dgm:t>
    </dgm:pt>
    <dgm:pt modelId="{C4C50F87-D278-4525-9ABE-DBA0355813C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Санитарные правила: СанПиН 2.3/2.4.3590-20 «Санитарно-эпидемиологические требования к организации общественного питания населения», СП 2.4.3648-20 </a:t>
          </a:r>
          <a:r>
            <a:rPr lang="ru-RU" sz="1350" dirty="0" smtClean="0"/>
            <a:t>«Санитарно-эпидемиологические требования к организациям воспитания и обучения, отдыха и оздоровления детей и молодёжи». СанПиН 1.2.3685-21 «Гигиенические нормативы и требования к обеспечению безопасности и (или) безвредности для человека факторов среды обитания»;</a:t>
          </a:r>
          <a:br>
            <a:rPr lang="ru-RU" sz="1350" dirty="0" smtClean="0"/>
          </a:br>
          <a:r>
            <a:rPr lang="ru-RU" sz="1350" dirty="0" smtClean="0"/>
            <a:t>Приказ Министерства просвещения РФ от 31 июля 2020 г. № 373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</a:t>
          </a:r>
          <a:endParaRPr lang="ru-RU" sz="1350" dirty="0"/>
        </a:p>
      </dgm:t>
    </dgm:pt>
    <dgm:pt modelId="{0648349B-96F6-485B-8EB8-9581FC8DF3EB}" type="parTrans" cxnId="{D195C760-1A4C-42E4-BCDA-FC82AF45E7C4}">
      <dgm:prSet/>
      <dgm:spPr/>
      <dgm:t>
        <a:bodyPr/>
        <a:lstStyle/>
        <a:p>
          <a:endParaRPr lang="ru-RU"/>
        </a:p>
      </dgm:t>
    </dgm:pt>
    <dgm:pt modelId="{6D8D89E3-6E6E-415B-8ECE-192BDF599A68}" type="sibTrans" cxnId="{D195C760-1A4C-42E4-BCDA-FC82AF45E7C4}">
      <dgm:prSet/>
      <dgm:spPr/>
      <dgm:t>
        <a:bodyPr/>
        <a:lstStyle/>
        <a:p>
          <a:endParaRPr lang="ru-RU"/>
        </a:p>
      </dgm:t>
    </dgm:pt>
    <dgm:pt modelId="{4405427E-63F8-4ED6-990C-EF9C7D2A3B31}">
      <dgm:prSet phldrT="[Текст]"/>
      <dgm:spPr/>
      <dgm:t>
        <a:bodyPr/>
        <a:lstStyle/>
        <a:p>
          <a:r>
            <a:rPr lang="ru-RU" sz="900" smtClean="0"/>
            <a:t> </a:t>
          </a:r>
          <a:br>
            <a:rPr lang="ru-RU" sz="900" smtClean="0"/>
          </a:br>
          <a:endParaRPr lang="ru-RU" sz="900"/>
        </a:p>
      </dgm:t>
    </dgm:pt>
    <dgm:pt modelId="{0D46D967-9A67-4C33-9817-759F55A2F7DD}" type="parTrans" cxnId="{DED90108-8D96-4094-8082-16E85DA17705}">
      <dgm:prSet/>
      <dgm:spPr/>
      <dgm:t>
        <a:bodyPr/>
        <a:lstStyle/>
        <a:p>
          <a:endParaRPr lang="ru-RU"/>
        </a:p>
      </dgm:t>
    </dgm:pt>
    <dgm:pt modelId="{563F7468-3F55-42B1-B9C9-1C1661EA6838}" type="sibTrans" cxnId="{DED90108-8D96-4094-8082-16E85DA17705}">
      <dgm:prSet/>
      <dgm:spPr/>
      <dgm:t>
        <a:bodyPr/>
        <a:lstStyle/>
        <a:p>
          <a:endParaRPr lang="ru-RU"/>
        </a:p>
      </dgm:t>
    </dgm:pt>
    <dgm:pt modelId="{8402B017-2340-4103-92FB-365AD3463DCA}" type="pres">
      <dgm:prSet presAssocID="{5235C800-5DC2-47C7-AC2D-CADC0D2C6EA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4DFDC3C-7E00-4B4B-996A-6B2F192148FF}" type="pres">
      <dgm:prSet presAssocID="{2C9AB7D3-B6F0-4F79-960F-7F17B47458DD}" presName="ParentComposite" presStyleCnt="0"/>
      <dgm:spPr/>
    </dgm:pt>
    <dgm:pt modelId="{ADB41EBC-A519-4405-A9D3-E4F14EFB6BF2}" type="pres">
      <dgm:prSet presAssocID="{2C9AB7D3-B6F0-4F79-960F-7F17B47458DD}" presName="Chord" presStyleLbl="bgShp" presStyleIdx="0" presStyleCnt="3"/>
      <dgm:spPr/>
    </dgm:pt>
    <dgm:pt modelId="{B01EDFF6-E152-445C-A997-BEA092E7FBF8}" type="pres">
      <dgm:prSet presAssocID="{2C9AB7D3-B6F0-4F79-960F-7F17B47458DD}" presName="Pie" presStyleLbl="alignNode1" presStyleIdx="0" presStyleCnt="3"/>
      <dgm:spPr/>
    </dgm:pt>
    <dgm:pt modelId="{3EBEB6CE-5310-45DB-8037-CBAF23283434}" type="pres">
      <dgm:prSet presAssocID="{2C9AB7D3-B6F0-4F79-960F-7F17B47458DD}" presName="Parent" presStyleLbl="revTx" presStyleIdx="0" presStyleCnt="6" custScaleY="1009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B7DC3-FF8D-4B95-AA45-3F5EEA183AF2}" type="pres">
      <dgm:prSet presAssocID="{97776319-146F-41F6-B955-00CCDF039B8E}" presName="negSibTrans" presStyleCnt="0"/>
      <dgm:spPr/>
    </dgm:pt>
    <dgm:pt modelId="{2E61FAAF-2FAB-41D2-B657-903F62DF6A13}" type="pres">
      <dgm:prSet presAssocID="{2C9AB7D3-B6F0-4F79-960F-7F17B47458DD}" presName="composite" presStyleCnt="0"/>
      <dgm:spPr/>
    </dgm:pt>
    <dgm:pt modelId="{CDEC0DEA-92BE-4AC5-A5E4-3915338C6D82}" type="pres">
      <dgm:prSet presAssocID="{2C9AB7D3-B6F0-4F79-960F-7F17B47458DD}" presName="Child" presStyleLbl="revTx" presStyleIdx="1" presStyleCnt="6" custScaleX="180048" custScaleY="209621" custLinFactNeighborX="-507" custLinFactNeighborY="-14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83A7A-736A-42AA-9B7D-52DC71CEF74E}" type="pres">
      <dgm:prSet presAssocID="{E074AEA4-9617-4AEA-B1F2-BA970C068DAA}" presName="sibTrans" presStyleCnt="0"/>
      <dgm:spPr/>
    </dgm:pt>
    <dgm:pt modelId="{3383D4A6-8C63-4438-9572-DDAE4327C97F}" type="pres">
      <dgm:prSet presAssocID="{90EB2D2A-0F2C-4DFD-8CF1-4796592AC90D}" presName="ParentComposite" presStyleCnt="0"/>
      <dgm:spPr/>
    </dgm:pt>
    <dgm:pt modelId="{35EA1EBE-4703-483C-BCAA-D27A11AD173B}" type="pres">
      <dgm:prSet presAssocID="{90EB2D2A-0F2C-4DFD-8CF1-4796592AC90D}" presName="Chord" presStyleLbl="bgShp" presStyleIdx="1" presStyleCnt="3" custScaleX="94133" custLinFactNeighborX="-27408" custLinFactNeighborY="3426"/>
      <dgm:spPr/>
    </dgm:pt>
    <dgm:pt modelId="{2BBAD02B-CE3A-41F8-936B-6DD7EEF28C53}" type="pres">
      <dgm:prSet presAssocID="{90EB2D2A-0F2C-4DFD-8CF1-4796592AC90D}" presName="Pie" presStyleLbl="alignNode1" presStyleIdx="1" presStyleCnt="3" custLinFactNeighborX="-33661" custLinFactNeighborY="1478"/>
      <dgm:spPr/>
    </dgm:pt>
    <dgm:pt modelId="{796895FD-0CFE-41B6-B49E-889BF21105C1}" type="pres">
      <dgm:prSet presAssocID="{90EB2D2A-0F2C-4DFD-8CF1-4796592AC90D}" presName="Parent" presStyleLbl="revTx" presStyleIdx="2" presStyleCnt="6" custLinFactNeighborX="-28664" custLinFactNeighborY="11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E610B-84C1-4718-8672-A02B5E127064}" type="pres">
      <dgm:prSet presAssocID="{B0BF724D-EC48-4ECA-BC46-9D318915D37E}" presName="negSibTrans" presStyleCnt="0"/>
      <dgm:spPr/>
    </dgm:pt>
    <dgm:pt modelId="{B29636FB-D114-478C-AB5A-93548B282A3F}" type="pres">
      <dgm:prSet presAssocID="{90EB2D2A-0F2C-4DFD-8CF1-4796592AC90D}" presName="composite" presStyleCnt="0"/>
      <dgm:spPr/>
    </dgm:pt>
    <dgm:pt modelId="{3ADF469A-85FB-4F9C-84D0-27BBCA4B0D97}" type="pres">
      <dgm:prSet presAssocID="{90EB2D2A-0F2C-4DFD-8CF1-4796592AC90D}" presName="Child" presStyleLbl="revTx" presStyleIdx="3" presStyleCnt="6" custScaleX="143353" custScaleY="173559" custLinFactNeighborX="-7863" custLinFactNeighborY="-9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DCDFB-A161-45EE-8989-FBD8CBB46013}" type="pres">
      <dgm:prSet presAssocID="{545BA85F-4B0C-4676-8EEE-5BDDEC70EBB7}" presName="sibTrans" presStyleCnt="0"/>
      <dgm:spPr/>
    </dgm:pt>
    <dgm:pt modelId="{880386C3-B7E9-48B4-8E67-4AA2D5D94DD8}" type="pres">
      <dgm:prSet presAssocID="{B3F73E14-8852-4E19-B4F6-50DDF156A124}" presName="ParentComposite" presStyleCnt="0"/>
      <dgm:spPr/>
    </dgm:pt>
    <dgm:pt modelId="{A9576DE3-5C09-43B7-B90B-51B6C1ED9DA2}" type="pres">
      <dgm:prSet presAssocID="{B3F73E14-8852-4E19-B4F6-50DDF156A124}" presName="Chord" presStyleLbl="bgShp" presStyleIdx="2" presStyleCnt="3" custLinFactNeighborX="-41450"/>
      <dgm:spPr/>
    </dgm:pt>
    <dgm:pt modelId="{F71791E8-E705-40E9-9AEE-11A5D3285835}" type="pres">
      <dgm:prSet presAssocID="{B3F73E14-8852-4E19-B4F6-50DDF156A124}" presName="Pie" presStyleLbl="alignNode1" presStyleIdx="2" presStyleCnt="3" custLinFactNeighborX="-54797"/>
      <dgm:spPr/>
    </dgm:pt>
    <dgm:pt modelId="{7472D1FA-B33E-4DB4-81DE-06EDAF378496}" type="pres">
      <dgm:prSet presAssocID="{B3F73E14-8852-4E19-B4F6-50DDF156A124}" presName="Parent" presStyleLbl="revTx" presStyleIdx="4" presStyleCnt="6" custLinFactNeighborX="-67063" custLinFactNeighborY="8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18855-5EDA-4933-8F1F-DA2CC933A1B7}" type="pres">
      <dgm:prSet presAssocID="{654B583D-327F-455C-903D-0D23D1FCF25C}" presName="negSibTrans" presStyleCnt="0"/>
      <dgm:spPr/>
    </dgm:pt>
    <dgm:pt modelId="{EDF4068E-1122-4E03-B275-55B66C5356C4}" type="pres">
      <dgm:prSet presAssocID="{B3F73E14-8852-4E19-B4F6-50DDF156A124}" presName="composite" presStyleCnt="0"/>
      <dgm:spPr/>
    </dgm:pt>
    <dgm:pt modelId="{D494FF4B-B8F0-4364-9F9B-B55D572D94BF}" type="pres">
      <dgm:prSet presAssocID="{B3F73E14-8852-4E19-B4F6-50DDF156A124}" presName="Child" presStyleLbl="revTx" presStyleIdx="5" presStyleCnt="6" custScaleX="139219" custScaleY="209621" custLinFactNeighborX="-21377" custLinFactNeighborY="-318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6B1B34-C0EE-4F41-8E41-591CCD5F967E}" srcId="{2C9AB7D3-B6F0-4F79-960F-7F17B47458DD}" destId="{A7847482-698F-49BA-B694-AA9CDE91736C}" srcOrd="0" destOrd="0" parTransId="{4ADB00A1-E3FD-4171-99CC-1D06CF5DD3C2}" sibTransId="{97776319-146F-41F6-B955-00CCDF039B8E}"/>
    <dgm:cxn modelId="{1F2617EB-BB86-4E1F-88DD-89177AEF65D5}" srcId="{5235C800-5DC2-47C7-AC2D-CADC0D2C6EA2}" destId="{B3F73E14-8852-4E19-B4F6-50DDF156A124}" srcOrd="2" destOrd="0" parTransId="{243515DF-8130-4B83-92A2-98B7C484CD4E}" sibTransId="{EE0175BB-F8C6-4BDB-8063-3200B1D9347E}"/>
    <dgm:cxn modelId="{DED90108-8D96-4094-8082-16E85DA17705}" srcId="{90EB2D2A-0F2C-4DFD-8CF1-4796592AC90D}" destId="{4405427E-63F8-4ED6-990C-EF9C7D2A3B31}" srcOrd="1" destOrd="0" parTransId="{0D46D967-9A67-4C33-9817-759F55A2F7DD}" sibTransId="{563F7468-3F55-42B1-B9C9-1C1661EA6838}"/>
    <dgm:cxn modelId="{BB76F93A-9455-42E2-A7A9-A05DE0C0A2F6}" type="presOf" srcId="{5235C800-5DC2-47C7-AC2D-CADC0D2C6EA2}" destId="{8402B017-2340-4103-92FB-365AD3463DCA}" srcOrd="0" destOrd="0" presId="urn:microsoft.com/office/officeart/2009/3/layout/PieProcess"/>
    <dgm:cxn modelId="{8DBBBDCD-E381-4E32-B10A-4CB8632B2B4B}" type="presOf" srcId="{90EB2D2A-0F2C-4DFD-8CF1-4796592AC90D}" destId="{796895FD-0CFE-41B6-B49E-889BF21105C1}" srcOrd="0" destOrd="0" presId="urn:microsoft.com/office/officeart/2009/3/layout/PieProcess"/>
    <dgm:cxn modelId="{01D95853-5EE5-42B4-A3F5-059F2C233E28}" type="presOf" srcId="{4405427E-63F8-4ED6-990C-EF9C7D2A3B31}" destId="{3ADF469A-85FB-4F9C-84D0-27BBCA4B0D97}" srcOrd="0" destOrd="1" presId="urn:microsoft.com/office/officeart/2009/3/layout/PieProcess"/>
    <dgm:cxn modelId="{2172FC05-3621-4AB5-8AA0-6B1C6A20126B}" srcId="{5235C800-5DC2-47C7-AC2D-CADC0D2C6EA2}" destId="{90EB2D2A-0F2C-4DFD-8CF1-4796592AC90D}" srcOrd="1" destOrd="0" parTransId="{8D4B5645-819A-4B32-8FBD-E628FDCC9E61}" sibTransId="{545BA85F-4B0C-4676-8EEE-5BDDEC70EBB7}"/>
    <dgm:cxn modelId="{8400D766-119B-4E27-ACDA-BFEE664D80AD}" type="presOf" srcId="{A7847482-698F-49BA-B694-AA9CDE91736C}" destId="{CDEC0DEA-92BE-4AC5-A5E4-3915338C6D82}" srcOrd="0" destOrd="0" presId="urn:microsoft.com/office/officeart/2009/3/layout/PieProcess"/>
    <dgm:cxn modelId="{66013C38-D3F4-4A65-90F5-759B1632F928}" srcId="{90EB2D2A-0F2C-4DFD-8CF1-4796592AC90D}" destId="{EAC8177C-7BAC-4686-A3EB-EAD29C81D1E5}" srcOrd="0" destOrd="0" parTransId="{B64FB8E7-FEA3-4D70-8334-56F53310D66E}" sibTransId="{B0BF724D-EC48-4ECA-BC46-9D318915D37E}"/>
    <dgm:cxn modelId="{FC230551-40C2-4BA7-A5B2-68EB6A927E76}" srcId="{5235C800-5DC2-47C7-AC2D-CADC0D2C6EA2}" destId="{2C9AB7D3-B6F0-4F79-960F-7F17B47458DD}" srcOrd="0" destOrd="0" parTransId="{AD620819-6B5F-4EB2-B774-B2840EAD468B}" sibTransId="{E074AEA4-9617-4AEA-B1F2-BA970C068DAA}"/>
    <dgm:cxn modelId="{4EC39CDF-0660-45AC-B688-2DD54529FF64}" type="presOf" srcId="{EAC8177C-7BAC-4686-A3EB-EAD29C81D1E5}" destId="{3ADF469A-85FB-4F9C-84D0-27BBCA4B0D97}" srcOrd="0" destOrd="0" presId="urn:microsoft.com/office/officeart/2009/3/layout/PieProcess"/>
    <dgm:cxn modelId="{A503C0F3-D807-4C89-9E62-B00587729C9A}" type="presOf" srcId="{B3F73E14-8852-4E19-B4F6-50DDF156A124}" destId="{7472D1FA-B33E-4DB4-81DE-06EDAF378496}" srcOrd="0" destOrd="0" presId="urn:microsoft.com/office/officeart/2009/3/layout/PieProcess"/>
    <dgm:cxn modelId="{57FE35C3-F526-4E9E-8351-039A71A944D3}" type="presOf" srcId="{C4C50F87-D278-4525-9ABE-DBA0355813CF}" destId="{CDEC0DEA-92BE-4AC5-A5E4-3915338C6D82}" srcOrd="0" destOrd="2" presId="urn:microsoft.com/office/officeart/2009/3/layout/PieProcess"/>
    <dgm:cxn modelId="{938269B6-96E0-4E7B-834A-57850E0B3294}" srcId="{B3F73E14-8852-4E19-B4F6-50DDF156A124}" destId="{F16FCB7E-752E-4C43-B012-88449968B151}" srcOrd="0" destOrd="0" parTransId="{5D4A98B2-2AB4-437D-BE20-A8D4F3B5B1A1}" sibTransId="{654B583D-327F-455C-903D-0D23D1FCF25C}"/>
    <dgm:cxn modelId="{F65D5448-1D29-4016-9B12-71E399190CF1}" type="presOf" srcId="{2C9AB7D3-B6F0-4F79-960F-7F17B47458DD}" destId="{3EBEB6CE-5310-45DB-8037-CBAF23283434}" srcOrd="0" destOrd="0" presId="urn:microsoft.com/office/officeart/2009/3/layout/PieProcess"/>
    <dgm:cxn modelId="{1A844439-53D2-40C9-A649-DBE39CE55241}" type="presOf" srcId="{F16FCB7E-752E-4C43-B012-88449968B151}" destId="{D494FF4B-B8F0-4364-9F9B-B55D572D94BF}" srcOrd="0" destOrd="0" presId="urn:microsoft.com/office/officeart/2009/3/layout/PieProcess"/>
    <dgm:cxn modelId="{85687929-C74A-40C4-82D2-A29B8C6FD485}" srcId="{2C9AB7D3-B6F0-4F79-960F-7F17B47458DD}" destId="{18604C84-EA08-4798-B1DB-8667FD2FDB94}" srcOrd="1" destOrd="0" parTransId="{780202DC-BB96-47A7-BC56-9B3A1C243978}" sibTransId="{3CB228A7-09BF-4C37-BBEE-1CE37B39D810}"/>
    <dgm:cxn modelId="{D195C760-1A4C-42E4-BCDA-FC82AF45E7C4}" srcId="{2C9AB7D3-B6F0-4F79-960F-7F17B47458DD}" destId="{C4C50F87-D278-4525-9ABE-DBA0355813CF}" srcOrd="2" destOrd="0" parTransId="{0648349B-96F6-485B-8EB8-9581FC8DF3EB}" sibTransId="{6D8D89E3-6E6E-415B-8ECE-192BDF599A68}"/>
    <dgm:cxn modelId="{E2228F59-660D-4DCE-8474-9F925F37BF3C}" type="presOf" srcId="{18604C84-EA08-4798-B1DB-8667FD2FDB94}" destId="{CDEC0DEA-92BE-4AC5-A5E4-3915338C6D82}" srcOrd="0" destOrd="1" presId="urn:microsoft.com/office/officeart/2009/3/layout/PieProcess"/>
    <dgm:cxn modelId="{5F1D65C7-9B42-4BCD-AD81-78C1122F85D7}" type="presParOf" srcId="{8402B017-2340-4103-92FB-365AD3463DCA}" destId="{B4DFDC3C-7E00-4B4B-996A-6B2F192148FF}" srcOrd="0" destOrd="0" presId="urn:microsoft.com/office/officeart/2009/3/layout/PieProcess"/>
    <dgm:cxn modelId="{26EB621C-295E-4947-84CA-3F4331316E2F}" type="presParOf" srcId="{B4DFDC3C-7E00-4B4B-996A-6B2F192148FF}" destId="{ADB41EBC-A519-4405-A9D3-E4F14EFB6BF2}" srcOrd="0" destOrd="0" presId="urn:microsoft.com/office/officeart/2009/3/layout/PieProcess"/>
    <dgm:cxn modelId="{5E1D04A9-BEA6-49B9-830B-7C6B4972A71C}" type="presParOf" srcId="{B4DFDC3C-7E00-4B4B-996A-6B2F192148FF}" destId="{B01EDFF6-E152-445C-A997-BEA092E7FBF8}" srcOrd="1" destOrd="0" presId="urn:microsoft.com/office/officeart/2009/3/layout/PieProcess"/>
    <dgm:cxn modelId="{C06E0DFE-6E41-48BB-9FA6-B2916AAE17E5}" type="presParOf" srcId="{B4DFDC3C-7E00-4B4B-996A-6B2F192148FF}" destId="{3EBEB6CE-5310-45DB-8037-CBAF23283434}" srcOrd="2" destOrd="0" presId="urn:microsoft.com/office/officeart/2009/3/layout/PieProcess"/>
    <dgm:cxn modelId="{07438237-EA8D-49E5-82A7-A89B1E3623A9}" type="presParOf" srcId="{8402B017-2340-4103-92FB-365AD3463DCA}" destId="{017B7DC3-FF8D-4B95-AA45-3F5EEA183AF2}" srcOrd="1" destOrd="0" presId="urn:microsoft.com/office/officeart/2009/3/layout/PieProcess"/>
    <dgm:cxn modelId="{DFFE1318-371B-4C86-A925-64DF791B5826}" type="presParOf" srcId="{8402B017-2340-4103-92FB-365AD3463DCA}" destId="{2E61FAAF-2FAB-41D2-B657-903F62DF6A13}" srcOrd="2" destOrd="0" presId="urn:microsoft.com/office/officeart/2009/3/layout/PieProcess"/>
    <dgm:cxn modelId="{EDF62BA1-D53B-464E-8432-9FE72F68D237}" type="presParOf" srcId="{2E61FAAF-2FAB-41D2-B657-903F62DF6A13}" destId="{CDEC0DEA-92BE-4AC5-A5E4-3915338C6D82}" srcOrd="0" destOrd="0" presId="urn:microsoft.com/office/officeart/2009/3/layout/PieProcess"/>
    <dgm:cxn modelId="{98684926-BE41-43A6-AF94-1FFF4791808B}" type="presParOf" srcId="{8402B017-2340-4103-92FB-365AD3463DCA}" destId="{61A83A7A-736A-42AA-9B7D-52DC71CEF74E}" srcOrd="3" destOrd="0" presId="urn:microsoft.com/office/officeart/2009/3/layout/PieProcess"/>
    <dgm:cxn modelId="{338EE7B0-DFFE-4644-A5D7-80229425CE02}" type="presParOf" srcId="{8402B017-2340-4103-92FB-365AD3463DCA}" destId="{3383D4A6-8C63-4438-9572-DDAE4327C97F}" srcOrd="4" destOrd="0" presId="urn:microsoft.com/office/officeart/2009/3/layout/PieProcess"/>
    <dgm:cxn modelId="{F9589184-5EB5-49B4-8DA4-775544169C7F}" type="presParOf" srcId="{3383D4A6-8C63-4438-9572-DDAE4327C97F}" destId="{35EA1EBE-4703-483C-BCAA-D27A11AD173B}" srcOrd="0" destOrd="0" presId="urn:microsoft.com/office/officeart/2009/3/layout/PieProcess"/>
    <dgm:cxn modelId="{0104F8AE-FF83-47F0-8D72-C4AF88FEA931}" type="presParOf" srcId="{3383D4A6-8C63-4438-9572-DDAE4327C97F}" destId="{2BBAD02B-CE3A-41F8-936B-6DD7EEF28C53}" srcOrd="1" destOrd="0" presId="urn:microsoft.com/office/officeart/2009/3/layout/PieProcess"/>
    <dgm:cxn modelId="{1A452C1F-A734-47B0-BBE1-939A77761547}" type="presParOf" srcId="{3383D4A6-8C63-4438-9572-DDAE4327C97F}" destId="{796895FD-0CFE-41B6-B49E-889BF21105C1}" srcOrd="2" destOrd="0" presId="urn:microsoft.com/office/officeart/2009/3/layout/PieProcess"/>
    <dgm:cxn modelId="{CA88739C-764B-47FB-BE0E-765247681D55}" type="presParOf" srcId="{8402B017-2340-4103-92FB-365AD3463DCA}" destId="{F08E610B-84C1-4718-8672-A02B5E127064}" srcOrd="5" destOrd="0" presId="urn:microsoft.com/office/officeart/2009/3/layout/PieProcess"/>
    <dgm:cxn modelId="{BEF1F24A-D8A3-47A9-8A90-3F57DD79F643}" type="presParOf" srcId="{8402B017-2340-4103-92FB-365AD3463DCA}" destId="{B29636FB-D114-478C-AB5A-93548B282A3F}" srcOrd="6" destOrd="0" presId="urn:microsoft.com/office/officeart/2009/3/layout/PieProcess"/>
    <dgm:cxn modelId="{61343116-6517-475B-8165-9108CC7F9F94}" type="presParOf" srcId="{B29636FB-D114-478C-AB5A-93548B282A3F}" destId="{3ADF469A-85FB-4F9C-84D0-27BBCA4B0D97}" srcOrd="0" destOrd="0" presId="urn:microsoft.com/office/officeart/2009/3/layout/PieProcess"/>
    <dgm:cxn modelId="{2C0DDEB2-1B56-4AC7-B3D2-74F731B8DFC3}" type="presParOf" srcId="{8402B017-2340-4103-92FB-365AD3463DCA}" destId="{686DCDFB-A161-45EE-8989-FBD8CBB46013}" srcOrd="7" destOrd="0" presId="urn:microsoft.com/office/officeart/2009/3/layout/PieProcess"/>
    <dgm:cxn modelId="{BFFBACAF-9162-4783-BF52-589278573AA9}" type="presParOf" srcId="{8402B017-2340-4103-92FB-365AD3463DCA}" destId="{880386C3-B7E9-48B4-8E67-4AA2D5D94DD8}" srcOrd="8" destOrd="0" presId="urn:microsoft.com/office/officeart/2009/3/layout/PieProcess"/>
    <dgm:cxn modelId="{1CB2BC03-BB7D-4B68-8BE6-EE03C8123E50}" type="presParOf" srcId="{880386C3-B7E9-48B4-8E67-4AA2D5D94DD8}" destId="{A9576DE3-5C09-43B7-B90B-51B6C1ED9DA2}" srcOrd="0" destOrd="0" presId="urn:microsoft.com/office/officeart/2009/3/layout/PieProcess"/>
    <dgm:cxn modelId="{4874E0CA-7FB8-4E0D-A71B-71C6CE7DDE50}" type="presParOf" srcId="{880386C3-B7E9-48B4-8E67-4AA2D5D94DD8}" destId="{F71791E8-E705-40E9-9AEE-11A5D3285835}" srcOrd="1" destOrd="0" presId="urn:microsoft.com/office/officeart/2009/3/layout/PieProcess"/>
    <dgm:cxn modelId="{D2446211-2DE2-4125-B134-5A9F6B722C4F}" type="presParOf" srcId="{880386C3-B7E9-48B4-8E67-4AA2D5D94DD8}" destId="{7472D1FA-B33E-4DB4-81DE-06EDAF378496}" srcOrd="2" destOrd="0" presId="urn:microsoft.com/office/officeart/2009/3/layout/PieProcess"/>
    <dgm:cxn modelId="{18A9163A-A208-4360-8555-B12E5F35F897}" type="presParOf" srcId="{8402B017-2340-4103-92FB-365AD3463DCA}" destId="{7FA18855-5EDA-4933-8F1F-DA2CC933A1B7}" srcOrd="9" destOrd="0" presId="urn:microsoft.com/office/officeart/2009/3/layout/PieProcess"/>
    <dgm:cxn modelId="{77C94F8E-E9EF-455A-9E28-771BAF8C2067}" type="presParOf" srcId="{8402B017-2340-4103-92FB-365AD3463DCA}" destId="{EDF4068E-1122-4E03-B275-55B66C5356C4}" srcOrd="10" destOrd="0" presId="urn:microsoft.com/office/officeart/2009/3/layout/PieProcess"/>
    <dgm:cxn modelId="{584E2625-D664-407D-A23A-4D924A63DA73}" type="presParOf" srcId="{EDF4068E-1122-4E03-B275-55B66C5356C4}" destId="{D494FF4B-B8F0-4364-9F9B-B55D572D94BF}" srcOrd="0" destOrd="0" presId="urn:microsoft.com/office/officeart/2009/3/layout/PieProcess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FDC3EE-327A-4127-AC5A-418721831F3F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1F94D9A-4C9F-4CA3-89E0-02D873CFA47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Установлено оборудование для пищеблока: пароконвектомат, овощерезка для нарезки овощей и приготовления пюре, тестомес, приобретён планетарный миксер</a:t>
          </a:r>
          <a:endParaRPr lang="ru-RU" b="1" dirty="0">
            <a:solidFill>
              <a:schemeClr val="tx1"/>
            </a:solidFill>
          </a:endParaRPr>
        </a:p>
      </dgm:t>
    </dgm:pt>
    <dgm:pt modelId="{F61248F8-2F54-474E-9D22-82589D9421EC}" type="parTrans" cxnId="{74B44FF8-A0DC-4EBE-A86A-ABA61AF88A6E}">
      <dgm:prSet/>
      <dgm:spPr/>
      <dgm:t>
        <a:bodyPr/>
        <a:lstStyle/>
        <a:p>
          <a:endParaRPr lang="ru-RU"/>
        </a:p>
      </dgm:t>
    </dgm:pt>
    <dgm:pt modelId="{878D6104-A7C7-458A-9886-07EC9B199361}" type="sibTrans" cxnId="{74B44FF8-A0DC-4EBE-A86A-ABA61AF88A6E}">
      <dgm:prSet/>
      <dgm:spPr/>
      <dgm:t>
        <a:bodyPr/>
        <a:lstStyle/>
        <a:p>
          <a:endParaRPr lang="ru-RU"/>
        </a:p>
      </dgm:t>
    </dgm:pt>
    <dgm:pt modelId="{E856D41C-0FCA-460A-88E5-7E2C570CF19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Приобретены посудомоечные машины для обработки посуды, столовых приборов</a:t>
          </a:r>
          <a:endParaRPr lang="ru-RU" b="1" dirty="0">
            <a:solidFill>
              <a:schemeClr val="tx1"/>
            </a:solidFill>
          </a:endParaRPr>
        </a:p>
      </dgm:t>
    </dgm:pt>
    <dgm:pt modelId="{E72C41EE-059E-48E4-BDC5-F920B1D5A031}" type="parTrans" cxnId="{11F8533A-940F-4A62-B3FF-053906DCDF08}">
      <dgm:prSet/>
      <dgm:spPr/>
      <dgm:t>
        <a:bodyPr/>
        <a:lstStyle/>
        <a:p>
          <a:endParaRPr lang="ru-RU"/>
        </a:p>
      </dgm:t>
    </dgm:pt>
    <dgm:pt modelId="{6FE1007D-CD1B-4D0E-A584-2F82B3A56C45}" type="sibTrans" cxnId="{11F8533A-940F-4A62-B3FF-053906DCDF08}">
      <dgm:prSet/>
      <dgm:spPr/>
      <dgm:t>
        <a:bodyPr/>
        <a:lstStyle/>
        <a:p>
          <a:endParaRPr lang="ru-RU"/>
        </a:p>
      </dgm:t>
    </dgm:pt>
    <dgm:pt modelId="{A820238D-B575-4F1B-8721-087D5768F889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Мебель по росту детей, для организации присмотра и ухода, образовательного процесса</a:t>
          </a:r>
          <a:endParaRPr lang="ru-RU" b="1" dirty="0">
            <a:solidFill>
              <a:schemeClr val="tx1"/>
            </a:solidFill>
          </a:endParaRPr>
        </a:p>
      </dgm:t>
    </dgm:pt>
    <dgm:pt modelId="{A660329B-6C3A-49FD-9CDC-71CE709DF434}" type="parTrans" cxnId="{2D287413-3278-4EDA-912C-390024A9D1A2}">
      <dgm:prSet/>
      <dgm:spPr/>
      <dgm:t>
        <a:bodyPr/>
        <a:lstStyle/>
        <a:p>
          <a:endParaRPr lang="ru-RU"/>
        </a:p>
      </dgm:t>
    </dgm:pt>
    <dgm:pt modelId="{F9068CDC-1978-4624-8267-16E79F0F6085}" type="sibTrans" cxnId="{2D287413-3278-4EDA-912C-390024A9D1A2}">
      <dgm:prSet/>
      <dgm:spPr/>
      <dgm:t>
        <a:bodyPr/>
        <a:lstStyle/>
        <a:p>
          <a:endParaRPr lang="ru-RU"/>
        </a:p>
      </dgm:t>
    </dgm:pt>
    <dgm:pt modelId="{25CE59C5-1963-4668-AE92-117FACE7EF10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Группы для детей раннего возраста имеют отдельный вход , оборудованный домофоном, туалетные комнаты имеют горшечницы, накладки, резиновые коврики</a:t>
          </a:r>
          <a:endParaRPr lang="ru-RU" b="1" dirty="0">
            <a:solidFill>
              <a:schemeClr val="tx1"/>
            </a:solidFill>
          </a:endParaRPr>
        </a:p>
      </dgm:t>
    </dgm:pt>
    <dgm:pt modelId="{989464F8-43FE-43E1-B7A2-CDDD725C6898}" type="parTrans" cxnId="{EBE404AF-AF5E-47E2-9C11-8BC5FFC57610}">
      <dgm:prSet/>
      <dgm:spPr/>
      <dgm:t>
        <a:bodyPr/>
        <a:lstStyle/>
        <a:p>
          <a:endParaRPr lang="ru-RU"/>
        </a:p>
      </dgm:t>
    </dgm:pt>
    <dgm:pt modelId="{EFD24C43-0EE8-4B6E-BB50-D8478A95CC8E}" type="sibTrans" cxnId="{EBE404AF-AF5E-47E2-9C11-8BC5FFC57610}">
      <dgm:prSet/>
      <dgm:spPr/>
      <dgm:t>
        <a:bodyPr/>
        <a:lstStyle/>
        <a:p>
          <a:endParaRPr lang="ru-RU"/>
        </a:p>
      </dgm:t>
    </dgm:pt>
    <dgm:pt modelId="{826E7AF1-326F-41AD-8C21-B1690EA2696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Оборудованы участки для прогулки,  для удаленной от здания группы созданы условия для хранения выносного материала, организовано видеонаблюдение за безопасностью детей на прогулке</a:t>
          </a:r>
          <a:endParaRPr lang="ru-RU" b="1" dirty="0">
            <a:solidFill>
              <a:schemeClr val="tx1"/>
            </a:solidFill>
          </a:endParaRPr>
        </a:p>
      </dgm:t>
    </dgm:pt>
    <dgm:pt modelId="{E9DED51A-7CEA-4A69-8AEB-78FFA88ADDDA}" type="sibTrans" cxnId="{7259128C-F1C6-4FD8-A535-E80F9FFBC34C}">
      <dgm:prSet/>
      <dgm:spPr/>
      <dgm:t>
        <a:bodyPr/>
        <a:lstStyle/>
        <a:p>
          <a:endParaRPr lang="ru-RU"/>
        </a:p>
      </dgm:t>
    </dgm:pt>
    <dgm:pt modelId="{65A1BDEA-0614-41AE-94B4-EADDA89B447E}" type="parTrans" cxnId="{7259128C-F1C6-4FD8-A535-E80F9FFBC34C}">
      <dgm:prSet/>
      <dgm:spPr/>
      <dgm:t>
        <a:bodyPr/>
        <a:lstStyle/>
        <a:p>
          <a:endParaRPr lang="ru-RU"/>
        </a:p>
      </dgm:t>
    </dgm:pt>
    <dgm:pt modelId="{8698BE4E-67F9-4B40-88F0-A1D2835A38F4}" type="pres">
      <dgm:prSet presAssocID="{C3FDC3EE-327A-4127-AC5A-418721831F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10312F-6A50-4769-B31A-44F4759F42A3}" type="pres">
      <dgm:prSet presAssocID="{826E7AF1-326F-41AD-8C21-B1690EA26966}" presName="comp" presStyleCnt="0"/>
      <dgm:spPr/>
      <dgm:t>
        <a:bodyPr/>
        <a:lstStyle/>
        <a:p>
          <a:endParaRPr lang="ru-RU"/>
        </a:p>
      </dgm:t>
    </dgm:pt>
    <dgm:pt modelId="{957F1825-99C1-47EC-A612-FAA1CACF13F4}" type="pres">
      <dgm:prSet presAssocID="{826E7AF1-326F-41AD-8C21-B1690EA26966}" presName="box" presStyleLbl="node1" presStyleIdx="0" presStyleCnt="5"/>
      <dgm:spPr/>
      <dgm:t>
        <a:bodyPr/>
        <a:lstStyle/>
        <a:p>
          <a:endParaRPr lang="ru-RU"/>
        </a:p>
      </dgm:t>
    </dgm:pt>
    <dgm:pt modelId="{07148553-E2BE-470D-8533-CA1A419A81AF}" type="pres">
      <dgm:prSet presAssocID="{826E7AF1-326F-41AD-8C21-B1690EA26966}" presName="img" presStyleLbl="fgImgPlace1" presStyleIdx="0" presStyleCnt="5" custScaleX="4561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A06CAF07-0283-4396-8643-03929FE47008}" type="pres">
      <dgm:prSet presAssocID="{826E7AF1-326F-41AD-8C21-B1690EA2696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02204-D2A0-474A-9B4C-5C88A770F944}" type="pres">
      <dgm:prSet presAssocID="{E9DED51A-7CEA-4A69-8AEB-78FFA88ADDDA}" presName="spacer" presStyleCnt="0"/>
      <dgm:spPr/>
      <dgm:t>
        <a:bodyPr/>
        <a:lstStyle/>
        <a:p>
          <a:endParaRPr lang="ru-RU"/>
        </a:p>
      </dgm:t>
    </dgm:pt>
    <dgm:pt modelId="{82D8D488-EC2A-4CBD-85F2-1AABDACEBEF9}" type="pres">
      <dgm:prSet presAssocID="{25CE59C5-1963-4668-AE92-117FACE7EF10}" presName="comp" presStyleCnt="0"/>
      <dgm:spPr/>
      <dgm:t>
        <a:bodyPr/>
        <a:lstStyle/>
        <a:p>
          <a:endParaRPr lang="ru-RU"/>
        </a:p>
      </dgm:t>
    </dgm:pt>
    <dgm:pt modelId="{8D840FE8-C4EE-4183-AE90-9499EC3C55A2}" type="pres">
      <dgm:prSet presAssocID="{25CE59C5-1963-4668-AE92-117FACE7EF10}" presName="box" presStyleLbl="node1" presStyleIdx="1" presStyleCnt="5"/>
      <dgm:spPr/>
      <dgm:t>
        <a:bodyPr/>
        <a:lstStyle/>
        <a:p>
          <a:endParaRPr lang="ru-RU"/>
        </a:p>
      </dgm:t>
    </dgm:pt>
    <dgm:pt modelId="{BA6FE598-2586-454E-BB93-8461E497322D}" type="pres">
      <dgm:prSet presAssocID="{25CE59C5-1963-4668-AE92-117FACE7EF10}" presName="img" presStyleLbl="fgImgPlace1" presStyleIdx="1" presStyleCnt="5" custScaleX="5107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8D853971-61F9-4965-9C6C-5C5A2060534E}" type="pres">
      <dgm:prSet presAssocID="{25CE59C5-1963-4668-AE92-117FACE7EF1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241C4-5237-47F4-A650-F1B323DFC72E}" type="pres">
      <dgm:prSet presAssocID="{EFD24C43-0EE8-4B6E-BB50-D8478A95CC8E}" presName="spacer" presStyleCnt="0"/>
      <dgm:spPr/>
      <dgm:t>
        <a:bodyPr/>
        <a:lstStyle/>
        <a:p>
          <a:endParaRPr lang="ru-RU"/>
        </a:p>
      </dgm:t>
    </dgm:pt>
    <dgm:pt modelId="{7B9EC932-B913-4503-90F6-652C0DF1D912}" type="pres">
      <dgm:prSet presAssocID="{A820238D-B575-4F1B-8721-087D5768F889}" presName="comp" presStyleCnt="0"/>
      <dgm:spPr/>
      <dgm:t>
        <a:bodyPr/>
        <a:lstStyle/>
        <a:p>
          <a:endParaRPr lang="ru-RU"/>
        </a:p>
      </dgm:t>
    </dgm:pt>
    <dgm:pt modelId="{756D0354-EEE0-437B-A439-6C38E87A822A}" type="pres">
      <dgm:prSet presAssocID="{A820238D-B575-4F1B-8721-087D5768F889}" presName="box" presStyleLbl="node1" presStyleIdx="2" presStyleCnt="5"/>
      <dgm:spPr/>
      <dgm:t>
        <a:bodyPr/>
        <a:lstStyle/>
        <a:p>
          <a:endParaRPr lang="ru-RU"/>
        </a:p>
      </dgm:t>
    </dgm:pt>
    <dgm:pt modelId="{1222CA3E-9CE7-4353-9497-3BE5B9463E26}" type="pres">
      <dgm:prSet presAssocID="{A820238D-B575-4F1B-8721-087D5768F889}" presName="img" presStyleLbl="fgImgPlace1" presStyleIdx="2" presStyleCnt="5" custScaleX="46704" custLinFactNeighborX="-1160" custLinFactNeighborY="-312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58051190-2E0D-4952-9E3F-F528F757CFF1}" type="pres">
      <dgm:prSet presAssocID="{A820238D-B575-4F1B-8721-087D5768F88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E2060-213D-4CBD-915E-C3F3AA77D776}" type="pres">
      <dgm:prSet presAssocID="{F9068CDC-1978-4624-8267-16E79F0F6085}" presName="spacer" presStyleCnt="0"/>
      <dgm:spPr/>
    </dgm:pt>
    <dgm:pt modelId="{6C4EBFB1-B310-4A43-929B-BCD828448AB0}" type="pres">
      <dgm:prSet presAssocID="{E856D41C-0FCA-460A-88E5-7E2C570CF19C}" presName="comp" presStyleCnt="0"/>
      <dgm:spPr/>
      <dgm:t>
        <a:bodyPr/>
        <a:lstStyle/>
        <a:p>
          <a:endParaRPr lang="ru-RU"/>
        </a:p>
      </dgm:t>
    </dgm:pt>
    <dgm:pt modelId="{5D88926F-EC73-43D4-A401-53B47D450254}" type="pres">
      <dgm:prSet presAssocID="{E856D41C-0FCA-460A-88E5-7E2C570CF19C}" presName="box" presStyleLbl="node1" presStyleIdx="3" presStyleCnt="5"/>
      <dgm:spPr/>
      <dgm:t>
        <a:bodyPr/>
        <a:lstStyle/>
        <a:p>
          <a:endParaRPr lang="ru-RU"/>
        </a:p>
      </dgm:t>
    </dgm:pt>
    <dgm:pt modelId="{78C8703F-C9A9-469D-BE83-589184E11270}" type="pres">
      <dgm:prSet presAssocID="{E856D41C-0FCA-460A-88E5-7E2C570CF19C}" presName="img" presStyleLbl="fgImgPlace1" presStyleIdx="3" presStyleCnt="5" custScaleX="4561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79784D84-E319-44C6-8FE9-9803060BE648}" type="pres">
      <dgm:prSet presAssocID="{E856D41C-0FCA-460A-88E5-7E2C570CF19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7E4E3-4A6D-4C91-8A7E-321D30ADF729}" type="pres">
      <dgm:prSet presAssocID="{6FE1007D-CD1B-4D0E-A584-2F82B3A56C45}" presName="spacer" presStyleCnt="0"/>
      <dgm:spPr/>
      <dgm:t>
        <a:bodyPr/>
        <a:lstStyle/>
        <a:p>
          <a:endParaRPr lang="ru-RU"/>
        </a:p>
      </dgm:t>
    </dgm:pt>
    <dgm:pt modelId="{4A560F28-9936-4092-A02E-8F80F73207C3}" type="pres">
      <dgm:prSet presAssocID="{91F94D9A-4C9F-4CA3-89E0-02D873CFA472}" presName="comp" presStyleCnt="0"/>
      <dgm:spPr/>
      <dgm:t>
        <a:bodyPr/>
        <a:lstStyle/>
        <a:p>
          <a:endParaRPr lang="ru-RU"/>
        </a:p>
      </dgm:t>
    </dgm:pt>
    <dgm:pt modelId="{2DBD4F7A-7679-43A3-B2C4-6A4106284977}" type="pres">
      <dgm:prSet presAssocID="{91F94D9A-4C9F-4CA3-89E0-02D873CFA472}" presName="box" presStyleLbl="node1" presStyleIdx="4" presStyleCnt="5"/>
      <dgm:spPr/>
      <dgm:t>
        <a:bodyPr/>
        <a:lstStyle/>
        <a:p>
          <a:endParaRPr lang="ru-RU"/>
        </a:p>
      </dgm:t>
    </dgm:pt>
    <dgm:pt modelId="{DE1B2ACF-A23D-4E89-AABA-7AFA8351F0FC}" type="pres">
      <dgm:prSet presAssocID="{91F94D9A-4C9F-4CA3-89E0-02D873CFA472}" presName="img" presStyleLbl="fgImgPlace1" presStyleIdx="4" presStyleCnt="5" custScaleX="47796" custLinFactNeighborY="-146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0824517E-795C-4D0B-A34E-FE286185A68F}" type="pres">
      <dgm:prSet presAssocID="{91F94D9A-4C9F-4CA3-89E0-02D873CFA47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96A322-7F98-47E8-9A53-7511ED710D9A}" type="presOf" srcId="{826E7AF1-326F-41AD-8C21-B1690EA26966}" destId="{A06CAF07-0283-4396-8643-03929FE47008}" srcOrd="1" destOrd="0" presId="urn:microsoft.com/office/officeart/2005/8/layout/vList4"/>
    <dgm:cxn modelId="{FB6CEE4F-40D2-4B99-9FA6-8A0922815908}" type="presOf" srcId="{A820238D-B575-4F1B-8721-087D5768F889}" destId="{58051190-2E0D-4952-9E3F-F528F757CFF1}" srcOrd="1" destOrd="0" presId="urn:microsoft.com/office/officeart/2005/8/layout/vList4"/>
    <dgm:cxn modelId="{14266382-B54D-4A7F-B1D7-EA3480287FA7}" type="presOf" srcId="{25CE59C5-1963-4668-AE92-117FACE7EF10}" destId="{8D853971-61F9-4965-9C6C-5C5A2060534E}" srcOrd="1" destOrd="0" presId="urn:microsoft.com/office/officeart/2005/8/layout/vList4"/>
    <dgm:cxn modelId="{74B44FF8-A0DC-4EBE-A86A-ABA61AF88A6E}" srcId="{C3FDC3EE-327A-4127-AC5A-418721831F3F}" destId="{91F94D9A-4C9F-4CA3-89E0-02D873CFA472}" srcOrd="4" destOrd="0" parTransId="{F61248F8-2F54-474E-9D22-82589D9421EC}" sibTransId="{878D6104-A7C7-458A-9886-07EC9B199361}"/>
    <dgm:cxn modelId="{9FD92365-C46C-4468-B668-26AF70BCA381}" type="presOf" srcId="{826E7AF1-326F-41AD-8C21-B1690EA26966}" destId="{957F1825-99C1-47EC-A612-FAA1CACF13F4}" srcOrd="0" destOrd="0" presId="urn:microsoft.com/office/officeart/2005/8/layout/vList4"/>
    <dgm:cxn modelId="{F88B97C5-EDD2-4F2D-8AFE-5EA6D6EFC060}" type="presOf" srcId="{A820238D-B575-4F1B-8721-087D5768F889}" destId="{756D0354-EEE0-437B-A439-6C38E87A822A}" srcOrd="0" destOrd="0" presId="urn:microsoft.com/office/officeart/2005/8/layout/vList4"/>
    <dgm:cxn modelId="{EBE404AF-AF5E-47E2-9C11-8BC5FFC57610}" srcId="{C3FDC3EE-327A-4127-AC5A-418721831F3F}" destId="{25CE59C5-1963-4668-AE92-117FACE7EF10}" srcOrd="1" destOrd="0" parTransId="{989464F8-43FE-43E1-B7A2-CDDD725C6898}" sibTransId="{EFD24C43-0EE8-4B6E-BB50-D8478A95CC8E}"/>
    <dgm:cxn modelId="{2D287413-3278-4EDA-912C-390024A9D1A2}" srcId="{C3FDC3EE-327A-4127-AC5A-418721831F3F}" destId="{A820238D-B575-4F1B-8721-087D5768F889}" srcOrd="2" destOrd="0" parTransId="{A660329B-6C3A-49FD-9CDC-71CE709DF434}" sibTransId="{F9068CDC-1978-4624-8267-16E79F0F6085}"/>
    <dgm:cxn modelId="{11F8533A-940F-4A62-B3FF-053906DCDF08}" srcId="{C3FDC3EE-327A-4127-AC5A-418721831F3F}" destId="{E856D41C-0FCA-460A-88E5-7E2C570CF19C}" srcOrd="3" destOrd="0" parTransId="{E72C41EE-059E-48E4-BDC5-F920B1D5A031}" sibTransId="{6FE1007D-CD1B-4D0E-A584-2F82B3A56C45}"/>
    <dgm:cxn modelId="{7E252180-C3D5-429D-83E5-5A7E9E1BA1B3}" type="presOf" srcId="{25CE59C5-1963-4668-AE92-117FACE7EF10}" destId="{8D840FE8-C4EE-4183-AE90-9499EC3C55A2}" srcOrd="0" destOrd="0" presId="urn:microsoft.com/office/officeart/2005/8/layout/vList4"/>
    <dgm:cxn modelId="{7259128C-F1C6-4FD8-A535-E80F9FFBC34C}" srcId="{C3FDC3EE-327A-4127-AC5A-418721831F3F}" destId="{826E7AF1-326F-41AD-8C21-B1690EA26966}" srcOrd="0" destOrd="0" parTransId="{65A1BDEA-0614-41AE-94B4-EADDA89B447E}" sibTransId="{E9DED51A-7CEA-4A69-8AEB-78FFA88ADDDA}"/>
    <dgm:cxn modelId="{591F6E65-F895-4809-B032-C66489C76B4E}" type="presOf" srcId="{E856D41C-0FCA-460A-88E5-7E2C570CF19C}" destId="{5D88926F-EC73-43D4-A401-53B47D450254}" srcOrd="0" destOrd="0" presId="urn:microsoft.com/office/officeart/2005/8/layout/vList4"/>
    <dgm:cxn modelId="{ED322147-B8F3-4393-B523-42E2245860AA}" type="presOf" srcId="{C3FDC3EE-327A-4127-AC5A-418721831F3F}" destId="{8698BE4E-67F9-4B40-88F0-A1D2835A38F4}" srcOrd="0" destOrd="0" presId="urn:microsoft.com/office/officeart/2005/8/layout/vList4"/>
    <dgm:cxn modelId="{6A17B8D1-AB4F-4B56-91E7-7EA062F9C965}" type="presOf" srcId="{91F94D9A-4C9F-4CA3-89E0-02D873CFA472}" destId="{0824517E-795C-4D0B-A34E-FE286185A68F}" srcOrd="1" destOrd="0" presId="urn:microsoft.com/office/officeart/2005/8/layout/vList4"/>
    <dgm:cxn modelId="{499906C3-FC3B-4818-8A4B-8F88FE4ED128}" type="presOf" srcId="{91F94D9A-4C9F-4CA3-89E0-02D873CFA472}" destId="{2DBD4F7A-7679-43A3-B2C4-6A4106284977}" srcOrd="0" destOrd="0" presId="urn:microsoft.com/office/officeart/2005/8/layout/vList4"/>
    <dgm:cxn modelId="{CC0B7D9F-B74C-411E-A4BE-E55209D3D7A0}" type="presOf" srcId="{E856D41C-0FCA-460A-88E5-7E2C570CF19C}" destId="{79784D84-E319-44C6-8FE9-9803060BE648}" srcOrd="1" destOrd="0" presId="urn:microsoft.com/office/officeart/2005/8/layout/vList4"/>
    <dgm:cxn modelId="{BB6C69B3-6CC6-43DD-9EF1-311B2A45A646}" type="presParOf" srcId="{8698BE4E-67F9-4B40-88F0-A1D2835A38F4}" destId="{5810312F-6A50-4769-B31A-44F4759F42A3}" srcOrd="0" destOrd="0" presId="urn:microsoft.com/office/officeart/2005/8/layout/vList4"/>
    <dgm:cxn modelId="{8F9A32CA-C422-41EB-975C-19AD31162C9B}" type="presParOf" srcId="{5810312F-6A50-4769-B31A-44F4759F42A3}" destId="{957F1825-99C1-47EC-A612-FAA1CACF13F4}" srcOrd="0" destOrd="0" presId="urn:microsoft.com/office/officeart/2005/8/layout/vList4"/>
    <dgm:cxn modelId="{A96F1FD0-3EDC-4FAE-9853-552274FED348}" type="presParOf" srcId="{5810312F-6A50-4769-B31A-44F4759F42A3}" destId="{07148553-E2BE-470D-8533-CA1A419A81AF}" srcOrd="1" destOrd="0" presId="urn:microsoft.com/office/officeart/2005/8/layout/vList4"/>
    <dgm:cxn modelId="{57ED9F28-88ED-4159-A7F3-19F0B7FA1FDB}" type="presParOf" srcId="{5810312F-6A50-4769-B31A-44F4759F42A3}" destId="{A06CAF07-0283-4396-8643-03929FE47008}" srcOrd="2" destOrd="0" presId="urn:microsoft.com/office/officeart/2005/8/layout/vList4"/>
    <dgm:cxn modelId="{19C99AD0-5599-4754-BC89-748DDB02E3AD}" type="presParOf" srcId="{8698BE4E-67F9-4B40-88F0-A1D2835A38F4}" destId="{9CB02204-D2A0-474A-9B4C-5C88A770F944}" srcOrd="1" destOrd="0" presId="urn:microsoft.com/office/officeart/2005/8/layout/vList4"/>
    <dgm:cxn modelId="{062E058F-9C9F-457C-9F7A-6512B7DD7CCF}" type="presParOf" srcId="{8698BE4E-67F9-4B40-88F0-A1D2835A38F4}" destId="{82D8D488-EC2A-4CBD-85F2-1AABDACEBEF9}" srcOrd="2" destOrd="0" presId="urn:microsoft.com/office/officeart/2005/8/layout/vList4"/>
    <dgm:cxn modelId="{9CA8D828-AF17-4EEA-994F-8DDC402E922A}" type="presParOf" srcId="{82D8D488-EC2A-4CBD-85F2-1AABDACEBEF9}" destId="{8D840FE8-C4EE-4183-AE90-9499EC3C55A2}" srcOrd="0" destOrd="0" presId="urn:microsoft.com/office/officeart/2005/8/layout/vList4"/>
    <dgm:cxn modelId="{AE1458BC-251C-4CAB-9C7C-6BB814308AB0}" type="presParOf" srcId="{82D8D488-EC2A-4CBD-85F2-1AABDACEBEF9}" destId="{BA6FE598-2586-454E-BB93-8461E497322D}" srcOrd="1" destOrd="0" presId="urn:microsoft.com/office/officeart/2005/8/layout/vList4"/>
    <dgm:cxn modelId="{1B76A16A-8A55-4256-B6FF-26E449F33007}" type="presParOf" srcId="{82D8D488-EC2A-4CBD-85F2-1AABDACEBEF9}" destId="{8D853971-61F9-4965-9C6C-5C5A2060534E}" srcOrd="2" destOrd="0" presId="urn:microsoft.com/office/officeart/2005/8/layout/vList4"/>
    <dgm:cxn modelId="{79AEF0C7-0DC4-427A-A6EE-1E31B9208955}" type="presParOf" srcId="{8698BE4E-67F9-4B40-88F0-A1D2835A38F4}" destId="{D46241C4-5237-47F4-A650-F1B323DFC72E}" srcOrd="3" destOrd="0" presId="urn:microsoft.com/office/officeart/2005/8/layout/vList4"/>
    <dgm:cxn modelId="{EE1877AE-7DB8-4628-A99B-7673CE0E1471}" type="presParOf" srcId="{8698BE4E-67F9-4B40-88F0-A1D2835A38F4}" destId="{7B9EC932-B913-4503-90F6-652C0DF1D912}" srcOrd="4" destOrd="0" presId="urn:microsoft.com/office/officeart/2005/8/layout/vList4"/>
    <dgm:cxn modelId="{D3B594A4-2A13-4382-A2A0-86CF44772D2F}" type="presParOf" srcId="{7B9EC932-B913-4503-90F6-652C0DF1D912}" destId="{756D0354-EEE0-437B-A439-6C38E87A822A}" srcOrd="0" destOrd="0" presId="urn:microsoft.com/office/officeart/2005/8/layout/vList4"/>
    <dgm:cxn modelId="{A1AF3E22-CDAD-46D3-A4F5-315443E183CA}" type="presParOf" srcId="{7B9EC932-B913-4503-90F6-652C0DF1D912}" destId="{1222CA3E-9CE7-4353-9497-3BE5B9463E26}" srcOrd="1" destOrd="0" presId="urn:microsoft.com/office/officeart/2005/8/layout/vList4"/>
    <dgm:cxn modelId="{289D4BD3-B54B-493B-AD09-CC13556ABCF3}" type="presParOf" srcId="{7B9EC932-B913-4503-90F6-652C0DF1D912}" destId="{58051190-2E0D-4952-9E3F-F528F757CFF1}" srcOrd="2" destOrd="0" presId="urn:microsoft.com/office/officeart/2005/8/layout/vList4"/>
    <dgm:cxn modelId="{17F03DFE-8990-45EE-B953-B8848C40002B}" type="presParOf" srcId="{8698BE4E-67F9-4B40-88F0-A1D2835A38F4}" destId="{D55E2060-213D-4CBD-915E-C3F3AA77D776}" srcOrd="5" destOrd="0" presId="urn:microsoft.com/office/officeart/2005/8/layout/vList4"/>
    <dgm:cxn modelId="{03666751-8A00-4CA0-AB9D-FA9B12922174}" type="presParOf" srcId="{8698BE4E-67F9-4B40-88F0-A1D2835A38F4}" destId="{6C4EBFB1-B310-4A43-929B-BCD828448AB0}" srcOrd="6" destOrd="0" presId="urn:microsoft.com/office/officeart/2005/8/layout/vList4"/>
    <dgm:cxn modelId="{A0E60F96-5130-499B-AA3E-8DDDB377D845}" type="presParOf" srcId="{6C4EBFB1-B310-4A43-929B-BCD828448AB0}" destId="{5D88926F-EC73-43D4-A401-53B47D450254}" srcOrd="0" destOrd="0" presId="urn:microsoft.com/office/officeart/2005/8/layout/vList4"/>
    <dgm:cxn modelId="{4F94B605-9103-446B-88B1-F78708C2D361}" type="presParOf" srcId="{6C4EBFB1-B310-4A43-929B-BCD828448AB0}" destId="{78C8703F-C9A9-469D-BE83-589184E11270}" srcOrd="1" destOrd="0" presId="urn:microsoft.com/office/officeart/2005/8/layout/vList4"/>
    <dgm:cxn modelId="{D477E6F7-6A66-4C57-AD41-628BE0A57908}" type="presParOf" srcId="{6C4EBFB1-B310-4A43-929B-BCD828448AB0}" destId="{79784D84-E319-44C6-8FE9-9803060BE648}" srcOrd="2" destOrd="0" presId="urn:microsoft.com/office/officeart/2005/8/layout/vList4"/>
    <dgm:cxn modelId="{F40BD19C-8F18-44C6-978E-80E2CB3A5B05}" type="presParOf" srcId="{8698BE4E-67F9-4B40-88F0-A1D2835A38F4}" destId="{CB87E4E3-4A6D-4C91-8A7E-321D30ADF729}" srcOrd="7" destOrd="0" presId="urn:microsoft.com/office/officeart/2005/8/layout/vList4"/>
    <dgm:cxn modelId="{846AC70F-77EE-4B84-A19C-A31641400899}" type="presParOf" srcId="{8698BE4E-67F9-4B40-88F0-A1D2835A38F4}" destId="{4A560F28-9936-4092-A02E-8F80F73207C3}" srcOrd="8" destOrd="0" presId="urn:microsoft.com/office/officeart/2005/8/layout/vList4"/>
    <dgm:cxn modelId="{607E0F7D-E9A2-4B37-8227-BD99DFCA6D2A}" type="presParOf" srcId="{4A560F28-9936-4092-A02E-8F80F73207C3}" destId="{2DBD4F7A-7679-43A3-B2C4-6A4106284977}" srcOrd="0" destOrd="0" presId="urn:microsoft.com/office/officeart/2005/8/layout/vList4"/>
    <dgm:cxn modelId="{DCA649FE-1E62-4385-92DA-253249FD7291}" type="presParOf" srcId="{4A560F28-9936-4092-A02E-8F80F73207C3}" destId="{DE1B2ACF-A23D-4E89-AABA-7AFA8351F0FC}" srcOrd="1" destOrd="0" presId="urn:microsoft.com/office/officeart/2005/8/layout/vList4"/>
    <dgm:cxn modelId="{315C43C4-DB78-455F-9620-2BF248ED9E54}" type="presParOf" srcId="{4A560F28-9936-4092-A02E-8F80F73207C3}" destId="{0824517E-795C-4D0B-A34E-FE286185A6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A3E519-8380-40A1-91E3-F3F2E758A07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B08E81-8E77-429C-9FB6-840DB8E5795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Выполнение натуральных норм продуктов питания за 2020 год в группах раннего возраста </a:t>
          </a:r>
          <a:br>
            <a:rPr lang="ru-RU" sz="2000" b="1" dirty="0" smtClean="0"/>
          </a:br>
          <a:r>
            <a:rPr lang="ru-RU" sz="2000" b="1" dirty="0" smtClean="0"/>
            <a:t>составило  </a:t>
          </a:r>
          <a:r>
            <a:rPr lang="ru-RU" sz="2800" b="1" dirty="0" smtClean="0"/>
            <a:t>92,8%</a:t>
          </a:r>
          <a:endParaRPr lang="ru-RU" sz="2800" b="1" dirty="0"/>
        </a:p>
      </dgm:t>
    </dgm:pt>
    <dgm:pt modelId="{F7B85BBA-8E36-4A30-9FB1-FB0CF421A89B}" type="parTrans" cxnId="{296526B2-FAB6-4B9D-98E0-61995CAB6A27}">
      <dgm:prSet/>
      <dgm:spPr/>
      <dgm:t>
        <a:bodyPr/>
        <a:lstStyle/>
        <a:p>
          <a:endParaRPr lang="ru-RU"/>
        </a:p>
      </dgm:t>
    </dgm:pt>
    <dgm:pt modelId="{4C951A90-2797-4F59-ADA7-7C28C743919D}" type="sibTrans" cxnId="{296526B2-FAB6-4B9D-98E0-61995CAB6A27}">
      <dgm:prSet/>
      <dgm:spPr/>
      <dgm:t>
        <a:bodyPr/>
        <a:lstStyle/>
        <a:p>
          <a:endParaRPr lang="ru-RU"/>
        </a:p>
      </dgm:t>
    </dgm:pt>
    <dgm:pt modelId="{CE89D12F-C583-47EE-8E3F-75FF305B2236}" type="pres">
      <dgm:prSet presAssocID="{66A3E519-8380-40A1-91E3-F3F2E758A0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C942D0-EF46-4C8E-851C-E349EA1729CF}" type="pres">
      <dgm:prSet presAssocID="{B3B08E81-8E77-429C-9FB6-840DB8E5795E}" presName="parentLin" presStyleCnt="0"/>
      <dgm:spPr/>
    </dgm:pt>
    <dgm:pt modelId="{55854139-14B1-4F9E-BBED-6EEACDFD8EFF}" type="pres">
      <dgm:prSet presAssocID="{B3B08E81-8E77-429C-9FB6-840DB8E5795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544D1D4-8F7F-46A8-AC2A-93B825459CDB}" type="pres">
      <dgm:prSet presAssocID="{B3B08E81-8E77-429C-9FB6-840DB8E5795E}" presName="parentText" presStyleLbl="node1" presStyleIdx="0" presStyleCnt="1" custScaleX="752112" custScaleY="59049" custLinFactX="99300" custLinFactY="60941" custLinFactNeighborX="1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22998-FB52-4F8A-9A51-B6D329C1B647}" type="pres">
      <dgm:prSet presAssocID="{B3B08E81-8E77-429C-9FB6-840DB8E5795E}" presName="negativeSpace" presStyleCnt="0"/>
      <dgm:spPr/>
    </dgm:pt>
    <dgm:pt modelId="{5FFFE434-4B36-4891-844D-C108A7765A4E}" type="pres">
      <dgm:prSet presAssocID="{B3B08E81-8E77-429C-9FB6-840DB8E5795E}" presName="childText" presStyleLbl="conFgAcc1" presStyleIdx="0" presStyleCnt="1" custScaleY="68981" custLinFactY="41120" custLinFactNeighborX="625" custLinFactNeighborY="100000">
        <dgm:presLayoutVars>
          <dgm:bulletEnabled val="1"/>
        </dgm:presLayoutVars>
      </dgm:prSet>
      <dgm:spPr/>
    </dgm:pt>
  </dgm:ptLst>
  <dgm:cxnLst>
    <dgm:cxn modelId="{DA582F2A-E9A4-49B2-943A-E794E558F4F6}" type="presOf" srcId="{B3B08E81-8E77-429C-9FB6-840DB8E5795E}" destId="{9544D1D4-8F7F-46A8-AC2A-93B825459CDB}" srcOrd="1" destOrd="0" presId="urn:microsoft.com/office/officeart/2005/8/layout/list1"/>
    <dgm:cxn modelId="{416A1B0B-5F02-4A64-B293-E1AE42D60587}" type="presOf" srcId="{66A3E519-8380-40A1-91E3-F3F2E758A077}" destId="{CE89D12F-C583-47EE-8E3F-75FF305B2236}" srcOrd="0" destOrd="0" presId="urn:microsoft.com/office/officeart/2005/8/layout/list1"/>
    <dgm:cxn modelId="{33DE63EB-E607-41E6-A87D-039E1E4CA1B9}" type="presOf" srcId="{B3B08E81-8E77-429C-9FB6-840DB8E5795E}" destId="{55854139-14B1-4F9E-BBED-6EEACDFD8EFF}" srcOrd="0" destOrd="0" presId="urn:microsoft.com/office/officeart/2005/8/layout/list1"/>
    <dgm:cxn modelId="{296526B2-FAB6-4B9D-98E0-61995CAB6A27}" srcId="{66A3E519-8380-40A1-91E3-F3F2E758A077}" destId="{B3B08E81-8E77-429C-9FB6-840DB8E5795E}" srcOrd="0" destOrd="0" parTransId="{F7B85BBA-8E36-4A30-9FB1-FB0CF421A89B}" sibTransId="{4C951A90-2797-4F59-ADA7-7C28C743919D}"/>
    <dgm:cxn modelId="{41BFAA9E-62CF-4D1F-8F07-09E114F56F5B}" type="presParOf" srcId="{CE89D12F-C583-47EE-8E3F-75FF305B2236}" destId="{5BC942D0-EF46-4C8E-851C-E349EA1729CF}" srcOrd="0" destOrd="0" presId="urn:microsoft.com/office/officeart/2005/8/layout/list1"/>
    <dgm:cxn modelId="{164B4C14-0C7F-4628-9E65-E58E90D5F09B}" type="presParOf" srcId="{5BC942D0-EF46-4C8E-851C-E349EA1729CF}" destId="{55854139-14B1-4F9E-BBED-6EEACDFD8EFF}" srcOrd="0" destOrd="0" presId="urn:microsoft.com/office/officeart/2005/8/layout/list1"/>
    <dgm:cxn modelId="{94E0AB63-538E-476B-A493-DED06EE54F8E}" type="presParOf" srcId="{5BC942D0-EF46-4C8E-851C-E349EA1729CF}" destId="{9544D1D4-8F7F-46A8-AC2A-93B825459CDB}" srcOrd="1" destOrd="0" presId="urn:microsoft.com/office/officeart/2005/8/layout/list1"/>
    <dgm:cxn modelId="{0276798D-D564-4611-9B63-60FF4AAEDE9B}" type="presParOf" srcId="{CE89D12F-C583-47EE-8E3F-75FF305B2236}" destId="{A4722998-FB52-4F8A-9A51-B6D329C1B647}" srcOrd="1" destOrd="0" presId="urn:microsoft.com/office/officeart/2005/8/layout/list1"/>
    <dgm:cxn modelId="{BEA148F4-4740-45A3-A1A0-E7ADCC631FED}" type="presParOf" srcId="{CE89D12F-C583-47EE-8E3F-75FF305B2236}" destId="{5FFFE434-4B36-4891-844D-C108A7765A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81F02B-10D9-4573-91DE-FC958F4924C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FEBC9EF-C4D1-4F0D-A0D7-8B9B378DC656}">
      <dgm:prSet phldrT="[Текст]"/>
      <dgm:spPr/>
      <dgm:t>
        <a:bodyPr/>
        <a:lstStyle/>
        <a:p>
          <a:r>
            <a:rPr lang="ru-RU" dirty="0" smtClean="0"/>
            <a:t>Период оформления документов</a:t>
          </a:r>
          <a:endParaRPr lang="ru-RU" dirty="0"/>
        </a:p>
      </dgm:t>
    </dgm:pt>
    <dgm:pt modelId="{3EAFBF32-85BD-438F-87AA-4BA7C790182A}" type="parTrans" cxnId="{D4AF03C0-E064-4094-9CA9-F7A4A8F000E8}">
      <dgm:prSet/>
      <dgm:spPr/>
      <dgm:t>
        <a:bodyPr/>
        <a:lstStyle/>
        <a:p>
          <a:endParaRPr lang="ru-RU"/>
        </a:p>
      </dgm:t>
    </dgm:pt>
    <dgm:pt modelId="{66D36607-F59D-4A0B-BE80-E32A7632E9E9}" type="sibTrans" cxnId="{D4AF03C0-E064-4094-9CA9-F7A4A8F000E8}">
      <dgm:prSet/>
      <dgm:spPr/>
      <dgm:t>
        <a:bodyPr/>
        <a:lstStyle/>
        <a:p>
          <a:endParaRPr lang="ru-RU"/>
        </a:p>
      </dgm:t>
    </dgm:pt>
    <dgm:pt modelId="{92E1CE53-6AA1-4583-8DE2-5F03DC8AB091}">
      <dgm:prSet phldrT="[Текст]"/>
      <dgm:spPr/>
      <dgm:t>
        <a:bodyPr/>
        <a:lstStyle/>
        <a:p>
          <a:r>
            <a:rPr lang="ru-RU" dirty="0" smtClean="0"/>
            <a:t>Период адаптации</a:t>
          </a:r>
          <a:endParaRPr lang="ru-RU" dirty="0"/>
        </a:p>
      </dgm:t>
    </dgm:pt>
    <dgm:pt modelId="{E257E55E-FB90-4390-AF39-ED12C9C67278}" type="parTrans" cxnId="{C1755BB2-ECDE-47D7-9F53-6618AD03D709}">
      <dgm:prSet/>
      <dgm:spPr/>
      <dgm:t>
        <a:bodyPr/>
        <a:lstStyle/>
        <a:p>
          <a:endParaRPr lang="ru-RU"/>
        </a:p>
      </dgm:t>
    </dgm:pt>
    <dgm:pt modelId="{0B1F42D4-583A-46A4-92CA-D6A139918F40}" type="sibTrans" cxnId="{C1755BB2-ECDE-47D7-9F53-6618AD03D709}">
      <dgm:prSet/>
      <dgm:spPr/>
      <dgm:t>
        <a:bodyPr/>
        <a:lstStyle/>
        <a:p>
          <a:endParaRPr lang="ru-RU"/>
        </a:p>
      </dgm:t>
    </dgm:pt>
    <dgm:pt modelId="{2434345A-3F6E-4726-B1D8-5F7ECA298CD2}">
      <dgm:prSet phldrT="[Текст]"/>
      <dgm:spPr/>
      <dgm:t>
        <a:bodyPr/>
        <a:lstStyle/>
        <a:p>
          <a:r>
            <a:rPr lang="ru-RU" dirty="0" smtClean="0"/>
            <a:t>Период пребывания в детском саду</a:t>
          </a:r>
          <a:endParaRPr lang="ru-RU" dirty="0"/>
        </a:p>
      </dgm:t>
    </dgm:pt>
    <dgm:pt modelId="{55D55778-21AF-4D2C-9DA5-A9D9035BD553}" type="parTrans" cxnId="{C26F9BF6-0679-4F23-ADCD-BE390B16FC76}">
      <dgm:prSet/>
      <dgm:spPr/>
      <dgm:t>
        <a:bodyPr/>
        <a:lstStyle/>
        <a:p>
          <a:endParaRPr lang="ru-RU"/>
        </a:p>
      </dgm:t>
    </dgm:pt>
    <dgm:pt modelId="{A350E092-5E7A-4AC5-862C-07E679790101}" type="sibTrans" cxnId="{C26F9BF6-0679-4F23-ADCD-BE390B16FC76}">
      <dgm:prSet/>
      <dgm:spPr/>
      <dgm:t>
        <a:bodyPr/>
        <a:lstStyle/>
        <a:p>
          <a:endParaRPr lang="ru-RU"/>
        </a:p>
      </dgm:t>
    </dgm:pt>
    <dgm:pt modelId="{7CE57D22-8DE1-442E-BE71-9BDEDF585ACB}" type="pres">
      <dgm:prSet presAssocID="{B681F02B-10D9-4573-91DE-FC958F4924C8}" presName="Name0" presStyleCnt="0">
        <dgm:presLayoutVars>
          <dgm:dir/>
          <dgm:animLvl val="lvl"/>
          <dgm:resizeHandles val="exact"/>
        </dgm:presLayoutVars>
      </dgm:prSet>
      <dgm:spPr/>
    </dgm:pt>
    <dgm:pt modelId="{44A5ECC0-20A5-4754-AB14-4D475C835070}" type="pres">
      <dgm:prSet presAssocID="{AFEBC9EF-C4D1-4F0D-A0D7-8B9B378DC65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3CA5F-71FD-4BD2-A046-F789DC5BE155}" type="pres">
      <dgm:prSet presAssocID="{66D36607-F59D-4A0B-BE80-E32A7632E9E9}" presName="parTxOnlySpace" presStyleCnt="0"/>
      <dgm:spPr/>
    </dgm:pt>
    <dgm:pt modelId="{DA16A126-20EF-46C3-B6D7-789283E803D9}" type="pres">
      <dgm:prSet presAssocID="{92E1CE53-6AA1-4583-8DE2-5F03DC8AB09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A7D5A-30F8-42B2-B0FA-007151B5FEA3}" type="pres">
      <dgm:prSet presAssocID="{0B1F42D4-583A-46A4-92CA-D6A139918F40}" presName="parTxOnlySpace" presStyleCnt="0"/>
      <dgm:spPr/>
    </dgm:pt>
    <dgm:pt modelId="{22849BDD-025E-4155-97DD-6B287183AD08}" type="pres">
      <dgm:prSet presAssocID="{2434345A-3F6E-4726-B1D8-5F7ECA298CD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AD7C1-76A1-4264-B5D5-FC8EC47E2F24}" type="presOf" srcId="{92E1CE53-6AA1-4583-8DE2-5F03DC8AB091}" destId="{DA16A126-20EF-46C3-B6D7-789283E803D9}" srcOrd="0" destOrd="0" presId="urn:microsoft.com/office/officeart/2005/8/layout/chevron1"/>
    <dgm:cxn modelId="{D4AF03C0-E064-4094-9CA9-F7A4A8F000E8}" srcId="{B681F02B-10D9-4573-91DE-FC958F4924C8}" destId="{AFEBC9EF-C4D1-4F0D-A0D7-8B9B378DC656}" srcOrd="0" destOrd="0" parTransId="{3EAFBF32-85BD-438F-87AA-4BA7C790182A}" sibTransId="{66D36607-F59D-4A0B-BE80-E32A7632E9E9}"/>
    <dgm:cxn modelId="{C26F9BF6-0679-4F23-ADCD-BE390B16FC76}" srcId="{B681F02B-10D9-4573-91DE-FC958F4924C8}" destId="{2434345A-3F6E-4726-B1D8-5F7ECA298CD2}" srcOrd="2" destOrd="0" parTransId="{55D55778-21AF-4D2C-9DA5-A9D9035BD553}" sibTransId="{A350E092-5E7A-4AC5-862C-07E679790101}"/>
    <dgm:cxn modelId="{7A540D01-9646-45B0-AAE5-14A6B4864275}" type="presOf" srcId="{B681F02B-10D9-4573-91DE-FC958F4924C8}" destId="{7CE57D22-8DE1-442E-BE71-9BDEDF585ACB}" srcOrd="0" destOrd="0" presId="urn:microsoft.com/office/officeart/2005/8/layout/chevron1"/>
    <dgm:cxn modelId="{C1755BB2-ECDE-47D7-9F53-6618AD03D709}" srcId="{B681F02B-10D9-4573-91DE-FC958F4924C8}" destId="{92E1CE53-6AA1-4583-8DE2-5F03DC8AB091}" srcOrd="1" destOrd="0" parTransId="{E257E55E-FB90-4390-AF39-ED12C9C67278}" sibTransId="{0B1F42D4-583A-46A4-92CA-D6A139918F40}"/>
    <dgm:cxn modelId="{40EB1792-B64F-4B2C-AD43-E5489C2A89AD}" type="presOf" srcId="{AFEBC9EF-C4D1-4F0D-A0D7-8B9B378DC656}" destId="{44A5ECC0-20A5-4754-AB14-4D475C835070}" srcOrd="0" destOrd="0" presId="urn:microsoft.com/office/officeart/2005/8/layout/chevron1"/>
    <dgm:cxn modelId="{AD9516C7-72DC-4DD0-A631-7EA534E2DF42}" type="presOf" srcId="{2434345A-3F6E-4726-B1D8-5F7ECA298CD2}" destId="{22849BDD-025E-4155-97DD-6B287183AD08}" srcOrd="0" destOrd="0" presId="urn:microsoft.com/office/officeart/2005/8/layout/chevron1"/>
    <dgm:cxn modelId="{D00559A7-F914-4410-8374-9D71DE2A5B5E}" type="presParOf" srcId="{7CE57D22-8DE1-442E-BE71-9BDEDF585ACB}" destId="{44A5ECC0-20A5-4754-AB14-4D475C835070}" srcOrd="0" destOrd="0" presId="urn:microsoft.com/office/officeart/2005/8/layout/chevron1"/>
    <dgm:cxn modelId="{D7994B60-FDFC-43A4-8AED-E4F3F270311A}" type="presParOf" srcId="{7CE57D22-8DE1-442E-BE71-9BDEDF585ACB}" destId="{D893CA5F-71FD-4BD2-A046-F789DC5BE155}" srcOrd="1" destOrd="0" presId="urn:microsoft.com/office/officeart/2005/8/layout/chevron1"/>
    <dgm:cxn modelId="{9B92FD7F-7F26-41B3-81F5-AC423F8059D9}" type="presParOf" srcId="{7CE57D22-8DE1-442E-BE71-9BDEDF585ACB}" destId="{DA16A126-20EF-46C3-B6D7-789283E803D9}" srcOrd="2" destOrd="0" presId="urn:microsoft.com/office/officeart/2005/8/layout/chevron1"/>
    <dgm:cxn modelId="{7C23C3B9-C2B2-43F4-B351-8862D6A780C2}" type="presParOf" srcId="{7CE57D22-8DE1-442E-BE71-9BDEDF585ACB}" destId="{48DA7D5A-30F8-42B2-B0FA-007151B5FEA3}" srcOrd="3" destOrd="0" presId="urn:microsoft.com/office/officeart/2005/8/layout/chevron1"/>
    <dgm:cxn modelId="{B665CDCA-636D-441B-B5BC-301515D9DCD4}" type="presParOf" srcId="{7CE57D22-8DE1-442E-BE71-9BDEDF585ACB}" destId="{22849BDD-025E-4155-97DD-6B287183AD0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81F02B-10D9-4573-91DE-FC958F4924C8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</dgm:pt>
    <dgm:pt modelId="{AFEBC9EF-C4D1-4F0D-A0D7-8B9B378DC65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Период оформления документов</a:t>
          </a:r>
          <a:endParaRPr lang="ru-RU" b="1" dirty="0">
            <a:solidFill>
              <a:schemeClr val="tx1"/>
            </a:solidFill>
          </a:endParaRPr>
        </a:p>
      </dgm:t>
    </dgm:pt>
    <dgm:pt modelId="{3EAFBF32-85BD-438F-87AA-4BA7C790182A}" type="parTrans" cxnId="{D4AF03C0-E064-4094-9CA9-F7A4A8F000E8}">
      <dgm:prSet/>
      <dgm:spPr/>
      <dgm:t>
        <a:bodyPr/>
        <a:lstStyle/>
        <a:p>
          <a:endParaRPr lang="ru-RU"/>
        </a:p>
      </dgm:t>
    </dgm:pt>
    <dgm:pt modelId="{66D36607-F59D-4A0B-BE80-E32A7632E9E9}" type="sibTrans" cxnId="{D4AF03C0-E064-4094-9CA9-F7A4A8F000E8}">
      <dgm:prSet/>
      <dgm:spPr/>
      <dgm:t>
        <a:bodyPr/>
        <a:lstStyle/>
        <a:p>
          <a:endParaRPr lang="ru-RU"/>
        </a:p>
      </dgm:t>
    </dgm:pt>
    <dgm:pt modelId="{92E1CE53-6AA1-4583-8DE2-5F03DC8AB09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</a:rPr>
            <a:t>Период адаптации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E257E55E-FB90-4390-AF39-ED12C9C67278}" type="parTrans" cxnId="{C1755BB2-ECDE-47D7-9F53-6618AD03D709}">
      <dgm:prSet/>
      <dgm:spPr/>
      <dgm:t>
        <a:bodyPr/>
        <a:lstStyle/>
        <a:p>
          <a:endParaRPr lang="ru-RU"/>
        </a:p>
      </dgm:t>
    </dgm:pt>
    <dgm:pt modelId="{0B1F42D4-583A-46A4-92CA-D6A139918F40}" type="sibTrans" cxnId="{C1755BB2-ECDE-47D7-9F53-6618AD03D709}">
      <dgm:prSet/>
      <dgm:spPr/>
      <dgm:t>
        <a:bodyPr/>
        <a:lstStyle/>
        <a:p>
          <a:endParaRPr lang="ru-RU"/>
        </a:p>
      </dgm:t>
    </dgm:pt>
    <dgm:pt modelId="{2434345A-3F6E-4726-B1D8-5F7ECA298CD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Период пребывания в детском саду</a:t>
          </a:r>
          <a:endParaRPr lang="ru-RU" b="1" dirty="0">
            <a:solidFill>
              <a:schemeClr val="tx1"/>
            </a:solidFill>
          </a:endParaRPr>
        </a:p>
      </dgm:t>
    </dgm:pt>
    <dgm:pt modelId="{55D55778-21AF-4D2C-9DA5-A9D9035BD553}" type="parTrans" cxnId="{C26F9BF6-0679-4F23-ADCD-BE390B16FC76}">
      <dgm:prSet/>
      <dgm:spPr/>
      <dgm:t>
        <a:bodyPr/>
        <a:lstStyle/>
        <a:p>
          <a:endParaRPr lang="ru-RU"/>
        </a:p>
      </dgm:t>
    </dgm:pt>
    <dgm:pt modelId="{A350E092-5E7A-4AC5-862C-07E679790101}" type="sibTrans" cxnId="{C26F9BF6-0679-4F23-ADCD-BE390B16FC76}">
      <dgm:prSet/>
      <dgm:spPr/>
      <dgm:t>
        <a:bodyPr/>
        <a:lstStyle/>
        <a:p>
          <a:endParaRPr lang="ru-RU"/>
        </a:p>
      </dgm:t>
    </dgm:pt>
    <dgm:pt modelId="{5F80C271-DAE0-48E0-ADF8-3B54678D2A15}">
      <dgm:prSet custT="1"/>
      <dgm:spPr/>
      <dgm:t>
        <a:bodyPr/>
        <a:lstStyle/>
        <a:p>
          <a:r>
            <a:rPr lang="ru-RU" sz="1400" b="1" dirty="0" smtClean="0"/>
            <a:t>КОНСУЛЬТИРОВАНИЕ </a:t>
          </a:r>
          <a:endParaRPr lang="ru-RU" sz="1400" b="1" dirty="0"/>
        </a:p>
      </dgm:t>
    </dgm:pt>
    <dgm:pt modelId="{E9DDA070-5DFE-40E0-9E73-3AC1867DE822}" type="parTrans" cxnId="{DB6CC5E6-EF44-46D1-B679-632CFD466C18}">
      <dgm:prSet/>
      <dgm:spPr/>
      <dgm:t>
        <a:bodyPr/>
        <a:lstStyle/>
        <a:p>
          <a:endParaRPr lang="ru-RU"/>
        </a:p>
      </dgm:t>
    </dgm:pt>
    <dgm:pt modelId="{CAAF18B1-047E-4901-8EE3-CC841D52EE49}" type="sibTrans" cxnId="{DB6CC5E6-EF44-46D1-B679-632CFD466C18}">
      <dgm:prSet/>
      <dgm:spPr/>
      <dgm:t>
        <a:bodyPr/>
        <a:lstStyle/>
        <a:p>
          <a:endParaRPr lang="ru-RU"/>
        </a:p>
      </dgm:t>
    </dgm:pt>
    <dgm:pt modelId="{FE17FD36-E13E-4656-A782-3B4C7E659A6F}">
      <dgm:prSet custT="1"/>
      <dgm:spPr/>
      <dgm:t>
        <a:bodyPr/>
        <a:lstStyle/>
        <a:p>
          <a:r>
            <a:rPr lang="ru-RU" sz="1400" b="1" dirty="0" smtClean="0"/>
            <a:t>ЗНАКОМСТВО  С  ДЕТСКИМ САДОМ И УСЛОВИЯМИ В ГРУППАХ</a:t>
          </a:r>
          <a:endParaRPr lang="ru-RU" sz="1400" b="1" dirty="0"/>
        </a:p>
      </dgm:t>
    </dgm:pt>
    <dgm:pt modelId="{BFDF1ED3-88CE-4C36-BD6A-CBBE75B3390C}" type="parTrans" cxnId="{D3D6E58A-C4E3-40CC-866E-620EBE82DB85}">
      <dgm:prSet/>
      <dgm:spPr/>
      <dgm:t>
        <a:bodyPr/>
        <a:lstStyle/>
        <a:p>
          <a:endParaRPr lang="ru-RU"/>
        </a:p>
      </dgm:t>
    </dgm:pt>
    <dgm:pt modelId="{BBBE0F3A-0785-48A7-80B8-370C962AE6D1}" type="sibTrans" cxnId="{D3D6E58A-C4E3-40CC-866E-620EBE82DB85}">
      <dgm:prSet/>
      <dgm:spPr/>
      <dgm:t>
        <a:bodyPr/>
        <a:lstStyle/>
        <a:p>
          <a:endParaRPr lang="ru-RU"/>
        </a:p>
      </dgm:t>
    </dgm:pt>
    <dgm:pt modelId="{DA602E49-7C57-450C-9DA2-4B5E5588883B}">
      <dgm:prSet custT="1"/>
      <dgm:spPr/>
      <dgm:t>
        <a:bodyPr/>
        <a:lstStyle/>
        <a:p>
          <a:r>
            <a:rPr lang="ru-RU" sz="1400" b="1" dirty="0" smtClean="0"/>
            <a:t>ИНДИВИДУАЛЬНЫЕ БЕСЕДЫ  ПО ВЫБОРУ РОДИТЕЛЕЙ (ЗАВЕДУЮЩИЙ, ЗАМЕСТИТЕЛЬ, СТАРШИЙ ВОСПИТАТЕЛЬ, ПЕДАГОГ- ПСИХОЛОГ)</a:t>
          </a:r>
          <a:endParaRPr lang="ru-RU" sz="1400" b="1" dirty="0"/>
        </a:p>
      </dgm:t>
    </dgm:pt>
    <dgm:pt modelId="{0CC6502C-6861-4F56-B708-1736E55C508C}" type="parTrans" cxnId="{488DF357-BEFA-42F8-86B0-15B60C2DB074}">
      <dgm:prSet/>
      <dgm:spPr/>
      <dgm:t>
        <a:bodyPr/>
        <a:lstStyle/>
        <a:p>
          <a:endParaRPr lang="ru-RU"/>
        </a:p>
      </dgm:t>
    </dgm:pt>
    <dgm:pt modelId="{B54DE475-A07F-49D6-9C30-3B6029977791}" type="sibTrans" cxnId="{488DF357-BEFA-42F8-86B0-15B60C2DB074}">
      <dgm:prSet/>
      <dgm:spPr/>
      <dgm:t>
        <a:bodyPr/>
        <a:lstStyle/>
        <a:p>
          <a:endParaRPr lang="ru-RU"/>
        </a:p>
      </dgm:t>
    </dgm:pt>
    <dgm:pt modelId="{0279F88B-03C3-4B8C-B65C-EC46AAD3FBEF}">
      <dgm:prSet custT="1"/>
      <dgm:spPr/>
      <dgm:t>
        <a:bodyPr/>
        <a:lstStyle/>
        <a:p>
          <a:r>
            <a:rPr lang="ru-RU" sz="1400" b="1" dirty="0" smtClean="0"/>
            <a:t>ИНФОРМИРОВАНИЕ ЧЕРЕЗ САЙТ ДОУ,  БЛОГ ИДЁМ В ДЕТСКИЙ САД</a:t>
          </a:r>
          <a:endParaRPr lang="ru-RU" sz="1400" b="1" dirty="0"/>
        </a:p>
      </dgm:t>
    </dgm:pt>
    <dgm:pt modelId="{E4EDD4D8-34A9-443C-BB12-32AB52A86AAD}" type="parTrans" cxnId="{AD6BD4C8-2F25-4B19-9FD1-E23AEB01F082}">
      <dgm:prSet/>
      <dgm:spPr/>
      <dgm:t>
        <a:bodyPr/>
        <a:lstStyle/>
        <a:p>
          <a:endParaRPr lang="ru-RU"/>
        </a:p>
      </dgm:t>
    </dgm:pt>
    <dgm:pt modelId="{79781E83-D3C3-45BE-BD8A-2F654C70992F}" type="sibTrans" cxnId="{AD6BD4C8-2F25-4B19-9FD1-E23AEB01F082}">
      <dgm:prSet/>
      <dgm:spPr/>
      <dgm:t>
        <a:bodyPr/>
        <a:lstStyle/>
        <a:p>
          <a:endParaRPr lang="ru-RU"/>
        </a:p>
      </dgm:t>
    </dgm:pt>
    <dgm:pt modelId="{8E5804E4-8D44-4E89-8CFE-3950FB1F2564}">
      <dgm:prSet custT="1"/>
      <dgm:spPr/>
      <dgm:t>
        <a:bodyPr/>
        <a:lstStyle/>
        <a:p>
          <a:r>
            <a:rPr lang="ru-RU" sz="1400" b="1" dirty="0" smtClean="0"/>
            <a:t>КОНСУЛЬТИРОВАНИЕ (ПЕДАГОГ- ПСИХОЛОГ, УЧИТЕЛЬ – ЛОГОПЕД)</a:t>
          </a:r>
          <a:endParaRPr lang="ru-RU" sz="1400" b="1" dirty="0"/>
        </a:p>
      </dgm:t>
    </dgm:pt>
    <dgm:pt modelId="{3BA7F0A9-4AD8-47D9-859E-ADD351F43867}" type="parTrans" cxnId="{46E4445E-9D11-491B-9861-44E1FCCFD301}">
      <dgm:prSet/>
      <dgm:spPr/>
      <dgm:t>
        <a:bodyPr/>
        <a:lstStyle/>
        <a:p>
          <a:endParaRPr lang="ru-RU"/>
        </a:p>
      </dgm:t>
    </dgm:pt>
    <dgm:pt modelId="{C3CE40CF-B158-4D81-8D51-52304956428E}" type="sibTrans" cxnId="{46E4445E-9D11-491B-9861-44E1FCCFD301}">
      <dgm:prSet/>
      <dgm:spPr/>
      <dgm:t>
        <a:bodyPr/>
        <a:lstStyle/>
        <a:p>
          <a:endParaRPr lang="ru-RU"/>
        </a:p>
      </dgm:t>
    </dgm:pt>
    <dgm:pt modelId="{88D896C8-0BD2-4AF7-AA2B-D7E7CD0B9139}">
      <dgm:prSet custT="1"/>
      <dgm:spPr/>
      <dgm:t>
        <a:bodyPr/>
        <a:lstStyle/>
        <a:p>
          <a:r>
            <a:rPr lang="ru-RU" sz="1400" b="1" dirty="0" smtClean="0"/>
            <a:t>НАБЛЮДЕНИЕ ЗА ДЕТЬМИ, ПРОВЕДЕНИЕ ЗАСЕДАНИЙ </a:t>
          </a:r>
          <a:r>
            <a:rPr lang="ru-RU" sz="1400" b="1" dirty="0" err="1" smtClean="0"/>
            <a:t>ППк</a:t>
          </a:r>
          <a:endParaRPr lang="ru-RU" sz="1400" b="1" dirty="0"/>
        </a:p>
      </dgm:t>
    </dgm:pt>
    <dgm:pt modelId="{E12B6759-6BE5-490C-A752-72EB7A43B964}" type="parTrans" cxnId="{2BD4D1D8-8909-47B3-AD2C-3CEE0B693B86}">
      <dgm:prSet/>
      <dgm:spPr/>
      <dgm:t>
        <a:bodyPr/>
        <a:lstStyle/>
        <a:p>
          <a:endParaRPr lang="ru-RU"/>
        </a:p>
      </dgm:t>
    </dgm:pt>
    <dgm:pt modelId="{923228CE-EBDC-45D7-A2A7-4B20C00C8165}" type="sibTrans" cxnId="{2BD4D1D8-8909-47B3-AD2C-3CEE0B693B86}">
      <dgm:prSet/>
      <dgm:spPr/>
      <dgm:t>
        <a:bodyPr/>
        <a:lstStyle/>
        <a:p>
          <a:endParaRPr lang="ru-RU"/>
        </a:p>
      </dgm:t>
    </dgm:pt>
    <dgm:pt modelId="{C58CE282-01E5-4A8A-8DA2-EB70402BD851}">
      <dgm:prSet custT="1"/>
      <dgm:spPr/>
      <dgm:t>
        <a:bodyPr/>
        <a:lstStyle/>
        <a:p>
          <a:r>
            <a:rPr lang="ru-RU" sz="1400" b="1" dirty="0" smtClean="0"/>
            <a:t>ИНДИВИДУАЛЬНЫЕ БЕСЕДЫ</a:t>
          </a:r>
          <a:endParaRPr lang="ru-RU" sz="1400" b="1" dirty="0"/>
        </a:p>
      </dgm:t>
    </dgm:pt>
    <dgm:pt modelId="{F73BCBF8-00AB-4F45-A89C-6574C8D0E02B}" type="parTrans" cxnId="{A4A3DB0D-0F06-48E4-8133-C40F61EC8899}">
      <dgm:prSet/>
      <dgm:spPr/>
      <dgm:t>
        <a:bodyPr/>
        <a:lstStyle/>
        <a:p>
          <a:endParaRPr lang="ru-RU"/>
        </a:p>
      </dgm:t>
    </dgm:pt>
    <dgm:pt modelId="{6E3ED7AE-75EF-4ECB-9DEB-2959E4B534BB}" type="sibTrans" cxnId="{A4A3DB0D-0F06-48E4-8133-C40F61EC8899}">
      <dgm:prSet/>
      <dgm:spPr/>
      <dgm:t>
        <a:bodyPr/>
        <a:lstStyle/>
        <a:p>
          <a:endParaRPr lang="ru-RU"/>
        </a:p>
      </dgm:t>
    </dgm:pt>
    <dgm:pt modelId="{42CB429C-A21B-4C68-A264-10994DABBE15}">
      <dgm:prSet custT="1"/>
      <dgm:spPr/>
      <dgm:t>
        <a:bodyPr/>
        <a:lstStyle/>
        <a:p>
          <a:r>
            <a:rPr lang="ru-RU" sz="1400" b="1" dirty="0" smtClean="0"/>
            <a:t>ПОМОЩЬ В ОРГАНИЗАЦИИ РЕЖИМНЫХ МОМЕНТОВ</a:t>
          </a:r>
          <a:endParaRPr lang="ru-RU" sz="1400" b="1" dirty="0"/>
        </a:p>
      </dgm:t>
    </dgm:pt>
    <dgm:pt modelId="{0EAD71B5-E255-4EBD-916C-2EE288ABFDF9}" type="parTrans" cxnId="{68004E49-E66F-4000-8E25-3DB6F37980A3}">
      <dgm:prSet/>
      <dgm:spPr/>
      <dgm:t>
        <a:bodyPr/>
        <a:lstStyle/>
        <a:p>
          <a:endParaRPr lang="ru-RU"/>
        </a:p>
      </dgm:t>
    </dgm:pt>
    <dgm:pt modelId="{05AAFA66-CEE3-4E26-81D4-EAD3DF085C4A}" type="sibTrans" cxnId="{68004E49-E66F-4000-8E25-3DB6F37980A3}">
      <dgm:prSet/>
      <dgm:spPr/>
      <dgm:t>
        <a:bodyPr/>
        <a:lstStyle/>
        <a:p>
          <a:endParaRPr lang="ru-RU"/>
        </a:p>
      </dgm:t>
    </dgm:pt>
    <dgm:pt modelId="{6A88FF3E-C774-4621-B171-2C9F61293CAB}">
      <dgm:prSet custT="1"/>
      <dgm:spPr/>
      <dgm:t>
        <a:bodyPr/>
        <a:lstStyle/>
        <a:p>
          <a:r>
            <a:rPr lang="ru-RU" sz="1400" b="1" dirty="0" smtClean="0"/>
            <a:t>МАССАЖ (ПО ЗАПРОСУ РОДИТЕЛЕЙ)</a:t>
          </a:r>
          <a:endParaRPr lang="ru-RU" sz="1400" b="1" dirty="0"/>
        </a:p>
      </dgm:t>
    </dgm:pt>
    <dgm:pt modelId="{32DD6EA2-9982-49C5-9FB7-E2E63CEC00BC}" type="parTrans" cxnId="{650D0719-5072-4EDE-A3BE-90426B35819E}">
      <dgm:prSet/>
      <dgm:spPr/>
      <dgm:t>
        <a:bodyPr/>
        <a:lstStyle/>
        <a:p>
          <a:endParaRPr lang="ru-RU"/>
        </a:p>
      </dgm:t>
    </dgm:pt>
    <dgm:pt modelId="{50E2F4BB-EABF-49D4-86BD-32CB425CFE3C}" type="sibTrans" cxnId="{650D0719-5072-4EDE-A3BE-90426B35819E}">
      <dgm:prSet/>
      <dgm:spPr/>
      <dgm:t>
        <a:bodyPr/>
        <a:lstStyle/>
        <a:p>
          <a:endParaRPr lang="ru-RU"/>
        </a:p>
      </dgm:t>
    </dgm:pt>
    <dgm:pt modelId="{AA516941-B23B-4F67-9F42-F4CAF6CF6EA4}">
      <dgm:prSet/>
      <dgm:spPr/>
      <dgm:t>
        <a:bodyPr/>
        <a:lstStyle/>
        <a:p>
          <a:endParaRPr lang="ru-RU" sz="900"/>
        </a:p>
      </dgm:t>
    </dgm:pt>
    <dgm:pt modelId="{EF933E84-474A-4851-A6A0-E52995AEC671}" type="parTrans" cxnId="{1087FE0F-F568-4178-90B1-0CD179E2FED9}">
      <dgm:prSet/>
      <dgm:spPr/>
      <dgm:t>
        <a:bodyPr/>
        <a:lstStyle/>
        <a:p>
          <a:endParaRPr lang="ru-RU"/>
        </a:p>
      </dgm:t>
    </dgm:pt>
    <dgm:pt modelId="{07D707A2-D50B-44FA-A7DB-ACBE7224058D}" type="sibTrans" cxnId="{1087FE0F-F568-4178-90B1-0CD179E2FED9}">
      <dgm:prSet/>
      <dgm:spPr/>
      <dgm:t>
        <a:bodyPr/>
        <a:lstStyle/>
        <a:p>
          <a:endParaRPr lang="ru-RU"/>
        </a:p>
      </dgm:t>
    </dgm:pt>
    <dgm:pt modelId="{FBEEA38A-FF53-4E90-A5AC-F4618E162CB7}">
      <dgm:prSet custT="1"/>
      <dgm:spPr/>
      <dgm:t>
        <a:bodyPr/>
        <a:lstStyle/>
        <a:p>
          <a:r>
            <a:rPr lang="ru-RU" sz="1400" b="1" dirty="0" smtClean="0"/>
            <a:t>ДОПОЛНИТЕЛЬНЫЕ ОБРАЗОВАТЕЛЬНЫЕ УСЛУГИ: ЗДОРОВЬЕСБЕРЕГАЮЩАЯ МУЗЫКАЛЬНО- ТВОРЧЕСКАЯ ДЕЯТЕЛЬНОСТЬ – КРУЖОК РАННЕГО РАЗВИТИЯ ЛАДУШКИ; ОБЩАЯ ФИЗИЧЕСКАЯ ПОДГОТОВКА С ЭЛЕМЕНТАМИ ЛФК</a:t>
          </a:r>
          <a:endParaRPr lang="ru-RU" sz="1400" b="1" dirty="0"/>
        </a:p>
      </dgm:t>
    </dgm:pt>
    <dgm:pt modelId="{498CD6F9-9B46-4933-A17A-79AD7F87AE35}" type="parTrans" cxnId="{CDF466E7-7438-4CCD-A828-ADE9794C4B2C}">
      <dgm:prSet/>
      <dgm:spPr/>
      <dgm:t>
        <a:bodyPr/>
        <a:lstStyle/>
        <a:p>
          <a:endParaRPr lang="ru-RU"/>
        </a:p>
      </dgm:t>
    </dgm:pt>
    <dgm:pt modelId="{8379C066-542B-489D-9749-0BBBB317AF73}" type="sibTrans" cxnId="{CDF466E7-7438-4CCD-A828-ADE9794C4B2C}">
      <dgm:prSet/>
      <dgm:spPr/>
      <dgm:t>
        <a:bodyPr/>
        <a:lstStyle/>
        <a:p>
          <a:endParaRPr lang="ru-RU"/>
        </a:p>
      </dgm:t>
    </dgm:pt>
    <dgm:pt modelId="{E57A6161-0897-456B-B55A-BCDB49C3135D}">
      <dgm:prSet custT="1"/>
      <dgm:spPr/>
      <dgm:t>
        <a:bodyPr/>
        <a:lstStyle/>
        <a:p>
          <a:r>
            <a:rPr lang="ru-RU" sz="1400" b="1" dirty="0" smtClean="0"/>
            <a:t>ИНФОРМИРОВАНИЕ О ЖИЗНИ ДЕТЕЙ В ГРУППЕ, ПОВЫШЕНИЕ ПЕДАГОГИЧЕСКОЙ КУЛЬТУРЫ РОДИТЕЛЕЙЦ ЧЕРЕЗ  БЛОГИ, ПОДГОТОВКУ НАГЛЯДНОГО МАТЕРИАЛА, СОЗДАНИЕ КОНТЕНТА В МЕДИАТЕКЕ ДЛЯ РОДИТЕЛЕЙ</a:t>
          </a:r>
          <a:endParaRPr lang="ru-RU" sz="1400" b="1" dirty="0"/>
        </a:p>
      </dgm:t>
    </dgm:pt>
    <dgm:pt modelId="{77E487D6-F2EA-4EBB-B428-A4842D22D629}" type="parTrans" cxnId="{58461CD2-E8DD-4A0F-829B-762BDC4BCF35}">
      <dgm:prSet/>
      <dgm:spPr/>
      <dgm:t>
        <a:bodyPr/>
        <a:lstStyle/>
        <a:p>
          <a:endParaRPr lang="ru-RU"/>
        </a:p>
      </dgm:t>
    </dgm:pt>
    <dgm:pt modelId="{45327873-752C-4F35-8D6F-D0204770EAF4}" type="sibTrans" cxnId="{58461CD2-E8DD-4A0F-829B-762BDC4BCF35}">
      <dgm:prSet/>
      <dgm:spPr/>
      <dgm:t>
        <a:bodyPr/>
        <a:lstStyle/>
        <a:p>
          <a:endParaRPr lang="ru-RU"/>
        </a:p>
      </dgm:t>
    </dgm:pt>
    <dgm:pt modelId="{92C36B98-44B9-49C8-92D0-CB31D005F29F}">
      <dgm:prSet custT="1"/>
      <dgm:spPr/>
      <dgm:t>
        <a:bodyPr/>
        <a:lstStyle/>
        <a:p>
          <a:r>
            <a:rPr lang="ru-RU" sz="1400" b="1" dirty="0" smtClean="0"/>
            <a:t>ПРИВЛЕЧЕНИЕ РОДИТЕЛЕЙ К РЕАЛИЗАЦИИ СОЦИАЛЬНЫХ И ПЕДАГОГИЧЕСКИХ ПРОЕКТОВ</a:t>
          </a:r>
          <a:endParaRPr lang="ru-RU" sz="1400" b="1" dirty="0"/>
        </a:p>
      </dgm:t>
    </dgm:pt>
    <dgm:pt modelId="{7CA0C5F7-CA30-467E-BEA9-3859CF2D4BE3}" type="parTrans" cxnId="{66F2A241-59C8-4FF4-9629-3D8FE046B544}">
      <dgm:prSet/>
      <dgm:spPr/>
      <dgm:t>
        <a:bodyPr/>
        <a:lstStyle/>
        <a:p>
          <a:endParaRPr lang="ru-RU"/>
        </a:p>
      </dgm:t>
    </dgm:pt>
    <dgm:pt modelId="{FF35601A-2DBB-47E5-8C1F-A3F0BA5090B3}" type="sibTrans" cxnId="{66F2A241-59C8-4FF4-9629-3D8FE046B544}">
      <dgm:prSet/>
      <dgm:spPr/>
      <dgm:t>
        <a:bodyPr/>
        <a:lstStyle/>
        <a:p>
          <a:endParaRPr lang="ru-RU"/>
        </a:p>
      </dgm:t>
    </dgm:pt>
    <dgm:pt modelId="{3E69D320-69E5-43BC-B8DA-7B4498BFD1DC}">
      <dgm:prSet custT="1"/>
      <dgm:spPr/>
      <dgm:t>
        <a:bodyPr/>
        <a:lstStyle/>
        <a:p>
          <a:r>
            <a:rPr lang="ru-RU" sz="1400" b="1" dirty="0" smtClean="0"/>
            <a:t>ПОМОЩЬ ВО ВРЕМЯ РЕЖИМНЫХ МОМЕНТОВ (СБОР НА ПРОГУЛКУ, ПРИХОД С ПРОГУЛКИ …)</a:t>
          </a:r>
          <a:endParaRPr lang="ru-RU" sz="1400" b="1" dirty="0"/>
        </a:p>
      </dgm:t>
    </dgm:pt>
    <dgm:pt modelId="{0E7B43BD-AFE7-4637-B926-572377203024}" type="parTrans" cxnId="{98E1B201-A49D-482E-93FB-6D3AA34B0EAA}">
      <dgm:prSet/>
      <dgm:spPr/>
      <dgm:t>
        <a:bodyPr/>
        <a:lstStyle/>
        <a:p>
          <a:endParaRPr lang="ru-RU"/>
        </a:p>
      </dgm:t>
    </dgm:pt>
    <dgm:pt modelId="{1BFF8DB0-4633-44CE-BDA5-6ED49BD8DF0E}" type="sibTrans" cxnId="{98E1B201-A49D-482E-93FB-6D3AA34B0EAA}">
      <dgm:prSet/>
      <dgm:spPr/>
      <dgm:t>
        <a:bodyPr/>
        <a:lstStyle/>
        <a:p>
          <a:endParaRPr lang="ru-RU"/>
        </a:p>
      </dgm:t>
    </dgm:pt>
    <dgm:pt modelId="{F5886D4C-D62A-4DC7-B02D-385F4392BC37}" type="pres">
      <dgm:prSet presAssocID="{B681F02B-10D9-4573-91DE-FC958F4924C8}" presName="linearFlow" presStyleCnt="0">
        <dgm:presLayoutVars>
          <dgm:dir/>
          <dgm:animLvl val="lvl"/>
          <dgm:resizeHandles val="exact"/>
        </dgm:presLayoutVars>
      </dgm:prSet>
      <dgm:spPr/>
    </dgm:pt>
    <dgm:pt modelId="{ED6FBC85-1785-4194-B328-7706A215CB9C}" type="pres">
      <dgm:prSet presAssocID="{AFEBC9EF-C4D1-4F0D-A0D7-8B9B378DC656}" presName="composite" presStyleCnt="0"/>
      <dgm:spPr/>
    </dgm:pt>
    <dgm:pt modelId="{3F647823-A55D-48A0-B923-CA41B5BDC30D}" type="pres">
      <dgm:prSet presAssocID="{AFEBC9EF-C4D1-4F0D-A0D7-8B9B378DC65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CF528-EBA7-45F0-BE21-592AD22EC6DA}" type="pres">
      <dgm:prSet presAssocID="{AFEBC9EF-C4D1-4F0D-A0D7-8B9B378DC656}" presName="descendantText" presStyleLbl="alignAcc1" presStyleIdx="0" presStyleCnt="3" custScaleY="104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EBE82-49FE-464C-A3C7-62282B245811}" type="pres">
      <dgm:prSet presAssocID="{66D36607-F59D-4A0B-BE80-E32A7632E9E9}" presName="sp" presStyleCnt="0"/>
      <dgm:spPr/>
    </dgm:pt>
    <dgm:pt modelId="{C7E50554-E965-4C8B-9C30-3B5BF978FB31}" type="pres">
      <dgm:prSet presAssocID="{92E1CE53-6AA1-4583-8DE2-5F03DC8AB091}" presName="composite" presStyleCnt="0"/>
      <dgm:spPr/>
    </dgm:pt>
    <dgm:pt modelId="{CC1693D9-C875-4F1E-A244-B941D8E2AC02}" type="pres">
      <dgm:prSet presAssocID="{92E1CE53-6AA1-4583-8DE2-5F03DC8AB09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41FE5-7D56-4A40-9C80-E136143FC299}" type="pres">
      <dgm:prSet presAssocID="{92E1CE53-6AA1-4583-8DE2-5F03DC8AB091}" presName="descendantText" presStyleLbl="alignAcc1" presStyleIdx="1" presStyleCnt="3" custScaleY="125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51875-7624-42EB-BE94-80F00C826FDA}" type="pres">
      <dgm:prSet presAssocID="{0B1F42D4-583A-46A4-92CA-D6A139918F40}" presName="sp" presStyleCnt="0"/>
      <dgm:spPr/>
    </dgm:pt>
    <dgm:pt modelId="{6F4ECA47-80F9-485F-8914-C39A9502CA5C}" type="pres">
      <dgm:prSet presAssocID="{2434345A-3F6E-4726-B1D8-5F7ECA298CD2}" presName="composite" presStyleCnt="0"/>
      <dgm:spPr/>
    </dgm:pt>
    <dgm:pt modelId="{3508576D-9398-4453-B393-3496F3B52F26}" type="pres">
      <dgm:prSet presAssocID="{2434345A-3F6E-4726-B1D8-5F7ECA298CD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42A43-2A32-49F6-A623-FFA24220FA4C}" type="pres">
      <dgm:prSet presAssocID="{2434345A-3F6E-4726-B1D8-5F7ECA298CD2}" presName="descendantText" presStyleLbl="alignAcc1" presStyleIdx="2" presStyleCnt="3" custScaleY="182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541F0-2E8D-4FA9-A72B-0B8E888DBD66}" type="presOf" srcId="{AA516941-B23B-4F67-9F42-F4CAF6CF6EA4}" destId="{71C42A43-2A32-49F6-A623-FFA24220FA4C}" srcOrd="0" destOrd="0" presId="urn:microsoft.com/office/officeart/2005/8/layout/chevron2"/>
    <dgm:cxn modelId="{DB6CC5E6-EF44-46D1-B679-632CFD466C18}" srcId="{AFEBC9EF-C4D1-4F0D-A0D7-8B9B378DC656}" destId="{5F80C271-DAE0-48E0-ADF8-3B54678D2A15}" srcOrd="0" destOrd="0" parTransId="{E9DDA070-5DFE-40E0-9E73-3AC1867DE822}" sibTransId="{CAAF18B1-047E-4901-8EE3-CC841D52EE49}"/>
    <dgm:cxn modelId="{D3D6E58A-C4E3-40CC-866E-620EBE82DB85}" srcId="{AFEBC9EF-C4D1-4F0D-A0D7-8B9B378DC656}" destId="{FE17FD36-E13E-4656-A782-3B4C7E659A6F}" srcOrd="3" destOrd="0" parTransId="{BFDF1ED3-88CE-4C36-BD6A-CBBE75B3390C}" sibTransId="{BBBE0F3A-0785-48A7-80B8-370C962AE6D1}"/>
    <dgm:cxn modelId="{61BB532E-C0A3-4E43-BF0A-457061130F55}" type="presOf" srcId="{FBEEA38A-FF53-4E90-A5AC-F4618E162CB7}" destId="{71C42A43-2A32-49F6-A623-FFA24220FA4C}" srcOrd="0" destOrd="1" presId="urn:microsoft.com/office/officeart/2005/8/layout/chevron2"/>
    <dgm:cxn modelId="{AD6BD4C8-2F25-4B19-9FD1-E23AEB01F082}" srcId="{AFEBC9EF-C4D1-4F0D-A0D7-8B9B378DC656}" destId="{0279F88B-03C3-4B8C-B65C-EC46AAD3FBEF}" srcOrd="1" destOrd="0" parTransId="{E4EDD4D8-34A9-443C-BB12-32AB52A86AAD}" sibTransId="{79781E83-D3C3-45BE-BD8A-2F654C70992F}"/>
    <dgm:cxn modelId="{D4AF03C0-E064-4094-9CA9-F7A4A8F000E8}" srcId="{B681F02B-10D9-4573-91DE-FC958F4924C8}" destId="{AFEBC9EF-C4D1-4F0D-A0D7-8B9B378DC656}" srcOrd="0" destOrd="0" parTransId="{3EAFBF32-85BD-438F-87AA-4BA7C790182A}" sibTransId="{66D36607-F59D-4A0B-BE80-E32A7632E9E9}"/>
    <dgm:cxn modelId="{60212043-CD69-4E92-808B-032B93A16405}" type="presOf" srcId="{C58CE282-01E5-4A8A-8DA2-EB70402BD851}" destId="{92241FE5-7D56-4A40-9C80-E136143FC299}" srcOrd="0" destOrd="1" presId="urn:microsoft.com/office/officeart/2005/8/layout/chevron2"/>
    <dgm:cxn modelId="{488DF357-BEFA-42F8-86B0-15B60C2DB074}" srcId="{AFEBC9EF-C4D1-4F0D-A0D7-8B9B378DC656}" destId="{DA602E49-7C57-450C-9DA2-4B5E5588883B}" srcOrd="2" destOrd="0" parTransId="{0CC6502C-6861-4F56-B708-1736E55C508C}" sibTransId="{B54DE475-A07F-49D6-9C30-3B6029977791}"/>
    <dgm:cxn modelId="{668406BC-1DE8-499C-9207-EFD72476463F}" type="presOf" srcId="{42CB429C-A21B-4C68-A264-10994DABBE15}" destId="{92241FE5-7D56-4A40-9C80-E136143FC299}" srcOrd="0" destOrd="2" presId="urn:microsoft.com/office/officeart/2005/8/layout/chevron2"/>
    <dgm:cxn modelId="{68004E49-E66F-4000-8E25-3DB6F37980A3}" srcId="{92E1CE53-6AA1-4583-8DE2-5F03DC8AB091}" destId="{42CB429C-A21B-4C68-A264-10994DABBE15}" srcOrd="2" destOrd="0" parTransId="{0EAD71B5-E255-4EBD-916C-2EE288ABFDF9}" sibTransId="{05AAFA66-CEE3-4E26-81D4-EAD3DF085C4A}"/>
    <dgm:cxn modelId="{C1755BB2-ECDE-47D7-9F53-6618AD03D709}" srcId="{B681F02B-10D9-4573-91DE-FC958F4924C8}" destId="{92E1CE53-6AA1-4583-8DE2-5F03DC8AB091}" srcOrd="1" destOrd="0" parTransId="{E257E55E-FB90-4390-AF39-ED12C9C67278}" sibTransId="{0B1F42D4-583A-46A4-92CA-D6A139918F40}"/>
    <dgm:cxn modelId="{74DA2041-BCD9-4F1A-80A0-468305771702}" type="presOf" srcId="{0279F88B-03C3-4B8C-B65C-EC46AAD3FBEF}" destId="{657CF528-EBA7-45F0-BE21-592AD22EC6DA}" srcOrd="0" destOrd="1" presId="urn:microsoft.com/office/officeart/2005/8/layout/chevron2"/>
    <dgm:cxn modelId="{46E4445E-9D11-491B-9861-44E1FCCFD301}" srcId="{92E1CE53-6AA1-4583-8DE2-5F03DC8AB091}" destId="{8E5804E4-8D44-4E89-8CFE-3950FB1F2564}" srcOrd="0" destOrd="0" parTransId="{3BA7F0A9-4AD8-47D9-859E-ADD351F43867}" sibTransId="{C3CE40CF-B158-4D81-8D51-52304956428E}"/>
    <dgm:cxn modelId="{82084005-6508-4E7D-A4D9-AB6C4586C403}" type="presOf" srcId="{B681F02B-10D9-4573-91DE-FC958F4924C8}" destId="{F5886D4C-D62A-4DC7-B02D-385F4392BC37}" srcOrd="0" destOrd="0" presId="urn:microsoft.com/office/officeart/2005/8/layout/chevron2"/>
    <dgm:cxn modelId="{6F297817-0540-44D6-B2CA-418289217576}" type="presOf" srcId="{6A88FF3E-C774-4621-B171-2C9F61293CAB}" destId="{92241FE5-7D56-4A40-9C80-E136143FC299}" srcOrd="0" destOrd="4" presId="urn:microsoft.com/office/officeart/2005/8/layout/chevron2"/>
    <dgm:cxn modelId="{5C0478AD-26C1-4D17-81B2-7D49CE967C3E}" type="presOf" srcId="{DA602E49-7C57-450C-9DA2-4B5E5588883B}" destId="{657CF528-EBA7-45F0-BE21-592AD22EC6DA}" srcOrd="0" destOrd="2" presId="urn:microsoft.com/office/officeart/2005/8/layout/chevron2"/>
    <dgm:cxn modelId="{57801AE4-6A80-4F70-B51C-F6ADD6A11B8D}" type="presOf" srcId="{8E5804E4-8D44-4E89-8CFE-3950FB1F2564}" destId="{92241FE5-7D56-4A40-9C80-E136143FC299}" srcOrd="0" destOrd="0" presId="urn:microsoft.com/office/officeart/2005/8/layout/chevron2"/>
    <dgm:cxn modelId="{1BAC6239-4A2A-4338-A478-BF922C34A3AC}" type="presOf" srcId="{2434345A-3F6E-4726-B1D8-5F7ECA298CD2}" destId="{3508576D-9398-4453-B393-3496F3B52F26}" srcOrd="0" destOrd="0" presId="urn:microsoft.com/office/officeart/2005/8/layout/chevron2"/>
    <dgm:cxn modelId="{98E1B201-A49D-482E-93FB-6D3AA34B0EAA}" srcId="{2434345A-3F6E-4726-B1D8-5F7ECA298CD2}" destId="{3E69D320-69E5-43BC-B8DA-7B4498BFD1DC}" srcOrd="4" destOrd="0" parTransId="{0E7B43BD-AFE7-4637-B926-572377203024}" sibTransId="{1BFF8DB0-4633-44CE-BDA5-6ED49BD8DF0E}"/>
    <dgm:cxn modelId="{579A2026-B48C-4F00-928C-E38ADBD9519A}" type="presOf" srcId="{E57A6161-0897-456B-B55A-BCDB49C3135D}" destId="{71C42A43-2A32-49F6-A623-FFA24220FA4C}" srcOrd="0" destOrd="2" presId="urn:microsoft.com/office/officeart/2005/8/layout/chevron2"/>
    <dgm:cxn modelId="{C26F9BF6-0679-4F23-ADCD-BE390B16FC76}" srcId="{B681F02B-10D9-4573-91DE-FC958F4924C8}" destId="{2434345A-3F6E-4726-B1D8-5F7ECA298CD2}" srcOrd="2" destOrd="0" parTransId="{55D55778-21AF-4D2C-9DA5-A9D9035BD553}" sibTransId="{A350E092-5E7A-4AC5-862C-07E679790101}"/>
    <dgm:cxn modelId="{BE9BF947-4A62-4D3B-BFCA-E1E32424FB3F}" type="presOf" srcId="{3E69D320-69E5-43BC-B8DA-7B4498BFD1DC}" destId="{71C42A43-2A32-49F6-A623-FFA24220FA4C}" srcOrd="0" destOrd="4" presId="urn:microsoft.com/office/officeart/2005/8/layout/chevron2"/>
    <dgm:cxn modelId="{C3C4B70B-4C8C-4868-B4FD-5134C687898C}" type="presOf" srcId="{92E1CE53-6AA1-4583-8DE2-5F03DC8AB091}" destId="{CC1693D9-C875-4F1E-A244-B941D8E2AC02}" srcOrd="0" destOrd="0" presId="urn:microsoft.com/office/officeart/2005/8/layout/chevron2"/>
    <dgm:cxn modelId="{66F2A241-59C8-4FF4-9629-3D8FE046B544}" srcId="{2434345A-3F6E-4726-B1D8-5F7ECA298CD2}" destId="{92C36B98-44B9-49C8-92D0-CB31D005F29F}" srcOrd="3" destOrd="0" parTransId="{7CA0C5F7-CA30-467E-BEA9-3859CF2D4BE3}" sibTransId="{FF35601A-2DBB-47E5-8C1F-A3F0BA5090B3}"/>
    <dgm:cxn modelId="{650D0719-5072-4EDE-A3BE-90426B35819E}" srcId="{92E1CE53-6AA1-4583-8DE2-5F03DC8AB091}" destId="{6A88FF3E-C774-4621-B171-2C9F61293CAB}" srcOrd="4" destOrd="0" parTransId="{32DD6EA2-9982-49C5-9FB7-E2E63CEC00BC}" sibTransId="{50E2F4BB-EABF-49D4-86BD-32CB425CFE3C}"/>
    <dgm:cxn modelId="{A4A3DB0D-0F06-48E4-8133-C40F61EC8899}" srcId="{92E1CE53-6AA1-4583-8DE2-5F03DC8AB091}" destId="{C58CE282-01E5-4A8A-8DA2-EB70402BD851}" srcOrd="1" destOrd="0" parTransId="{F73BCBF8-00AB-4F45-A89C-6574C8D0E02B}" sibTransId="{6E3ED7AE-75EF-4ECB-9DEB-2959E4B534BB}"/>
    <dgm:cxn modelId="{2BD4D1D8-8909-47B3-AD2C-3CEE0B693B86}" srcId="{92E1CE53-6AA1-4583-8DE2-5F03DC8AB091}" destId="{88D896C8-0BD2-4AF7-AA2B-D7E7CD0B9139}" srcOrd="3" destOrd="0" parTransId="{E12B6759-6BE5-490C-A752-72EB7A43B964}" sibTransId="{923228CE-EBDC-45D7-A2A7-4B20C00C8165}"/>
    <dgm:cxn modelId="{D0C88CFC-9B7F-4341-91BC-A8D6C0BBFCE8}" type="presOf" srcId="{92C36B98-44B9-49C8-92D0-CB31D005F29F}" destId="{71C42A43-2A32-49F6-A623-FFA24220FA4C}" srcOrd="0" destOrd="3" presId="urn:microsoft.com/office/officeart/2005/8/layout/chevron2"/>
    <dgm:cxn modelId="{4088ACB3-7D77-4F95-9473-FA97E92881AA}" type="presOf" srcId="{FE17FD36-E13E-4656-A782-3B4C7E659A6F}" destId="{657CF528-EBA7-45F0-BE21-592AD22EC6DA}" srcOrd="0" destOrd="3" presId="urn:microsoft.com/office/officeart/2005/8/layout/chevron2"/>
    <dgm:cxn modelId="{58461CD2-E8DD-4A0F-829B-762BDC4BCF35}" srcId="{2434345A-3F6E-4726-B1D8-5F7ECA298CD2}" destId="{E57A6161-0897-456B-B55A-BCDB49C3135D}" srcOrd="2" destOrd="0" parTransId="{77E487D6-F2EA-4EBB-B428-A4842D22D629}" sibTransId="{45327873-752C-4F35-8D6F-D0204770EAF4}"/>
    <dgm:cxn modelId="{CDF466E7-7438-4CCD-A828-ADE9794C4B2C}" srcId="{2434345A-3F6E-4726-B1D8-5F7ECA298CD2}" destId="{FBEEA38A-FF53-4E90-A5AC-F4618E162CB7}" srcOrd="1" destOrd="0" parTransId="{498CD6F9-9B46-4933-A17A-79AD7F87AE35}" sibTransId="{8379C066-542B-489D-9749-0BBBB317AF73}"/>
    <dgm:cxn modelId="{A1D203B8-A29D-4093-884C-DC44BF538E8C}" type="presOf" srcId="{AFEBC9EF-C4D1-4F0D-A0D7-8B9B378DC656}" destId="{3F647823-A55D-48A0-B923-CA41B5BDC30D}" srcOrd="0" destOrd="0" presId="urn:microsoft.com/office/officeart/2005/8/layout/chevron2"/>
    <dgm:cxn modelId="{1087FE0F-F568-4178-90B1-0CD179E2FED9}" srcId="{2434345A-3F6E-4726-B1D8-5F7ECA298CD2}" destId="{AA516941-B23B-4F67-9F42-F4CAF6CF6EA4}" srcOrd="0" destOrd="0" parTransId="{EF933E84-474A-4851-A6A0-E52995AEC671}" sibTransId="{07D707A2-D50B-44FA-A7DB-ACBE7224058D}"/>
    <dgm:cxn modelId="{83F207F5-63CB-44E2-8C68-481D695C3329}" type="presOf" srcId="{88D896C8-0BD2-4AF7-AA2B-D7E7CD0B9139}" destId="{92241FE5-7D56-4A40-9C80-E136143FC299}" srcOrd="0" destOrd="3" presId="urn:microsoft.com/office/officeart/2005/8/layout/chevron2"/>
    <dgm:cxn modelId="{6367EDE2-3A86-4A4C-A607-82C2FFDA9172}" type="presOf" srcId="{5F80C271-DAE0-48E0-ADF8-3B54678D2A15}" destId="{657CF528-EBA7-45F0-BE21-592AD22EC6DA}" srcOrd="0" destOrd="0" presId="urn:microsoft.com/office/officeart/2005/8/layout/chevron2"/>
    <dgm:cxn modelId="{5EB4E5D1-5F89-431D-A310-0F969E4F6013}" type="presParOf" srcId="{F5886D4C-D62A-4DC7-B02D-385F4392BC37}" destId="{ED6FBC85-1785-4194-B328-7706A215CB9C}" srcOrd="0" destOrd="0" presId="urn:microsoft.com/office/officeart/2005/8/layout/chevron2"/>
    <dgm:cxn modelId="{9A2A1471-6259-4C51-A911-C3E052F4C0F1}" type="presParOf" srcId="{ED6FBC85-1785-4194-B328-7706A215CB9C}" destId="{3F647823-A55D-48A0-B923-CA41B5BDC30D}" srcOrd="0" destOrd="0" presId="urn:microsoft.com/office/officeart/2005/8/layout/chevron2"/>
    <dgm:cxn modelId="{568ACC8A-13A3-4B1C-A2AD-A7C54528D737}" type="presParOf" srcId="{ED6FBC85-1785-4194-B328-7706A215CB9C}" destId="{657CF528-EBA7-45F0-BE21-592AD22EC6DA}" srcOrd="1" destOrd="0" presId="urn:microsoft.com/office/officeart/2005/8/layout/chevron2"/>
    <dgm:cxn modelId="{B36E4B39-A915-4C2C-89BD-EA7A095F55F2}" type="presParOf" srcId="{F5886D4C-D62A-4DC7-B02D-385F4392BC37}" destId="{25CEBE82-49FE-464C-A3C7-62282B245811}" srcOrd="1" destOrd="0" presId="urn:microsoft.com/office/officeart/2005/8/layout/chevron2"/>
    <dgm:cxn modelId="{B654BF3E-EDEE-43AC-86D4-BCC9BFC3CBB3}" type="presParOf" srcId="{F5886D4C-D62A-4DC7-B02D-385F4392BC37}" destId="{C7E50554-E965-4C8B-9C30-3B5BF978FB31}" srcOrd="2" destOrd="0" presId="urn:microsoft.com/office/officeart/2005/8/layout/chevron2"/>
    <dgm:cxn modelId="{F07B1CA4-B45E-428D-B851-80F3F16E5272}" type="presParOf" srcId="{C7E50554-E965-4C8B-9C30-3B5BF978FB31}" destId="{CC1693D9-C875-4F1E-A244-B941D8E2AC02}" srcOrd="0" destOrd="0" presId="urn:microsoft.com/office/officeart/2005/8/layout/chevron2"/>
    <dgm:cxn modelId="{31EE6FA7-2BA4-475E-A063-B68A7C6FC38E}" type="presParOf" srcId="{C7E50554-E965-4C8B-9C30-3B5BF978FB31}" destId="{92241FE5-7D56-4A40-9C80-E136143FC299}" srcOrd="1" destOrd="0" presId="urn:microsoft.com/office/officeart/2005/8/layout/chevron2"/>
    <dgm:cxn modelId="{3F489FA7-282D-4E1B-B233-DAA604551D2C}" type="presParOf" srcId="{F5886D4C-D62A-4DC7-B02D-385F4392BC37}" destId="{3CA51875-7624-42EB-BE94-80F00C826FDA}" srcOrd="3" destOrd="0" presId="urn:microsoft.com/office/officeart/2005/8/layout/chevron2"/>
    <dgm:cxn modelId="{710BC4EA-F73A-4345-B8E9-9B94B81A343D}" type="presParOf" srcId="{F5886D4C-D62A-4DC7-B02D-385F4392BC37}" destId="{6F4ECA47-80F9-485F-8914-C39A9502CA5C}" srcOrd="4" destOrd="0" presId="urn:microsoft.com/office/officeart/2005/8/layout/chevron2"/>
    <dgm:cxn modelId="{04625781-56DB-4D00-9021-5CBB88050D0A}" type="presParOf" srcId="{6F4ECA47-80F9-485F-8914-C39A9502CA5C}" destId="{3508576D-9398-4453-B393-3496F3B52F26}" srcOrd="0" destOrd="0" presId="urn:microsoft.com/office/officeart/2005/8/layout/chevron2"/>
    <dgm:cxn modelId="{526C6941-6334-49AD-917C-1E59155A324A}" type="presParOf" srcId="{6F4ECA47-80F9-485F-8914-C39A9502CA5C}" destId="{71C42A43-2A32-49F6-A623-FFA24220FA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C32AF0-5D34-4BA6-8FAA-4A89945094D1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27C0502-1D86-433C-A591-F6C2E9CA1BC9}">
      <dgm:prSet phldrT="[Текст]" custT="1"/>
      <dgm:spPr/>
      <dgm:t>
        <a:bodyPr/>
        <a:lstStyle/>
        <a:p>
          <a:r>
            <a:rPr lang="ru-RU" sz="1600" b="1" dirty="0" smtClean="0"/>
            <a:t>Повышение педагогической культуры родителей</a:t>
          </a:r>
          <a:endParaRPr lang="ru-RU" sz="1600" b="1" dirty="0"/>
        </a:p>
      </dgm:t>
    </dgm:pt>
    <dgm:pt modelId="{E73126B3-FCD0-4855-A903-1B78F12B2F5E}" type="parTrans" cxnId="{6C74F87C-2F64-4147-B24A-82434A16354F}">
      <dgm:prSet/>
      <dgm:spPr/>
      <dgm:t>
        <a:bodyPr/>
        <a:lstStyle/>
        <a:p>
          <a:endParaRPr lang="ru-RU"/>
        </a:p>
      </dgm:t>
    </dgm:pt>
    <dgm:pt modelId="{0FA74BB8-B2A6-48C7-8362-B6C37C764B3F}" type="sibTrans" cxnId="{6C74F87C-2F64-4147-B24A-82434A16354F}">
      <dgm:prSet/>
      <dgm:spPr/>
      <dgm:t>
        <a:bodyPr/>
        <a:lstStyle/>
        <a:p>
          <a:endParaRPr lang="ru-RU"/>
        </a:p>
      </dgm:t>
    </dgm:pt>
    <dgm:pt modelId="{0BAA21A3-1228-4222-9BF6-62F30DB4AF9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/>
            <a:t>Информационные уголки</a:t>
          </a:r>
          <a:endParaRPr lang="ru-RU" sz="1000" dirty="0"/>
        </a:p>
      </dgm:t>
    </dgm:pt>
    <dgm:pt modelId="{9A1C261A-3B39-405E-BE97-B110DB68C7D1}" type="parTrans" cxnId="{B6C4C14D-C31B-4838-93B9-81F760D133A0}">
      <dgm:prSet/>
      <dgm:spPr/>
      <dgm:t>
        <a:bodyPr/>
        <a:lstStyle/>
        <a:p>
          <a:endParaRPr lang="ru-RU"/>
        </a:p>
      </dgm:t>
    </dgm:pt>
    <dgm:pt modelId="{1676497A-15F3-4781-9C36-E7329CA2F638}" type="sibTrans" cxnId="{B6C4C14D-C31B-4838-93B9-81F760D133A0}">
      <dgm:prSet/>
      <dgm:spPr/>
      <dgm:t>
        <a:bodyPr/>
        <a:lstStyle/>
        <a:p>
          <a:endParaRPr lang="ru-RU"/>
        </a:p>
      </dgm:t>
    </dgm:pt>
    <dgm:pt modelId="{288D05B9-FE72-4602-B925-65596723D7AE}">
      <dgm:prSet phldrT="[Текст]" custT="1"/>
      <dgm:spPr/>
      <dgm:t>
        <a:bodyPr/>
        <a:lstStyle/>
        <a:p>
          <a:r>
            <a:rPr lang="ru-RU" sz="1800" b="1" dirty="0" smtClean="0"/>
            <a:t>Изучение социального статуса семьи</a:t>
          </a:r>
          <a:endParaRPr lang="ru-RU" sz="1800" b="1" dirty="0"/>
        </a:p>
      </dgm:t>
    </dgm:pt>
    <dgm:pt modelId="{A75000B3-A6F5-4258-ABF3-E441E771D677}" type="parTrans" cxnId="{F7B4932B-C1B3-41AD-9476-BDB6A2E53ACC}">
      <dgm:prSet/>
      <dgm:spPr/>
      <dgm:t>
        <a:bodyPr/>
        <a:lstStyle/>
        <a:p>
          <a:endParaRPr lang="ru-RU"/>
        </a:p>
      </dgm:t>
    </dgm:pt>
    <dgm:pt modelId="{5432E7C1-C491-4496-9202-078DA5AFDD4B}" type="sibTrans" cxnId="{F7B4932B-C1B3-41AD-9476-BDB6A2E53ACC}">
      <dgm:prSet/>
      <dgm:spPr/>
      <dgm:t>
        <a:bodyPr/>
        <a:lstStyle/>
        <a:p>
          <a:endParaRPr lang="ru-RU"/>
        </a:p>
      </dgm:t>
    </dgm:pt>
    <dgm:pt modelId="{CC7D1897-60E7-4112-9891-89AAD41088F7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/>
            <a:t>Составление </a:t>
          </a:r>
          <a:br>
            <a:rPr lang="ru-RU" sz="1000" dirty="0" smtClean="0"/>
          </a:br>
          <a:r>
            <a:rPr lang="ru-RU" sz="1000" dirty="0" smtClean="0"/>
            <a:t>социального паспорта группы</a:t>
          </a:r>
          <a:endParaRPr lang="ru-RU" sz="1000" dirty="0"/>
        </a:p>
      </dgm:t>
    </dgm:pt>
    <dgm:pt modelId="{5A8BD928-D8B5-4DA8-9C53-A40E2C37C2CF}" type="parTrans" cxnId="{61DB06CD-03C9-4E2B-BB9A-CD9A983124C2}">
      <dgm:prSet/>
      <dgm:spPr/>
      <dgm:t>
        <a:bodyPr/>
        <a:lstStyle/>
        <a:p>
          <a:endParaRPr lang="ru-RU"/>
        </a:p>
      </dgm:t>
    </dgm:pt>
    <dgm:pt modelId="{A3C443D7-543F-4BE0-82D8-8B8B261C92B1}" type="sibTrans" cxnId="{61DB06CD-03C9-4E2B-BB9A-CD9A983124C2}">
      <dgm:prSet/>
      <dgm:spPr/>
      <dgm:t>
        <a:bodyPr/>
        <a:lstStyle/>
        <a:p>
          <a:endParaRPr lang="ru-RU"/>
        </a:p>
      </dgm:t>
    </dgm:pt>
    <dgm:pt modelId="{52B6DB44-6D17-4395-AE25-2B08780E7A92}">
      <dgm:prSet/>
      <dgm:spPr/>
      <dgm:t>
        <a:bodyPr/>
        <a:lstStyle/>
        <a:p>
          <a:endParaRPr lang="ru-RU" dirty="0"/>
        </a:p>
      </dgm:t>
    </dgm:pt>
    <dgm:pt modelId="{60085CE1-863B-4937-8D15-648E23307AC5}" type="parTrans" cxnId="{FB110614-87CF-4173-80BD-7F4D4EDBE07F}">
      <dgm:prSet/>
      <dgm:spPr/>
      <dgm:t>
        <a:bodyPr/>
        <a:lstStyle/>
        <a:p>
          <a:endParaRPr lang="ru-RU"/>
        </a:p>
      </dgm:t>
    </dgm:pt>
    <dgm:pt modelId="{11B5CBC0-7A02-4E2B-9B30-60E591FB43BE}" type="sibTrans" cxnId="{FB110614-87CF-4173-80BD-7F4D4EDBE07F}">
      <dgm:prSet/>
      <dgm:spPr/>
      <dgm:t>
        <a:bodyPr/>
        <a:lstStyle/>
        <a:p>
          <a:endParaRPr lang="ru-RU"/>
        </a:p>
      </dgm:t>
    </dgm:pt>
    <dgm:pt modelId="{418F4842-1545-470F-90C7-E438C82B974A}">
      <dgm:prSet custT="1"/>
      <dgm:spPr/>
      <dgm:t>
        <a:bodyPr/>
        <a:lstStyle/>
        <a:p>
          <a:r>
            <a:rPr lang="ru-RU" sz="1800" b="1" dirty="0" smtClean="0"/>
            <a:t>Изучение потребностей семьи</a:t>
          </a:r>
          <a:endParaRPr lang="ru-RU" sz="1800" b="1" dirty="0"/>
        </a:p>
      </dgm:t>
    </dgm:pt>
    <dgm:pt modelId="{DFBC7DB3-F333-41DB-A7F8-BDA6E963180F}" type="parTrans" cxnId="{769E5C9B-3B9F-44BB-8892-947F03847C42}">
      <dgm:prSet/>
      <dgm:spPr/>
      <dgm:t>
        <a:bodyPr/>
        <a:lstStyle/>
        <a:p>
          <a:endParaRPr lang="ru-RU"/>
        </a:p>
      </dgm:t>
    </dgm:pt>
    <dgm:pt modelId="{459300E1-5745-472C-AF54-E6F07B557F7B}" type="sibTrans" cxnId="{769E5C9B-3B9F-44BB-8892-947F03847C42}">
      <dgm:prSet/>
      <dgm:spPr/>
      <dgm:t>
        <a:bodyPr/>
        <a:lstStyle/>
        <a:p>
          <a:endParaRPr lang="ru-RU"/>
        </a:p>
      </dgm:t>
    </dgm:pt>
    <dgm:pt modelId="{2B99E89E-C398-4EC7-AD12-4C7474300754}">
      <dgm:prSet phldrT="[Текст]"/>
      <dgm:spPr/>
      <dgm:t>
        <a:bodyPr/>
        <a:lstStyle/>
        <a:p>
          <a:endParaRPr lang="ru-RU" dirty="0"/>
        </a:p>
      </dgm:t>
    </dgm:pt>
    <dgm:pt modelId="{36B1886C-9177-4D09-920E-9F0AAC23BD8E}" type="parTrans" cxnId="{B5FEF620-0085-4332-99E1-0E5598E68426}">
      <dgm:prSet/>
      <dgm:spPr/>
      <dgm:t>
        <a:bodyPr/>
        <a:lstStyle/>
        <a:p>
          <a:endParaRPr lang="ru-RU"/>
        </a:p>
      </dgm:t>
    </dgm:pt>
    <dgm:pt modelId="{53E64770-FDB2-4E7E-BBE9-998B8D33EAED}" type="sibTrans" cxnId="{B5FEF620-0085-4332-99E1-0E5598E68426}">
      <dgm:prSet/>
      <dgm:spPr/>
      <dgm:t>
        <a:bodyPr/>
        <a:lstStyle/>
        <a:p>
          <a:endParaRPr lang="ru-RU"/>
        </a:p>
      </dgm:t>
    </dgm:pt>
    <dgm:pt modelId="{02DF4A46-B770-4C62-9498-9AF930BA0BCE}">
      <dgm:prSet/>
      <dgm:spPr/>
      <dgm:t>
        <a:bodyPr/>
        <a:lstStyle/>
        <a:p>
          <a:endParaRPr lang="ru-RU" dirty="0"/>
        </a:p>
      </dgm:t>
    </dgm:pt>
    <dgm:pt modelId="{97E9C559-EB8B-40CA-A9A4-D92E0DFDC2BB}" type="parTrans" cxnId="{80FAC1B8-B5E8-4CB4-A635-23C9B2302FA9}">
      <dgm:prSet/>
      <dgm:spPr/>
      <dgm:t>
        <a:bodyPr/>
        <a:lstStyle/>
        <a:p>
          <a:endParaRPr lang="ru-RU"/>
        </a:p>
      </dgm:t>
    </dgm:pt>
    <dgm:pt modelId="{56CC816B-E5C2-4212-9995-8EDECA82EF32}" type="sibTrans" cxnId="{80FAC1B8-B5E8-4CB4-A635-23C9B2302FA9}">
      <dgm:prSet/>
      <dgm:spPr/>
      <dgm:t>
        <a:bodyPr/>
        <a:lstStyle/>
        <a:p>
          <a:endParaRPr lang="ru-RU"/>
        </a:p>
      </dgm:t>
    </dgm:pt>
    <dgm:pt modelId="{C9F6A930-9F99-4480-A999-907EA12E0F5D}">
      <dgm:prSet/>
      <dgm:spPr/>
      <dgm:t>
        <a:bodyPr/>
        <a:lstStyle/>
        <a:p>
          <a:endParaRPr lang="ru-RU" dirty="0"/>
        </a:p>
      </dgm:t>
    </dgm:pt>
    <dgm:pt modelId="{699A8FC0-AA48-433F-9522-148743C3991D}" type="parTrans" cxnId="{6A35ED93-2963-4A36-94ED-C1D69D3560D1}">
      <dgm:prSet/>
      <dgm:spPr/>
      <dgm:t>
        <a:bodyPr/>
        <a:lstStyle/>
        <a:p>
          <a:endParaRPr lang="ru-RU"/>
        </a:p>
      </dgm:t>
    </dgm:pt>
    <dgm:pt modelId="{AFA41A2E-890F-477B-831A-4A36393B57CE}" type="sibTrans" cxnId="{6A35ED93-2963-4A36-94ED-C1D69D3560D1}">
      <dgm:prSet/>
      <dgm:spPr/>
      <dgm:t>
        <a:bodyPr/>
        <a:lstStyle/>
        <a:p>
          <a:endParaRPr lang="ru-RU"/>
        </a:p>
      </dgm:t>
    </dgm:pt>
    <dgm:pt modelId="{105A95CC-6BBF-493E-84CF-3C6A2F8807FD}">
      <dgm:prSet/>
      <dgm:spPr/>
      <dgm:t>
        <a:bodyPr/>
        <a:lstStyle/>
        <a:p>
          <a:endParaRPr lang="ru-RU" dirty="0"/>
        </a:p>
      </dgm:t>
    </dgm:pt>
    <dgm:pt modelId="{1432BF05-59BA-4169-907F-FDB945C248FC}" type="parTrans" cxnId="{46FD98C6-D822-441B-AC72-9D86C0E044AE}">
      <dgm:prSet/>
      <dgm:spPr/>
      <dgm:t>
        <a:bodyPr/>
        <a:lstStyle/>
        <a:p>
          <a:endParaRPr lang="ru-RU"/>
        </a:p>
      </dgm:t>
    </dgm:pt>
    <dgm:pt modelId="{1D82845D-E56E-4170-A1C7-1D5AFC80A263}" type="sibTrans" cxnId="{46FD98C6-D822-441B-AC72-9D86C0E044AE}">
      <dgm:prSet/>
      <dgm:spPr/>
      <dgm:t>
        <a:bodyPr/>
        <a:lstStyle/>
        <a:p>
          <a:endParaRPr lang="ru-RU"/>
        </a:p>
      </dgm:t>
    </dgm:pt>
    <dgm:pt modelId="{6D1D6CD9-B567-4A0C-88BA-591E9453A166}">
      <dgm:prSet custT="1"/>
      <dgm:spPr>
        <a:solidFill>
          <a:srgbClr val="33CC33"/>
        </a:solidFill>
      </dgm:spPr>
      <dgm:t>
        <a:bodyPr/>
        <a:lstStyle/>
        <a:p>
          <a:r>
            <a:rPr lang="ru-RU" sz="1600" b="1" dirty="0" smtClean="0"/>
            <a:t>Совместная деятельность и </a:t>
          </a:r>
          <a:r>
            <a:rPr lang="ru-RU" sz="1450" b="1" dirty="0" smtClean="0"/>
            <a:t>информирование </a:t>
          </a:r>
          <a:r>
            <a:rPr lang="ru-RU" sz="1600" b="1" dirty="0" smtClean="0"/>
            <a:t>о жизни группы</a:t>
          </a:r>
          <a:endParaRPr lang="ru-RU" sz="1600" b="1" dirty="0"/>
        </a:p>
      </dgm:t>
    </dgm:pt>
    <dgm:pt modelId="{ECE84F60-C206-49F0-8AC2-FF5D023CEEB2}" type="parTrans" cxnId="{3BA2A767-F0D6-4373-99D7-699C16ECB500}">
      <dgm:prSet/>
      <dgm:spPr/>
      <dgm:t>
        <a:bodyPr/>
        <a:lstStyle/>
        <a:p>
          <a:endParaRPr lang="ru-RU"/>
        </a:p>
      </dgm:t>
    </dgm:pt>
    <dgm:pt modelId="{A9D7C421-E256-4DBC-8974-32F55A74E044}" type="sibTrans" cxnId="{3BA2A767-F0D6-4373-99D7-699C16ECB500}">
      <dgm:prSet/>
      <dgm:spPr/>
      <dgm:t>
        <a:bodyPr/>
        <a:lstStyle/>
        <a:p>
          <a:endParaRPr lang="ru-RU"/>
        </a:p>
      </dgm:t>
    </dgm:pt>
    <dgm:pt modelId="{CC732077-C524-489B-8DB2-DC8986241D76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/>
            <a:t>Анкетирования</a:t>
          </a:r>
          <a:endParaRPr lang="ru-RU" sz="1000" dirty="0"/>
        </a:p>
      </dgm:t>
    </dgm:pt>
    <dgm:pt modelId="{F7246100-F245-4151-B229-A42BDCC24486}" type="parTrans" cxnId="{068CAD00-E6EA-451F-A492-6C3FC1EA3B45}">
      <dgm:prSet/>
      <dgm:spPr/>
      <dgm:t>
        <a:bodyPr/>
        <a:lstStyle/>
        <a:p>
          <a:endParaRPr lang="ru-RU"/>
        </a:p>
      </dgm:t>
    </dgm:pt>
    <dgm:pt modelId="{DC770856-D7BC-41B0-B369-2184755A2444}" type="sibTrans" cxnId="{068CAD00-E6EA-451F-A492-6C3FC1EA3B45}">
      <dgm:prSet/>
      <dgm:spPr/>
      <dgm:t>
        <a:bodyPr/>
        <a:lstStyle/>
        <a:p>
          <a:endParaRPr lang="ru-RU"/>
        </a:p>
      </dgm:t>
    </dgm:pt>
    <dgm:pt modelId="{070B69A4-E2A1-4688-8222-A538C56E02B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/>
            <a:t>Совместные творческие дела (</a:t>
          </a:r>
          <a:r>
            <a:rPr lang="ru-RU" sz="800" dirty="0" smtClean="0"/>
            <a:t>например, 50 лет району, выпуск газет</a:t>
          </a:r>
          <a:r>
            <a:rPr lang="ru-RU" sz="1000" dirty="0" smtClean="0"/>
            <a:t>)</a:t>
          </a:r>
          <a:endParaRPr lang="ru-RU" sz="1000" dirty="0"/>
        </a:p>
      </dgm:t>
    </dgm:pt>
    <dgm:pt modelId="{0B3E71DD-F974-4E2F-BA25-86C2F8919FDB}" type="parTrans" cxnId="{32FE7D4F-DB55-4FE5-B6AA-99E3D486A672}">
      <dgm:prSet/>
      <dgm:spPr/>
      <dgm:t>
        <a:bodyPr/>
        <a:lstStyle/>
        <a:p>
          <a:endParaRPr lang="ru-RU"/>
        </a:p>
      </dgm:t>
    </dgm:pt>
    <dgm:pt modelId="{5A2B67EB-FA45-429A-B910-68050FAE65DD}" type="sibTrans" cxnId="{32FE7D4F-DB55-4FE5-B6AA-99E3D486A672}">
      <dgm:prSet/>
      <dgm:spPr/>
      <dgm:t>
        <a:bodyPr/>
        <a:lstStyle/>
        <a:p>
          <a:endParaRPr lang="ru-RU"/>
        </a:p>
      </dgm:t>
    </dgm:pt>
    <dgm:pt modelId="{2FEF2C72-6AFE-4235-81A5-0A66097CAED2}">
      <dgm:prSet/>
      <dgm:spPr/>
      <dgm:t>
        <a:bodyPr/>
        <a:lstStyle/>
        <a:p>
          <a:endParaRPr lang="ru-RU" dirty="0"/>
        </a:p>
      </dgm:t>
    </dgm:pt>
    <dgm:pt modelId="{D8752B73-47A8-4CC9-A527-ACD4BEE21B19}" type="parTrans" cxnId="{8F531945-42C5-4F98-B6A0-E8F9826B5406}">
      <dgm:prSet/>
      <dgm:spPr/>
      <dgm:t>
        <a:bodyPr/>
        <a:lstStyle/>
        <a:p>
          <a:endParaRPr lang="ru-RU"/>
        </a:p>
      </dgm:t>
    </dgm:pt>
    <dgm:pt modelId="{FE0C931A-3530-4EAE-8444-E579C33E7598}" type="sibTrans" cxnId="{8F531945-42C5-4F98-B6A0-E8F9826B5406}">
      <dgm:prSet/>
      <dgm:spPr/>
      <dgm:t>
        <a:bodyPr/>
        <a:lstStyle/>
        <a:p>
          <a:endParaRPr lang="ru-RU"/>
        </a:p>
      </dgm:t>
    </dgm:pt>
    <dgm:pt modelId="{D0AB1B38-EC02-43A3-8F2C-CF4C248C68A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/>
            <a:t>Индивидуальные беседы</a:t>
          </a:r>
          <a:endParaRPr lang="ru-RU" sz="1000" dirty="0"/>
        </a:p>
      </dgm:t>
    </dgm:pt>
    <dgm:pt modelId="{51983843-33E0-4587-A240-B671CCA92DC1}" type="parTrans" cxnId="{FCA7452E-7A34-4C1C-A957-B53EC3761D5D}">
      <dgm:prSet/>
      <dgm:spPr/>
      <dgm:t>
        <a:bodyPr/>
        <a:lstStyle/>
        <a:p>
          <a:endParaRPr lang="ru-RU"/>
        </a:p>
      </dgm:t>
    </dgm:pt>
    <dgm:pt modelId="{F6F053B0-BB8A-4A52-A2C5-5CB50DE41CE7}" type="sibTrans" cxnId="{FCA7452E-7A34-4C1C-A957-B53EC3761D5D}">
      <dgm:prSet/>
      <dgm:spPr/>
      <dgm:t>
        <a:bodyPr/>
        <a:lstStyle/>
        <a:p>
          <a:endParaRPr lang="ru-RU"/>
        </a:p>
      </dgm:t>
    </dgm:pt>
    <dgm:pt modelId="{8E98C3AB-FE64-4B2B-B96C-B9CA13CC5F12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/>
            <a:t>Семейные выставки</a:t>
          </a:r>
          <a:endParaRPr lang="ru-RU" sz="1000" dirty="0"/>
        </a:p>
      </dgm:t>
    </dgm:pt>
    <dgm:pt modelId="{82ED8D93-9E5B-4C2E-98E9-8FF02F06A7B0}" type="parTrans" cxnId="{B37C2509-C242-495B-AFE4-E4F2F0A92F50}">
      <dgm:prSet/>
      <dgm:spPr/>
      <dgm:t>
        <a:bodyPr/>
        <a:lstStyle/>
        <a:p>
          <a:endParaRPr lang="ru-RU"/>
        </a:p>
      </dgm:t>
    </dgm:pt>
    <dgm:pt modelId="{AC4CDFF8-3DE7-4861-B17E-1E1A6F3F43BE}" type="sibTrans" cxnId="{B37C2509-C242-495B-AFE4-E4F2F0A92F50}">
      <dgm:prSet/>
      <dgm:spPr/>
      <dgm:t>
        <a:bodyPr/>
        <a:lstStyle/>
        <a:p>
          <a:endParaRPr lang="ru-RU"/>
        </a:p>
      </dgm:t>
    </dgm:pt>
    <dgm:pt modelId="{66B7558C-9DCD-40C0-AFCB-B0536646EF0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/>
            <a:t>Фото выставки</a:t>
          </a:r>
          <a:endParaRPr lang="ru-RU" sz="1000" dirty="0"/>
        </a:p>
      </dgm:t>
    </dgm:pt>
    <dgm:pt modelId="{91C6AF58-25A4-41F4-9734-44EEEA453306}" type="parTrans" cxnId="{5D830568-E465-4798-BBC1-B7B537E318CD}">
      <dgm:prSet/>
      <dgm:spPr/>
      <dgm:t>
        <a:bodyPr/>
        <a:lstStyle/>
        <a:p>
          <a:endParaRPr lang="ru-RU"/>
        </a:p>
      </dgm:t>
    </dgm:pt>
    <dgm:pt modelId="{357B26AD-6773-444C-9278-377997D56CE0}" type="sibTrans" cxnId="{5D830568-E465-4798-BBC1-B7B537E318CD}">
      <dgm:prSet/>
      <dgm:spPr/>
      <dgm:t>
        <a:bodyPr/>
        <a:lstStyle/>
        <a:p>
          <a:endParaRPr lang="ru-RU"/>
        </a:p>
      </dgm:t>
    </dgm:pt>
    <dgm:pt modelId="{36D7E174-CF9A-4946-9238-57A05605E3D6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/>
            <a:t>Консультации</a:t>
          </a:r>
          <a:endParaRPr lang="ru-RU" sz="1000" dirty="0"/>
        </a:p>
      </dgm:t>
    </dgm:pt>
    <dgm:pt modelId="{72912106-4E9C-4A63-B6D1-A29ACE08D888}" type="parTrans" cxnId="{448FA873-1A2C-4466-8A35-0298F0B85605}">
      <dgm:prSet/>
      <dgm:spPr/>
      <dgm:t>
        <a:bodyPr/>
        <a:lstStyle/>
        <a:p>
          <a:endParaRPr lang="ru-RU"/>
        </a:p>
      </dgm:t>
    </dgm:pt>
    <dgm:pt modelId="{6431A3F9-F70A-400E-9322-A5B8C85E526E}" type="sibTrans" cxnId="{448FA873-1A2C-4466-8A35-0298F0B85605}">
      <dgm:prSet/>
      <dgm:spPr/>
      <dgm:t>
        <a:bodyPr/>
        <a:lstStyle/>
        <a:p>
          <a:endParaRPr lang="ru-RU"/>
        </a:p>
      </dgm:t>
    </dgm:pt>
    <dgm:pt modelId="{3E6BD67A-A61F-43BB-8616-319FD1C8425C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/>
            <a:t>Медиатека для родителей (блог Дистанционное образование)</a:t>
          </a:r>
          <a:endParaRPr lang="ru-RU" sz="1000" dirty="0"/>
        </a:p>
      </dgm:t>
    </dgm:pt>
    <dgm:pt modelId="{0C3669B8-787D-4CF3-A09D-6162B02AF660}" type="parTrans" cxnId="{218EA430-F222-4FD0-8A5E-B3A1DB5CE558}">
      <dgm:prSet/>
      <dgm:spPr/>
      <dgm:t>
        <a:bodyPr/>
        <a:lstStyle/>
        <a:p>
          <a:endParaRPr lang="ru-RU"/>
        </a:p>
      </dgm:t>
    </dgm:pt>
    <dgm:pt modelId="{898764E3-749A-4A31-ABFC-C5D88F5C7077}" type="sibTrans" cxnId="{218EA430-F222-4FD0-8A5E-B3A1DB5CE558}">
      <dgm:prSet/>
      <dgm:spPr/>
      <dgm:t>
        <a:bodyPr/>
        <a:lstStyle/>
        <a:p>
          <a:endParaRPr lang="ru-RU"/>
        </a:p>
      </dgm:t>
    </dgm:pt>
    <dgm:pt modelId="{562F9F37-B326-4581-83B4-F96A6E4BB176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/>
            <a:t>УниверситетДляМам</a:t>
          </a:r>
          <a:r>
            <a:rPr lang="en-US" sz="1000" dirty="0" smtClean="0"/>
            <a:t>&amp;</a:t>
          </a:r>
          <a:r>
            <a:rPr lang="ru-RU" sz="1000" dirty="0" smtClean="0"/>
            <a:t>Пап (блог Иду в детский сад для родителей детей, не посещающих ДОУ)</a:t>
          </a:r>
          <a:endParaRPr lang="ru-RU" sz="1000" dirty="0"/>
        </a:p>
      </dgm:t>
    </dgm:pt>
    <dgm:pt modelId="{C403302B-4959-4B80-900C-DEB48DC38A9A}" type="parTrans" cxnId="{30C94BA9-56B1-462E-B7E9-6423D782B4DE}">
      <dgm:prSet/>
      <dgm:spPr/>
      <dgm:t>
        <a:bodyPr/>
        <a:lstStyle/>
        <a:p>
          <a:endParaRPr lang="ru-RU"/>
        </a:p>
      </dgm:t>
    </dgm:pt>
    <dgm:pt modelId="{AA2A5B5C-85F3-48AA-B2E8-A215A45F8F1F}" type="sibTrans" cxnId="{30C94BA9-56B1-462E-B7E9-6423D782B4DE}">
      <dgm:prSet/>
      <dgm:spPr/>
      <dgm:t>
        <a:bodyPr/>
        <a:lstStyle/>
        <a:p>
          <a:endParaRPr lang="ru-RU"/>
        </a:p>
      </dgm:t>
    </dgm:pt>
    <dgm:pt modelId="{19142371-646B-45FC-9ADB-07EA22D32D77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/>
            <a:t>Опросы</a:t>
          </a:r>
          <a:endParaRPr lang="ru-RU" sz="1000" dirty="0"/>
        </a:p>
      </dgm:t>
    </dgm:pt>
    <dgm:pt modelId="{A2D499AC-AF45-416E-B073-DFAB9B289FF5}" type="parTrans" cxnId="{482F0736-7EDB-4B9E-982E-45481288972C}">
      <dgm:prSet/>
      <dgm:spPr/>
      <dgm:t>
        <a:bodyPr/>
        <a:lstStyle/>
        <a:p>
          <a:endParaRPr lang="ru-RU"/>
        </a:p>
      </dgm:t>
    </dgm:pt>
    <dgm:pt modelId="{BDA7CDD4-3BD7-4C40-8D08-9158F9E62875}" type="sibTrans" cxnId="{482F0736-7EDB-4B9E-982E-45481288972C}">
      <dgm:prSet/>
      <dgm:spPr/>
      <dgm:t>
        <a:bodyPr/>
        <a:lstStyle/>
        <a:p>
          <a:endParaRPr lang="ru-RU"/>
        </a:p>
      </dgm:t>
    </dgm:pt>
    <dgm:pt modelId="{6B45A4D8-6414-4666-BE5E-68EF5D64BF22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/>
            <a:t>Брошюры, буклеты</a:t>
          </a:r>
          <a:endParaRPr lang="ru-RU" sz="1000" dirty="0"/>
        </a:p>
      </dgm:t>
    </dgm:pt>
    <dgm:pt modelId="{CFCE0464-9132-472F-AD5A-9BD877CF6079}" type="parTrans" cxnId="{A22B6B46-D89E-49FF-BC90-8F948B59166B}">
      <dgm:prSet/>
      <dgm:spPr/>
      <dgm:t>
        <a:bodyPr/>
        <a:lstStyle/>
        <a:p>
          <a:endParaRPr lang="ru-RU"/>
        </a:p>
      </dgm:t>
    </dgm:pt>
    <dgm:pt modelId="{C2CC7380-B400-478B-BADB-5DDDA62291E2}" type="sibTrans" cxnId="{A22B6B46-D89E-49FF-BC90-8F948B59166B}">
      <dgm:prSet/>
      <dgm:spPr/>
      <dgm:t>
        <a:bodyPr/>
        <a:lstStyle/>
        <a:p>
          <a:endParaRPr lang="ru-RU"/>
        </a:p>
      </dgm:t>
    </dgm:pt>
    <dgm:pt modelId="{6BF54DE5-A3C6-4F79-A155-0A54EE37EFD2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dirty="0"/>
        </a:p>
      </dgm:t>
    </dgm:pt>
    <dgm:pt modelId="{8AAA4D81-4AFC-48FC-9BD0-ACB0EDDDD5C8}" type="parTrans" cxnId="{86CF942C-8F9A-47A4-B126-BB3D7D11B7C0}">
      <dgm:prSet/>
      <dgm:spPr/>
      <dgm:t>
        <a:bodyPr/>
        <a:lstStyle/>
        <a:p>
          <a:endParaRPr lang="ru-RU"/>
        </a:p>
      </dgm:t>
    </dgm:pt>
    <dgm:pt modelId="{8E26FA88-FB95-4AEA-B231-AF7FB3016BDC}" type="sibTrans" cxnId="{86CF942C-8F9A-47A4-B126-BB3D7D11B7C0}">
      <dgm:prSet/>
      <dgm:spPr/>
      <dgm:t>
        <a:bodyPr/>
        <a:lstStyle/>
        <a:p>
          <a:endParaRPr lang="ru-RU"/>
        </a:p>
      </dgm:t>
    </dgm:pt>
    <dgm:pt modelId="{2E962468-D553-4F0A-BD36-ED66BBF98F59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/>
            <a:t>Мастер- классы</a:t>
          </a:r>
          <a:endParaRPr lang="ru-RU" sz="1000" dirty="0"/>
        </a:p>
      </dgm:t>
    </dgm:pt>
    <dgm:pt modelId="{E65E711C-A5F7-407A-9094-22F5E22366DD}" type="parTrans" cxnId="{F3AD35FA-E31B-4F5A-84E6-8D890180AB42}">
      <dgm:prSet/>
      <dgm:spPr/>
      <dgm:t>
        <a:bodyPr/>
        <a:lstStyle/>
        <a:p>
          <a:endParaRPr lang="ru-RU"/>
        </a:p>
      </dgm:t>
    </dgm:pt>
    <dgm:pt modelId="{55B6C244-A347-4A63-9718-914B8A80E684}" type="sibTrans" cxnId="{F3AD35FA-E31B-4F5A-84E6-8D890180AB42}">
      <dgm:prSet/>
      <dgm:spPr/>
      <dgm:t>
        <a:bodyPr/>
        <a:lstStyle/>
        <a:p>
          <a:endParaRPr lang="ru-RU"/>
        </a:p>
      </dgm:t>
    </dgm:pt>
    <dgm:pt modelId="{C820D59A-43ED-40DF-A52B-DEA71F9DCAC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/>
            <a:t>Совместные прогулки, мероприятия</a:t>
          </a:r>
          <a:endParaRPr lang="ru-RU" sz="1000" dirty="0"/>
        </a:p>
      </dgm:t>
    </dgm:pt>
    <dgm:pt modelId="{98A78B13-F817-42DE-A068-EC7746387087}" type="parTrans" cxnId="{0B4BD4BF-D573-4354-8264-B254FDEB39D0}">
      <dgm:prSet/>
      <dgm:spPr/>
      <dgm:t>
        <a:bodyPr/>
        <a:lstStyle/>
        <a:p>
          <a:endParaRPr lang="ru-RU"/>
        </a:p>
      </dgm:t>
    </dgm:pt>
    <dgm:pt modelId="{4CA9768F-CFF5-41DC-909B-EDD1BC639770}" type="sibTrans" cxnId="{0B4BD4BF-D573-4354-8264-B254FDEB39D0}">
      <dgm:prSet/>
      <dgm:spPr/>
      <dgm:t>
        <a:bodyPr/>
        <a:lstStyle/>
        <a:p>
          <a:endParaRPr lang="ru-RU"/>
        </a:p>
      </dgm:t>
    </dgm:pt>
    <dgm:pt modelId="{17F08407-7C06-4D70-A85F-05EE1E857490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900" dirty="0"/>
        </a:p>
      </dgm:t>
    </dgm:pt>
    <dgm:pt modelId="{6E10B115-77D2-4E39-8D32-19974FC6DCBA}" type="parTrans" cxnId="{4C393209-CD60-4F30-8045-5D7180AC9714}">
      <dgm:prSet/>
      <dgm:spPr/>
      <dgm:t>
        <a:bodyPr/>
        <a:lstStyle/>
        <a:p>
          <a:endParaRPr lang="ru-RU"/>
        </a:p>
      </dgm:t>
    </dgm:pt>
    <dgm:pt modelId="{752F0B23-820D-4CB9-A8DE-1FCC6701C134}" type="sibTrans" cxnId="{4C393209-CD60-4F30-8045-5D7180AC9714}">
      <dgm:prSet/>
      <dgm:spPr/>
      <dgm:t>
        <a:bodyPr/>
        <a:lstStyle/>
        <a:p>
          <a:endParaRPr lang="ru-RU"/>
        </a:p>
      </dgm:t>
    </dgm:pt>
    <dgm:pt modelId="{3695A4AB-EDD7-400C-89C1-7445CFEF1E66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/>
            <a:t>Клубный день</a:t>
          </a:r>
          <a:endParaRPr lang="ru-RU" sz="1000" dirty="0"/>
        </a:p>
      </dgm:t>
    </dgm:pt>
    <dgm:pt modelId="{E938707B-79DD-4974-BE42-E189BECF9FBC}" type="parTrans" cxnId="{EB17B174-6247-4494-918D-B847593830BB}">
      <dgm:prSet/>
      <dgm:spPr/>
      <dgm:t>
        <a:bodyPr/>
        <a:lstStyle/>
        <a:p>
          <a:endParaRPr lang="ru-RU"/>
        </a:p>
      </dgm:t>
    </dgm:pt>
    <dgm:pt modelId="{F24107E3-3E60-42D6-9663-EF3ED7C17177}" type="sibTrans" cxnId="{EB17B174-6247-4494-918D-B847593830BB}">
      <dgm:prSet/>
      <dgm:spPr/>
      <dgm:t>
        <a:bodyPr/>
        <a:lstStyle/>
        <a:p>
          <a:endParaRPr lang="ru-RU"/>
        </a:p>
      </dgm:t>
    </dgm:pt>
    <dgm:pt modelId="{6A194479-180A-4092-B027-B08B23BEE8A7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/>
            <a:t>Наблюдение</a:t>
          </a:r>
          <a:endParaRPr lang="ru-RU" sz="1000" dirty="0"/>
        </a:p>
      </dgm:t>
    </dgm:pt>
    <dgm:pt modelId="{CA3BE043-887B-49C0-BD9A-41C42EB584F7}" type="parTrans" cxnId="{1B28963A-3022-494E-919B-2110885F64D9}">
      <dgm:prSet/>
      <dgm:spPr/>
      <dgm:t>
        <a:bodyPr/>
        <a:lstStyle/>
        <a:p>
          <a:endParaRPr lang="ru-RU"/>
        </a:p>
      </dgm:t>
    </dgm:pt>
    <dgm:pt modelId="{F16A7778-F0D6-4D4B-854C-64BC59F2BB24}" type="sibTrans" cxnId="{1B28963A-3022-494E-919B-2110885F64D9}">
      <dgm:prSet/>
      <dgm:spPr/>
      <dgm:t>
        <a:bodyPr/>
        <a:lstStyle/>
        <a:p>
          <a:endParaRPr lang="ru-RU"/>
        </a:p>
      </dgm:t>
    </dgm:pt>
    <dgm:pt modelId="{FC572265-8C5C-43CE-B2AE-C7D6AAFFC3F3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/>
            <a:t>Индивидуальные беседы с родителями в период оформления в детский сад</a:t>
          </a:r>
          <a:endParaRPr lang="ru-RU" sz="1000" dirty="0"/>
        </a:p>
      </dgm:t>
    </dgm:pt>
    <dgm:pt modelId="{76DABB51-27E5-4A6E-9B0F-0F237656F2AC}" type="parTrans" cxnId="{A3494C9A-B6E9-41B1-B623-0541599E07B3}">
      <dgm:prSet/>
      <dgm:spPr/>
      <dgm:t>
        <a:bodyPr/>
        <a:lstStyle/>
        <a:p>
          <a:endParaRPr lang="ru-RU"/>
        </a:p>
      </dgm:t>
    </dgm:pt>
    <dgm:pt modelId="{72D5F77B-B7D3-48C5-AD10-798A7C90E131}" type="sibTrans" cxnId="{A3494C9A-B6E9-41B1-B623-0541599E07B3}">
      <dgm:prSet/>
      <dgm:spPr/>
      <dgm:t>
        <a:bodyPr/>
        <a:lstStyle/>
        <a:p>
          <a:endParaRPr lang="ru-RU"/>
        </a:p>
      </dgm:t>
    </dgm:pt>
    <dgm:pt modelId="{232296AD-D8E8-4FDA-B014-EB6FA0073671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/>
            <a:t>Общение через формы обратной связи на сайте ДОУ</a:t>
          </a:r>
          <a:endParaRPr lang="ru-RU" sz="1000" dirty="0"/>
        </a:p>
      </dgm:t>
    </dgm:pt>
    <dgm:pt modelId="{1BD237C7-8B11-4FBD-AC1C-C5F84F5F7278}" type="parTrans" cxnId="{E42DA6B2-9A74-44EC-A701-F7AFA0AF2F22}">
      <dgm:prSet/>
      <dgm:spPr/>
      <dgm:t>
        <a:bodyPr/>
        <a:lstStyle/>
        <a:p>
          <a:endParaRPr lang="ru-RU"/>
        </a:p>
      </dgm:t>
    </dgm:pt>
    <dgm:pt modelId="{5A37C7A6-93A8-450F-8ACB-C7454C6DF18D}" type="sibTrans" cxnId="{E42DA6B2-9A74-44EC-A701-F7AFA0AF2F22}">
      <dgm:prSet/>
      <dgm:spPr/>
      <dgm:t>
        <a:bodyPr/>
        <a:lstStyle/>
        <a:p>
          <a:endParaRPr lang="ru-RU"/>
        </a:p>
      </dgm:t>
    </dgm:pt>
    <dgm:pt modelId="{05BD1190-2EBF-4FBB-BADE-B9F6EED6BB2F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dirty="0" smtClean="0"/>
            <a:t>Группы в ВК и страница в Инстаграмм</a:t>
          </a:r>
          <a:endParaRPr lang="ru-RU" sz="1000" dirty="0"/>
        </a:p>
      </dgm:t>
    </dgm:pt>
    <dgm:pt modelId="{F02DA233-CB74-4500-8BD0-1447C945F9B9}" type="parTrans" cxnId="{26A4D99F-A69B-45C9-92D5-191DDD9FC5D3}">
      <dgm:prSet/>
      <dgm:spPr/>
      <dgm:t>
        <a:bodyPr/>
        <a:lstStyle/>
        <a:p>
          <a:endParaRPr lang="ru-RU"/>
        </a:p>
      </dgm:t>
    </dgm:pt>
    <dgm:pt modelId="{04433FA4-4838-405F-8E0A-FEB1C2932EBD}" type="sibTrans" cxnId="{26A4D99F-A69B-45C9-92D5-191DDD9FC5D3}">
      <dgm:prSet/>
      <dgm:spPr/>
      <dgm:t>
        <a:bodyPr/>
        <a:lstStyle/>
        <a:p>
          <a:endParaRPr lang="ru-RU"/>
        </a:p>
      </dgm:t>
    </dgm:pt>
    <dgm:pt modelId="{C58DA385-A633-482C-8CA4-AEB9CBA35200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/>
            <a:t>Участие в оформлении группы и участка, преобразовании РППС</a:t>
          </a:r>
          <a:endParaRPr lang="ru-RU" sz="1000" dirty="0"/>
        </a:p>
      </dgm:t>
    </dgm:pt>
    <dgm:pt modelId="{668B7714-6ED1-469D-8248-20FD6BDBB18B}" type="parTrans" cxnId="{A94CFDFC-34A2-4E9B-AB3F-CE5443EEE348}">
      <dgm:prSet/>
      <dgm:spPr/>
      <dgm:t>
        <a:bodyPr/>
        <a:lstStyle/>
        <a:p>
          <a:endParaRPr lang="ru-RU"/>
        </a:p>
      </dgm:t>
    </dgm:pt>
    <dgm:pt modelId="{DA74962A-30A7-4C98-B672-9D86F0AD09BA}" type="sibTrans" cxnId="{A94CFDFC-34A2-4E9B-AB3F-CE5443EEE348}">
      <dgm:prSet/>
      <dgm:spPr/>
      <dgm:t>
        <a:bodyPr/>
        <a:lstStyle/>
        <a:p>
          <a:endParaRPr lang="ru-RU"/>
        </a:p>
      </dgm:t>
    </dgm:pt>
    <dgm:pt modelId="{372D0644-F11A-45F9-840A-028E8E6191B4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/>
            <a:t>Участие в режимных моментах</a:t>
          </a:r>
          <a:endParaRPr lang="ru-RU" sz="700" dirty="0"/>
        </a:p>
      </dgm:t>
    </dgm:pt>
    <dgm:pt modelId="{85EE793C-58FD-4367-9D78-2FA4621C41B6}" type="sibTrans" cxnId="{CB3B1BEC-3C4B-4FE3-837B-2FDF71AD4D97}">
      <dgm:prSet/>
      <dgm:spPr/>
      <dgm:t>
        <a:bodyPr/>
        <a:lstStyle/>
        <a:p>
          <a:endParaRPr lang="ru-RU"/>
        </a:p>
      </dgm:t>
    </dgm:pt>
    <dgm:pt modelId="{3AD6795E-EA1E-49E2-B5DD-E8BFE72A7CA7}" type="parTrans" cxnId="{CB3B1BEC-3C4B-4FE3-837B-2FDF71AD4D97}">
      <dgm:prSet/>
      <dgm:spPr/>
      <dgm:t>
        <a:bodyPr/>
        <a:lstStyle/>
        <a:p>
          <a:endParaRPr lang="ru-RU"/>
        </a:p>
      </dgm:t>
    </dgm:pt>
    <dgm:pt modelId="{BD2A0A3B-5969-43F8-AD1E-748FE31BA174}" type="pres">
      <dgm:prSet presAssocID="{4DC32AF0-5D34-4BA6-8FAA-4A89945094D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9F25A8-AC91-47DF-BBC5-05B83A6020C6}" type="pres">
      <dgm:prSet presAssocID="{4DC32AF0-5D34-4BA6-8FAA-4A89945094D1}" presName="children" presStyleCnt="0"/>
      <dgm:spPr/>
    </dgm:pt>
    <dgm:pt modelId="{9104EEEB-4108-4DB5-840A-79ACF981C89D}" type="pres">
      <dgm:prSet presAssocID="{4DC32AF0-5D34-4BA6-8FAA-4A89945094D1}" presName="child1group" presStyleCnt="0"/>
      <dgm:spPr/>
    </dgm:pt>
    <dgm:pt modelId="{E8E54226-4DAC-43D2-BDA9-88E4C6351D9A}" type="pres">
      <dgm:prSet presAssocID="{4DC32AF0-5D34-4BA6-8FAA-4A89945094D1}" presName="child1" presStyleLbl="bgAcc1" presStyleIdx="0" presStyleCnt="4" custLinFactNeighborX="-21651" custLinFactNeighborY="1061"/>
      <dgm:spPr/>
      <dgm:t>
        <a:bodyPr/>
        <a:lstStyle/>
        <a:p>
          <a:endParaRPr lang="ru-RU"/>
        </a:p>
      </dgm:t>
    </dgm:pt>
    <dgm:pt modelId="{B12D3E18-7F44-411F-8709-A99C99E7F632}" type="pres">
      <dgm:prSet presAssocID="{4DC32AF0-5D34-4BA6-8FAA-4A89945094D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F7BE1-911D-4AB7-88F5-99F201398940}" type="pres">
      <dgm:prSet presAssocID="{4DC32AF0-5D34-4BA6-8FAA-4A89945094D1}" presName="child2group" presStyleCnt="0"/>
      <dgm:spPr/>
    </dgm:pt>
    <dgm:pt modelId="{D1DD573E-1D61-43E5-A00B-F832F799DF1C}" type="pres">
      <dgm:prSet presAssocID="{4DC32AF0-5D34-4BA6-8FAA-4A89945094D1}" presName="child2" presStyleLbl="bgAcc1" presStyleIdx="1" presStyleCnt="4" custLinFactNeighborX="21307" custLinFactNeighborY="-2122"/>
      <dgm:spPr/>
      <dgm:t>
        <a:bodyPr/>
        <a:lstStyle/>
        <a:p>
          <a:endParaRPr lang="ru-RU"/>
        </a:p>
      </dgm:t>
    </dgm:pt>
    <dgm:pt modelId="{3A5F57D3-832F-43F9-8043-15FA02450D46}" type="pres">
      <dgm:prSet presAssocID="{4DC32AF0-5D34-4BA6-8FAA-4A89945094D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C908C-D3D0-4718-A607-5BCBCC3BD913}" type="pres">
      <dgm:prSet presAssocID="{4DC32AF0-5D34-4BA6-8FAA-4A89945094D1}" presName="child3group" presStyleCnt="0"/>
      <dgm:spPr/>
    </dgm:pt>
    <dgm:pt modelId="{E7C5BED0-A94E-406B-84C1-23EB94A81488}" type="pres">
      <dgm:prSet presAssocID="{4DC32AF0-5D34-4BA6-8FAA-4A89945094D1}" presName="child3" presStyleLbl="bgAcc1" presStyleIdx="2" presStyleCnt="4" custScaleX="100483" custScaleY="145136" custLinFactNeighborX="18569" custLinFactNeighborY="-9385"/>
      <dgm:spPr/>
      <dgm:t>
        <a:bodyPr/>
        <a:lstStyle/>
        <a:p>
          <a:endParaRPr lang="ru-RU"/>
        </a:p>
      </dgm:t>
    </dgm:pt>
    <dgm:pt modelId="{49872D80-BCB4-4DA1-9893-6F47C8566FFC}" type="pres">
      <dgm:prSet presAssocID="{4DC32AF0-5D34-4BA6-8FAA-4A89945094D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4AD13-5399-4BD0-A03C-1CB81D8DBF72}" type="pres">
      <dgm:prSet presAssocID="{4DC32AF0-5D34-4BA6-8FAA-4A89945094D1}" presName="child4group" presStyleCnt="0"/>
      <dgm:spPr/>
    </dgm:pt>
    <dgm:pt modelId="{D5D71876-AE42-4DEC-A396-F16F22401F68}" type="pres">
      <dgm:prSet presAssocID="{4DC32AF0-5D34-4BA6-8FAA-4A89945094D1}" presName="child4" presStyleLbl="bgAcc1" presStyleIdx="3" presStyleCnt="4" custScaleY="151902" custLinFactNeighborX="-17531" custLinFactNeighborY="-6385"/>
      <dgm:spPr/>
      <dgm:t>
        <a:bodyPr/>
        <a:lstStyle/>
        <a:p>
          <a:endParaRPr lang="ru-RU"/>
        </a:p>
      </dgm:t>
    </dgm:pt>
    <dgm:pt modelId="{C1E288AA-D9B6-4D9F-9E27-5C10A64B3707}" type="pres">
      <dgm:prSet presAssocID="{4DC32AF0-5D34-4BA6-8FAA-4A89945094D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6657A-565A-4D3B-8123-D21034CCE9B1}" type="pres">
      <dgm:prSet presAssocID="{4DC32AF0-5D34-4BA6-8FAA-4A89945094D1}" presName="childPlaceholder" presStyleCnt="0"/>
      <dgm:spPr/>
    </dgm:pt>
    <dgm:pt modelId="{63F8DCD2-4F72-40CE-8205-9AE2C1FDD2F9}" type="pres">
      <dgm:prSet presAssocID="{4DC32AF0-5D34-4BA6-8FAA-4A89945094D1}" presName="circle" presStyleCnt="0"/>
      <dgm:spPr/>
    </dgm:pt>
    <dgm:pt modelId="{D8F8815E-F17E-4CF5-82C3-137F9B0C5EBA}" type="pres">
      <dgm:prSet presAssocID="{4DC32AF0-5D34-4BA6-8FAA-4A89945094D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209C1-4F63-478A-88EC-60A982F15574}" type="pres">
      <dgm:prSet presAssocID="{4DC32AF0-5D34-4BA6-8FAA-4A89945094D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57E5D-2C4D-4718-BE41-189BC0D295C4}" type="pres">
      <dgm:prSet presAssocID="{4DC32AF0-5D34-4BA6-8FAA-4A89945094D1}" presName="quadrant3" presStyleLbl="node1" presStyleIdx="2" presStyleCnt="4" custScaleX="1009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9A6ED-58AD-4810-8AEA-CA56490B6F4F}" type="pres">
      <dgm:prSet presAssocID="{4DC32AF0-5D34-4BA6-8FAA-4A89945094D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3E2E-3DF9-4609-A312-1A952E5C9D76}" type="pres">
      <dgm:prSet presAssocID="{4DC32AF0-5D34-4BA6-8FAA-4A89945094D1}" presName="quadrantPlaceholder" presStyleCnt="0"/>
      <dgm:spPr/>
    </dgm:pt>
    <dgm:pt modelId="{0BBEFA43-9E6C-4501-BF8A-78FFC472898F}" type="pres">
      <dgm:prSet presAssocID="{4DC32AF0-5D34-4BA6-8FAA-4A89945094D1}" presName="center1" presStyleLbl="fgShp" presStyleIdx="0" presStyleCnt="2"/>
      <dgm:spPr/>
    </dgm:pt>
    <dgm:pt modelId="{71C40473-00F4-4D2A-A26C-3D2C134FE3E1}" type="pres">
      <dgm:prSet presAssocID="{4DC32AF0-5D34-4BA6-8FAA-4A89945094D1}" presName="center2" presStyleLbl="fgShp" presStyleIdx="1" presStyleCnt="2"/>
      <dgm:spPr/>
    </dgm:pt>
  </dgm:ptLst>
  <dgm:cxnLst>
    <dgm:cxn modelId="{6C74F87C-2F64-4147-B24A-82434A16354F}" srcId="{4DC32AF0-5D34-4BA6-8FAA-4A89945094D1}" destId="{427C0502-1D86-433C-A591-F6C2E9CA1BC9}" srcOrd="0" destOrd="0" parTransId="{E73126B3-FCD0-4855-A903-1B78F12B2F5E}" sibTransId="{0FA74BB8-B2A6-48C7-8362-B6C37C764B3F}"/>
    <dgm:cxn modelId="{3BA2A767-F0D6-4373-99D7-699C16ECB500}" srcId="{4DC32AF0-5D34-4BA6-8FAA-4A89945094D1}" destId="{6D1D6CD9-B567-4A0C-88BA-591E9453A166}" srcOrd="2" destOrd="0" parTransId="{ECE84F60-C206-49F0-8AC2-FF5D023CEEB2}" sibTransId="{A9D7C421-E256-4DBC-8974-32F55A74E044}"/>
    <dgm:cxn modelId="{399CDA0D-12A5-464D-83F5-8A46E3137EE5}" type="presOf" srcId="{562F9F37-B326-4581-83B4-F96A6E4BB176}" destId="{B12D3E18-7F44-411F-8709-A99C99E7F632}" srcOrd="1" destOrd="3" presId="urn:microsoft.com/office/officeart/2005/8/layout/cycle4"/>
    <dgm:cxn modelId="{8A67189F-5A4A-4519-8CF7-1D3BF0723973}" type="presOf" srcId="{562F9F37-B326-4581-83B4-F96A6E4BB176}" destId="{E8E54226-4DAC-43D2-BDA9-88E4C6351D9A}" srcOrd="0" destOrd="3" presId="urn:microsoft.com/office/officeart/2005/8/layout/cycle4"/>
    <dgm:cxn modelId="{587ABFBA-590E-49B0-9908-FAE0B5F2335B}" type="presOf" srcId="{66B7558C-9DCD-40C0-AFCB-B0536646EF0A}" destId="{C1E288AA-D9B6-4D9F-9E27-5C10A64B3707}" srcOrd="1" destOrd="4" presId="urn:microsoft.com/office/officeart/2005/8/layout/cycle4"/>
    <dgm:cxn modelId="{BEFFA148-4A0D-4A29-8509-2ECD04139138}" type="presOf" srcId="{3E6BD67A-A61F-43BB-8616-319FD1C8425C}" destId="{B12D3E18-7F44-411F-8709-A99C99E7F632}" srcOrd="1" destOrd="2" presId="urn:microsoft.com/office/officeart/2005/8/layout/cycle4"/>
    <dgm:cxn modelId="{27EABEF0-4EE3-47FC-B4CF-F1DEA6579F62}" type="presOf" srcId="{6D1D6CD9-B567-4A0C-88BA-591E9453A166}" destId="{69F57E5D-2C4D-4718-BE41-189BC0D295C4}" srcOrd="0" destOrd="0" presId="urn:microsoft.com/office/officeart/2005/8/layout/cycle4"/>
    <dgm:cxn modelId="{448FA873-1A2C-4466-8A35-0298F0B85605}" srcId="{427C0502-1D86-433C-A591-F6C2E9CA1BC9}" destId="{36D7E174-CF9A-4946-9238-57A05605E3D6}" srcOrd="1" destOrd="0" parTransId="{72912106-4E9C-4A63-B6D1-A29ACE08D888}" sibTransId="{6431A3F9-F70A-400E-9322-A5B8C85E526E}"/>
    <dgm:cxn modelId="{51637E48-0C1C-491A-9E98-9318618A89F4}" type="presOf" srcId="{372D0644-F11A-45F9-840A-028E8E6191B4}" destId="{49872D80-BCB4-4DA1-9893-6F47C8566FFC}" srcOrd="1" destOrd="0" presId="urn:microsoft.com/office/officeart/2005/8/layout/cycle4"/>
    <dgm:cxn modelId="{9664E6B4-C8B5-4C00-90D7-43D3EFFC8B89}" type="presOf" srcId="{05BD1190-2EBF-4FBB-BADE-B9F6EED6BB2F}" destId="{C1E288AA-D9B6-4D9F-9E27-5C10A64B3707}" srcOrd="1" destOrd="5" presId="urn:microsoft.com/office/officeart/2005/8/layout/cycle4"/>
    <dgm:cxn modelId="{D02242DB-9AF9-4763-9B4D-4C34E14FC654}" type="presOf" srcId="{19142371-646B-45FC-9ADB-07EA22D32D77}" destId="{3A5F57D3-832F-43F9-8043-15FA02450D46}" srcOrd="1" destOrd="1" presId="urn:microsoft.com/office/officeart/2005/8/layout/cycle4"/>
    <dgm:cxn modelId="{54B650B7-5EF8-49CA-B5B4-F11057AD7B3C}" type="presOf" srcId="{CC732077-C524-489B-8DB2-DC8986241D76}" destId="{3A5F57D3-832F-43F9-8043-15FA02450D46}" srcOrd="1" destOrd="0" presId="urn:microsoft.com/office/officeart/2005/8/layout/cycle4"/>
    <dgm:cxn modelId="{90ABC133-5506-4C45-80D4-84EF08E9CC4A}" type="presOf" srcId="{D0AB1B38-EC02-43A3-8F2C-CF4C248C68A8}" destId="{C1E288AA-D9B6-4D9F-9E27-5C10A64B3707}" srcOrd="1" destOrd="2" presId="urn:microsoft.com/office/officeart/2005/8/layout/cycle4"/>
    <dgm:cxn modelId="{401112C8-77ED-495B-AD7D-8E1F9F87EEC2}" type="presOf" srcId="{17F08407-7C06-4D70-A85F-05EE1E857490}" destId="{D5D71876-AE42-4DEC-A396-F16F22401F68}" srcOrd="0" destOrd="0" presId="urn:microsoft.com/office/officeart/2005/8/layout/cycle4"/>
    <dgm:cxn modelId="{F6A37708-0C31-4CDE-AFBC-BAFB3552C86C}" type="presOf" srcId="{0BAA21A3-1228-4222-9BF6-62F30DB4AF91}" destId="{E8E54226-4DAC-43D2-BDA9-88E4C6351D9A}" srcOrd="0" destOrd="0" presId="urn:microsoft.com/office/officeart/2005/8/layout/cycle4"/>
    <dgm:cxn modelId="{218EA430-F222-4FD0-8A5E-B3A1DB5CE558}" srcId="{427C0502-1D86-433C-A591-F6C2E9CA1BC9}" destId="{3E6BD67A-A61F-43BB-8616-319FD1C8425C}" srcOrd="2" destOrd="0" parTransId="{0C3669B8-787D-4CF3-A09D-6162B02AF660}" sibTransId="{898764E3-749A-4A31-ABFC-C5D88F5C7077}"/>
    <dgm:cxn modelId="{769E5C9B-3B9F-44BB-8892-947F03847C42}" srcId="{4DC32AF0-5D34-4BA6-8FAA-4A89945094D1}" destId="{418F4842-1545-470F-90C7-E438C82B974A}" srcOrd="1" destOrd="0" parTransId="{DFBC7DB3-F333-41DB-A7F8-BDA6E963180F}" sibTransId="{459300E1-5745-472C-AF54-E6F07B557F7B}"/>
    <dgm:cxn modelId="{44782402-E168-4A78-8232-1CB75E130B7E}" type="presOf" srcId="{17F08407-7C06-4D70-A85F-05EE1E857490}" destId="{C1E288AA-D9B6-4D9F-9E27-5C10A64B3707}" srcOrd="1" destOrd="0" presId="urn:microsoft.com/office/officeart/2005/8/layout/cycle4"/>
    <dgm:cxn modelId="{747DA387-5BC4-4B51-994B-0BAF281DEABC}" type="presOf" srcId="{36D7E174-CF9A-4946-9238-57A05605E3D6}" destId="{E8E54226-4DAC-43D2-BDA9-88E4C6351D9A}" srcOrd="0" destOrd="1" presId="urn:microsoft.com/office/officeart/2005/8/layout/cycle4"/>
    <dgm:cxn modelId="{6FE17A05-F389-4AB9-99EF-3E8C1D3C5064}" type="presOf" srcId="{288D05B9-FE72-4602-B925-65596723D7AE}" destId="{AB09A6ED-58AD-4810-8AEA-CA56490B6F4F}" srcOrd="0" destOrd="0" presId="urn:microsoft.com/office/officeart/2005/8/layout/cycle4"/>
    <dgm:cxn modelId="{5D830568-E465-4798-BBC1-B7B537E318CD}" srcId="{288D05B9-FE72-4602-B925-65596723D7AE}" destId="{66B7558C-9DCD-40C0-AFCB-B0536646EF0A}" srcOrd="4" destOrd="0" parTransId="{91C6AF58-25A4-41F4-9734-44EEEA453306}" sibTransId="{357B26AD-6773-444C-9278-377997D56CE0}"/>
    <dgm:cxn modelId="{3EB86371-7040-4DA4-8029-7BE726195641}" type="presOf" srcId="{C58DA385-A633-482C-8CA4-AEB9CBA35200}" destId="{49872D80-BCB4-4DA1-9893-6F47C8566FFC}" srcOrd="1" destOrd="5" presId="urn:microsoft.com/office/officeart/2005/8/layout/cycle4"/>
    <dgm:cxn modelId="{B884CDA2-18F4-4631-96ED-5B2569349D3A}" type="presOf" srcId="{CC732077-C524-489B-8DB2-DC8986241D76}" destId="{D1DD573E-1D61-43E5-A00B-F832F799DF1C}" srcOrd="0" destOrd="0" presId="urn:microsoft.com/office/officeart/2005/8/layout/cycle4"/>
    <dgm:cxn modelId="{63DB0B9E-3DD1-465E-8541-FC7B2F52D163}" type="presOf" srcId="{C58DA385-A633-482C-8CA4-AEB9CBA35200}" destId="{E7C5BED0-A94E-406B-84C1-23EB94A81488}" srcOrd="0" destOrd="5" presId="urn:microsoft.com/office/officeart/2005/8/layout/cycle4"/>
    <dgm:cxn modelId="{4C393209-CD60-4F30-8045-5D7180AC9714}" srcId="{288D05B9-FE72-4602-B925-65596723D7AE}" destId="{17F08407-7C06-4D70-A85F-05EE1E857490}" srcOrd="0" destOrd="0" parTransId="{6E10B115-77D2-4E39-8D32-19974FC6DCBA}" sibTransId="{752F0B23-820D-4CB9-A8DE-1FCC6701C134}"/>
    <dgm:cxn modelId="{1F7813CF-C3E2-4B3A-A014-92B1F531E61B}" type="presOf" srcId="{3E6BD67A-A61F-43BB-8616-319FD1C8425C}" destId="{E8E54226-4DAC-43D2-BDA9-88E4C6351D9A}" srcOrd="0" destOrd="2" presId="urn:microsoft.com/office/officeart/2005/8/layout/cycle4"/>
    <dgm:cxn modelId="{E42DA6B2-9A74-44EC-A701-F7AFA0AF2F22}" srcId="{418F4842-1545-470F-90C7-E438C82B974A}" destId="{232296AD-D8E8-4FDA-B014-EB6FA0073671}" srcOrd="4" destOrd="0" parTransId="{1BD237C7-8B11-4FBD-AC1C-C5F84F5F7278}" sibTransId="{5A37C7A6-93A8-450F-8ACB-C7454C6DF18D}"/>
    <dgm:cxn modelId="{86CF942C-8F9A-47A4-B126-BB3D7D11B7C0}" srcId="{427C0502-1D86-433C-A591-F6C2E9CA1BC9}" destId="{6BF54DE5-A3C6-4F79-A155-0A54EE37EFD2}" srcOrd="5" destOrd="0" parTransId="{8AAA4D81-4AFC-48FC-9BD0-ACB0EDDDD5C8}" sibTransId="{8E26FA88-FB95-4AEA-B231-AF7FB3016BDC}"/>
    <dgm:cxn modelId="{50AD3AD7-B400-4C2A-BD14-EDAA3C0C6E9F}" type="presOf" srcId="{66B7558C-9DCD-40C0-AFCB-B0536646EF0A}" destId="{D5D71876-AE42-4DEC-A396-F16F22401F68}" srcOrd="0" destOrd="4" presId="urn:microsoft.com/office/officeart/2005/8/layout/cycle4"/>
    <dgm:cxn modelId="{66D3794E-1F48-4C79-ACB6-2BCED4C8E77E}" type="presOf" srcId="{418F4842-1545-470F-90C7-E438C82B974A}" destId="{BB6209C1-4F63-478A-88EC-60A982F15574}" srcOrd="0" destOrd="0" presId="urn:microsoft.com/office/officeart/2005/8/layout/cycle4"/>
    <dgm:cxn modelId="{2A5A1802-C7FD-4AC5-B76F-4954FA6B8055}" type="presOf" srcId="{6B45A4D8-6414-4666-BE5E-68EF5D64BF22}" destId="{E8E54226-4DAC-43D2-BDA9-88E4C6351D9A}" srcOrd="0" destOrd="4" presId="urn:microsoft.com/office/officeart/2005/8/layout/cycle4"/>
    <dgm:cxn modelId="{61DB06CD-03C9-4E2B-BB9A-CD9A983124C2}" srcId="{288D05B9-FE72-4602-B925-65596723D7AE}" destId="{CC7D1897-60E7-4112-9891-89AAD41088F7}" srcOrd="1" destOrd="0" parTransId="{5A8BD928-D8B5-4DA8-9C53-A40E2C37C2CF}" sibTransId="{A3C443D7-543F-4BE0-82D8-8B8B261C92B1}"/>
    <dgm:cxn modelId="{32FE7D4F-DB55-4FE5-B6AA-99E3D486A672}" srcId="{6D1D6CD9-B567-4A0C-88BA-591E9453A166}" destId="{070B69A4-E2A1-4688-8222-A538C56E02B3}" srcOrd="1" destOrd="0" parTransId="{0B3E71DD-F974-4E2F-BA25-86C2F8919FDB}" sibTransId="{5A2B67EB-FA45-429A-B910-68050FAE65DD}"/>
    <dgm:cxn modelId="{B5FEF620-0085-4332-99E1-0E5598E68426}" srcId="{2FEF2C72-6AFE-4235-81A5-0A66097CAED2}" destId="{2B99E89E-C398-4EC7-AD12-4C7474300754}" srcOrd="0" destOrd="0" parTransId="{36B1886C-9177-4D09-920E-9F0AAC23BD8E}" sibTransId="{53E64770-FDB2-4E7E-BBE9-998B8D33EAED}"/>
    <dgm:cxn modelId="{B37C2509-C242-495B-AFE4-E4F2F0A92F50}" srcId="{288D05B9-FE72-4602-B925-65596723D7AE}" destId="{8E98C3AB-FE64-4B2B-B96C-B9CA13CC5F12}" srcOrd="3" destOrd="0" parTransId="{82ED8D93-9E5B-4C2E-98E9-8FF02F06A7B0}" sibTransId="{AC4CDFF8-3DE7-4861-B17E-1E1A6F3F43BE}"/>
    <dgm:cxn modelId="{F7B4932B-C1B3-41AD-9476-BDB6A2E53ACC}" srcId="{4DC32AF0-5D34-4BA6-8FAA-4A89945094D1}" destId="{288D05B9-FE72-4602-B925-65596723D7AE}" srcOrd="3" destOrd="0" parTransId="{A75000B3-A6F5-4258-ABF3-E441E771D677}" sibTransId="{5432E7C1-C491-4496-9202-078DA5AFDD4B}"/>
    <dgm:cxn modelId="{7A46C289-F99E-4D20-9F08-2437090C370F}" type="presOf" srcId="{8E98C3AB-FE64-4B2B-B96C-B9CA13CC5F12}" destId="{C1E288AA-D9B6-4D9F-9E27-5C10A64B3707}" srcOrd="1" destOrd="3" presId="urn:microsoft.com/office/officeart/2005/8/layout/cycle4"/>
    <dgm:cxn modelId="{B6C4C14D-C31B-4838-93B9-81F760D133A0}" srcId="{427C0502-1D86-433C-A591-F6C2E9CA1BC9}" destId="{0BAA21A3-1228-4222-9BF6-62F30DB4AF91}" srcOrd="0" destOrd="0" parTransId="{9A1C261A-3B39-405E-BE97-B110DB68C7D1}" sibTransId="{1676497A-15F3-4781-9C36-E7329CA2F638}"/>
    <dgm:cxn modelId="{FDBE49C4-2A3A-498B-AB0C-3023F6A4EE5D}" type="presOf" srcId="{8E98C3AB-FE64-4B2B-B96C-B9CA13CC5F12}" destId="{D5D71876-AE42-4DEC-A396-F16F22401F68}" srcOrd="0" destOrd="3" presId="urn:microsoft.com/office/officeart/2005/8/layout/cycle4"/>
    <dgm:cxn modelId="{CB3B1BEC-3C4B-4FE3-837B-2FDF71AD4D97}" srcId="{6D1D6CD9-B567-4A0C-88BA-591E9453A166}" destId="{372D0644-F11A-45F9-840A-028E8E6191B4}" srcOrd="0" destOrd="0" parTransId="{3AD6795E-EA1E-49E2-B5DD-E8BFE72A7CA7}" sibTransId="{85EE793C-58FD-4367-9D78-2FA4621C41B6}"/>
    <dgm:cxn modelId="{51C10866-8BC4-44BD-8599-B5E856DADB20}" type="presOf" srcId="{6B45A4D8-6414-4666-BE5E-68EF5D64BF22}" destId="{B12D3E18-7F44-411F-8709-A99C99E7F632}" srcOrd="1" destOrd="4" presId="urn:microsoft.com/office/officeart/2005/8/layout/cycle4"/>
    <dgm:cxn modelId="{C88DAD16-D341-4EE0-AE4B-0A2DED932C8E}" type="presOf" srcId="{36D7E174-CF9A-4946-9238-57A05605E3D6}" destId="{B12D3E18-7F44-411F-8709-A99C99E7F632}" srcOrd="1" destOrd="1" presId="urn:microsoft.com/office/officeart/2005/8/layout/cycle4"/>
    <dgm:cxn modelId="{2FC3CFEE-D427-4C3B-A58C-D1451E396CAE}" type="presOf" srcId="{CC7D1897-60E7-4112-9891-89AAD41088F7}" destId="{C1E288AA-D9B6-4D9F-9E27-5C10A64B3707}" srcOrd="1" destOrd="1" presId="urn:microsoft.com/office/officeart/2005/8/layout/cycle4"/>
    <dgm:cxn modelId="{18B74567-8AC1-49B3-B6A4-1B3865183C1D}" type="presOf" srcId="{05BD1190-2EBF-4FBB-BADE-B9F6EED6BB2F}" destId="{D5D71876-AE42-4DEC-A396-F16F22401F68}" srcOrd="0" destOrd="5" presId="urn:microsoft.com/office/officeart/2005/8/layout/cycle4"/>
    <dgm:cxn modelId="{E07F07D3-B19E-44E1-B223-39AEC752F48A}" type="presOf" srcId="{3695A4AB-EDD7-400C-89C1-7445CFEF1E66}" destId="{E7C5BED0-A94E-406B-84C1-23EB94A81488}" srcOrd="0" destOrd="4" presId="urn:microsoft.com/office/officeart/2005/8/layout/cycle4"/>
    <dgm:cxn modelId="{2B2BAFD6-3E91-43CE-81BD-403A89DEFA89}" type="presOf" srcId="{2E962468-D553-4F0A-BD36-ED66BBF98F59}" destId="{E7C5BED0-A94E-406B-84C1-23EB94A81488}" srcOrd="0" destOrd="2" presId="urn:microsoft.com/office/officeart/2005/8/layout/cycle4"/>
    <dgm:cxn modelId="{271B181D-80D7-4A1A-A97F-D395559BB13D}" type="presOf" srcId="{6A194479-180A-4092-B027-B08B23BEE8A7}" destId="{3A5F57D3-832F-43F9-8043-15FA02450D46}" srcOrd="1" destOrd="2" presId="urn:microsoft.com/office/officeart/2005/8/layout/cycle4"/>
    <dgm:cxn modelId="{B6286F62-D83D-409C-82E1-14258C28EB8B}" type="presOf" srcId="{C820D59A-43ED-40DF-A52B-DEA71F9DCAC3}" destId="{E7C5BED0-A94E-406B-84C1-23EB94A81488}" srcOrd="0" destOrd="3" presId="urn:microsoft.com/office/officeart/2005/8/layout/cycle4"/>
    <dgm:cxn modelId="{3D2CF4D4-2228-4B92-BCEB-392B652C2D6D}" type="presOf" srcId="{CC7D1897-60E7-4112-9891-89AAD41088F7}" destId="{D5D71876-AE42-4DEC-A396-F16F22401F68}" srcOrd="0" destOrd="1" presId="urn:microsoft.com/office/officeart/2005/8/layout/cycle4"/>
    <dgm:cxn modelId="{068CAD00-E6EA-451F-A492-6C3FC1EA3B45}" srcId="{418F4842-1545-470F-90C7-E438C82B974A}" destId="{CC732077-C524-489B-8DB2-DC8986241D76}" srcOrd="0" destOrd="0" parTransId="{F7246100-F245-4151-B229-A42BDCC24486}" sibTransId="{DC770856-D7BC-41B0-B369-2184755A2444}"/>
    <dgm:cxn modelId="{26E169FD-CA76-4D92-8D94-3A7321D0D746}" type="presOf" srcId="{FC572265-8C5C-43CE-B2AE-C7D6AAFFC3F3}" destId="{3A5F57D3-832F-43F9-8043-15FA02450D46}" srcOrd="1" destOrd="3" presId="urn:microsoft.com/office/officeart/2005/8/layout/cycle4"/>
    <dgm:cxn modelId="{A3494C9A-B6E9-41B1-B623-0541599E07B3}" srcId="{418F4842-1545-470F-90C7-E438C82B974A}" destId="{FC572265-8C5C-43CE-B2AE-C7D6AAFFC3F3}" srcOrd="3" destOrd="0" parTransId="{76DABB51-27E5-4A6E-9B0F-0F237656F2AC}" sibTransId="{72D5F77B-B7D3-48C5-AD10-798A7C90E131}"/>
    <dgm:cxn modelId="{F9BA41F3-0181-4D0A-A2A7-473FA536BA3B}" type="presOf" srcId="{427C0502-1D86-433C-A591-F6C2E9CA1BC9}" destId="{D8F8815E-F17E-4CF5-82C3-137F9B0C5EBA}" srcOrd="0" destOrd="0" presId="urn:microsoft.com/office/officeart/2005/8/layout/cycle4"/>
    <dgm:cxn modelId="{468E2FFA-2FBB-4436-B5F2-9C0356643351}" type="presOf" srcId="{19142371-646B-45FC-9ADB-07EA22D32D77}" destId="{D1DD573E-1D61-43E5-A00B-F832F799DF1C}" srcOrd="0" destOrd="1" presId="urn:microsoft.com/office/officeart/2005/8/layout/cycle4"/>
    <dgm:cxn modelId="{3B05635F-BAA9-47C2-BCA7-4B9EF2923756}" type="presOf" srcId="{4DC32AF0-5D34-4BA6-8FAA-4A89945094D1}" destId="{BD2A0A3B-5969-43F8-AD1E-748FE31BA174}" srcOrd="0" destOrd="0" presId="urn:microsoft.com/office/officeart/2005/8/layout/cycle4"/>
    <dgm:cxn modelId="{FB110614-87CF-4173-80BD-7F4D4EDBE07F}" srcId="{2FEF2C72-6AFE-4235-81A5-0A66097CAED2}" destId="{52B6DB44-6D17-4395-AE25-2B08780E7A92}" srcOrd="1" destOrd="0" parTransId="{60085CE1-863B-4937-8D15-648E23307AC5}" sibTransId="{11B5CBC0-7A02-4E2B-9B30-60E591FB43BE}"/>
    <dgm:cxn modelId="{B28C81E7-B212-4ECF-A95C-96B5D4D11C72}" type="presOf" srcId="{6BF54DE5-A3C6-4F79-A155-0A54EE37EFD2}" destId="{E8E54226-4DAC-43D2-BDA9-88E4C6351D9A}" srcOrd="0" destOrd="5" presId="urn:microsoft.com/office/officeart/2005/8/layout/cycle4"/>
    <dgm:cxn modelId="{A94CFDFC-34A2-4E9B-AB3F-CE5443EEE348}" srcId="{6D1D6CD9-B567-4A0C-88BA-591E9453A166}" destId="{C58DA385-A633-482C-8CA4-AEB9CBA35200}" srcOrd="5" destOrd="0" parTransId="{668B7714-6ED1-469D-8248-20FD6BDBB18B}" sibTransId="{DA74962A-30A7-4C98-B672-9D86F0AD09BA}"/>
    <dgm:cxn modelId="{DFE611F8-A8C7-4914-9700-F088777097DC}" type="presOf" srcId="{D0AB1B38-EC02-43A3-8F2C-CF4C248C68A8}" destId="{D5D71876-AE42-4DEC-A396-F16F22401F68}" srcOrd="0" destOrd="2" presId="urn:microsoft.com/office/officeart/2005/8/layout/cycle4"/>
    <dgm:cxn modelId="{5F1574F1-880B-4115-9880-36CC36B3061A}" type="presOf" srcId="{372D0644-F11A-45F9-840A-028E8E6191B4}" destId="{E7C5BED0-A94E-406B-84C1-23EB94A81488}" srcOrd="0" destOrd="0" presId="urn:microsoft.com/office/officeart/2005/8/layout/cycle4"/>
    <dgm:cxn modelId="{30C94BA9-56B1-462E-B7E9-6423D782B4DE}" srcId="{427C0502-1D86-433C-A591-F6C2E9CA1BC9}" destId="{562F9F37-B326-4581-83B4-F96A6E4BB176}" srcOrd="3" destOrd="0" parTransId="{C403302B-4959-4B80-900C-DEB48DC38A9A}" sibTransId="{AA2A5B5C-85F3-48AA-B2E8-A215A45F8F1F}"/>
    <dgm:cxn modelId="{777C55DC-C7B8-478A-AB9D-3A97E5D4097D}" type="presOf" srcId="{FC572265-8C5C-43CE-B2AE-C7D6AAFFC3F3}" destId="{D1DD573E-1D61-43E5-A00B-F832F799DF1C}" srcOrd="0" destOrd="3" presId="urn:microsoft.com/office/officeart/2005/8/layout/cycle4"/>
    <dgm:cxn modelId="{46FD98C6-D822-441B-AC72-9D86C0E044AE}" srcId="{2FEF2C72-6AFE-4235-81A5-0A66097CAED2}" destId="{105A95CC-6BBF-493E-84CF-3C6A2F8807FD}" srcOrd="4" destOrd="0" parTransId="{1432BF05-59BA-4169-907F-FDB945C248FC}" sibTransId="{1D82845D-E56E-4170-A1C7-1D5AFC80A263}"/>
    <dgm:cxn modelId="{A76D195F-E26D-4A87-AA53-D4B3DA100B52}" type="presOf" srcId="{6A194479-180A-4092-B027-B08B23BEE8A7}" destId="{D1DD573E-1D61-43E5-A00B-F832F799DF1C}" srcOrd="0" destOrd="2" presId="urn:microsoft.com/office/officeart/2005/8/layout/cycle4"/>
    <dgm:cxn modelId="{A22B6B46-D89E-49FF-BC90-8F948B59166B}" srcId="{427C0502-1D86-433C-A591-F6C2E9CA1BC9}" destId="{6B45A4D8-6414-4666-BE5E-68EF5D64BF22}" srcOrd="4" destOrd="0" parTransId="{CFCE0464-9132-472F-AD5A-9BD877CF6079}" sibTransId="{C2CC7380-B400-478B-BADB-5DDDA62291E2}"/>
    <dgm:cxn modelId="{F3AD35FA-E31B-4F5A-84E6-8D890180AB42}" srcId="{6D1D6CD9-B567-4A0C-88BA-591E9453A166}" destId="{2E962468-D553-4F0A-BD36-ED66BBF98F59}" srcOrd="2" destOrd="0" parTransId="{E65E711C-A5F7-407A-9094-22F5E22366DD}" sibTransId="{55B6C244-A347-4A63-9718-914B8A80E684}"/>
    <dgm:cxn modelId="{80FAC1B8-B5E8-4CB4-A635-23C9B2302FA9}" srcId="{2FEF2C72-6AFE-4235-81A5-0A66097CAED2}" destId="{02DF4A46-B770-4C62-9498-9AF930BA0BCE}" srcOrd="2" destOrd="0" parTransId="{97E9C559-EB8B-40CA-A9A4-D92E0DFDC2BB}" sibTransId="{56CC816B-E5C2-4212-9995-8EDECA82EF32}"/>
    <dgm:cxn modelId="{1B28963A-3022-494E-919B-2110885F64D9}" srcId="{418F4842-1545-470F-90C7-E438C82B974A}" destId="{6A194479-180A-4092-B027-B08B23BEE8A7}" srcOrd="2" destOrd="0" parTransId="{CA3BE043-887B-49C0-BD9A-41C42EB584F7}" sibTransId="{F16A7778-F0D6-4D4B-854C-64BC59F2BB24}"/>
    <dgm:cxn modelId="{E4C9CD4B-F124-4828-AD84-18EDE30B1569}" type="presOf" srcId="{6BF54DE5-A3C6-4F79-A155-0A54EE37EFD2}" destId="{B12D3E18-7F44-411F-8709-A99C99E7F632}" srcOrd="1" destOrd="5" presId="urn:microsoft.com/office/officeart/2005/8/layout/cycle4"/>
    <dgm:cxn modelId="{BC385679-A0CD-4435-B4A9-930172A8DAAE}" type="presOf" srcId="{070B69A4-E2A1-4688-8222-A538C56E02B3}" destId="{E7C5BED0-A94E-406B-84C1-23EB94A81488}" srcOrd="0" destOrd="1" presId="urn:microsoft.com/office/officeart/2005/8/layout/cycle4"/>
    <dgm:cxn modelId="{8F531945-42C5-4F98-B6A0-E8F9826B5406}" srcId="{4DC32AF0-5D34-4BA6-8FAA-4A89945094D1}" destId="{2FEF2C72-6AFE-4235-81A5-0A66097CAED2}" srcOrd="4" destOrd="0" parTransId="{D8752B73-47A8-4CC9-A527-ACD4BEE21B19}" sibTransId="{FE0C931A-3530-4EAE-8444-E579C33E7598}"/>
    <dgm:cxn modelId="{862A9A85-7A8E-4F95-91E3-5A0C2EAC2DBB}" type="presOf" srcId="{0BAA21A3-1228-4222-9BF6-62F30DB4AF91}" destId="{B12D3E18-7F44-411F-8709-A99C99E7F632}" srcOrd="1" destOrd="0" presId="urn:microsoft.com/office/officeart/2005/8/layout/cycle4"/>
    <dgm:cxn modelId="{6A35ED93-2963-4A36-94ED-C1D69D3560D1}" srcId="{2FEF2C72-6AFE-4235-81A5-0A66097CAED2}" destId="{C9F6A930-9F99-4480-A999-907EA12E0F5D}" srcOrd="3" destOrd="0" parTransId="{699A8FC0-AA48-433F-9522-148743C3991D}" sibTransId="{AFA41A2E-890F-477B-831A-4A36393B57CE}"/>
    <dgm:cxn modelId="{73E1D163-98D3-4397-98FB-246D4B0F0225}" type="presOf" srcId="{3695A4AB-EDD7-400C-89C1-7445CFEF1E66}" destId="{49872D80-BCB4-4DA1-9893-6F47C8566FFC}" srcOrd="1" destOrd="4" presId="urn:microsoft.com/office/officeart/2005/8/layout/cycle4"/>
    <dgm:cxn modelId="{4CDECF31-77A9-4D43-AAE6-1D8966B0E3A2}" type="presOf" srcId="{232296AD-D8E8-4FDA-B014-EB6FA0073671}" destId="{3A5F57D3-832F-43F9-8043-15FA02450D46}" srcOrd="1" destOrd="4" presId="urn:microsoft.com/office/officeart/2005/8/layout/cycle4"/>
    <dgm:cxn modelId="{E69EEABE-2934-459C-BD42-D6F72A30006C}" type="presOf" srcId="{C820D59A-43ED-40DF-A52B-DEA71F9DCAC3}" destId="{49872D80-BCB4-4DA1-9893-6F47C8566FFC}" srcOrd="1" destOrd="3" presId="urn:microsoft.com/office/officeart/2005/8/layout/cycle4"/>
    <dgm:cxn modelId="{D19011EA-09A9-4D31-A2F3-F08D4126D908}" type="presOf" srcId="{070B69A4-E2A1-4688-8222-A538C56E02B3}" destId="{49872D80-BCB4-4DA1-9893-6F47C8566FFC}" srcOrd="1" destOrd="1" presId="urn:microsoft.com/office/officeart/2005/8/layout/cycle4"/>
    <dgm:cxn modelId="{17CF8570-C7B4-44A4-8B9C-61E2B48EC85D}" type="presOf" srcId="{2E962468-D553-4F0A-BD36-ED66BBF98F59}" destId="{49872D80-BCB4-4DA1-9893-6F47C8566FFC}" srcOrd="1" destOrd="2" presId="urn:microsoft.com/office/officeart/2005/8/layout/cycle4"/>
    <dgm:cxn modelId="{FCA7452E-7A34-4C1C-A957-B53EC3761D5D}" srcId="{288D05B9-FE72-4602-B925-65596723D7AE}" destId="{D0AB1B38-EC02-43A3-8F2C-CF4C248C68A8}" srcOrd="2" destOrd="0" parTransId="{51983843-33E0-4587-A240-B671CCA92DC1}" sibTransId="{F6F053B0-BB8A-4A52-A2C5-5CB50DE41CE7}"/>
    <dgm:cxn modelId="{26A4D99F-A69B-45C9-92D5-191DDD9FC5D3}" srcId="{288D05B9-FE72-4602-B925-65596723D7AE}" destId="{05BD1190-2EBF-4FBB-BADE-B9F6EED6BB2F}" srcOrd="5" destOrd="0" parTransId="{F02DA233-CB74-4500-8BD0-1447C945F9B9}" sibTransId="{04433FA4-4838-405F-8E0A-FEB1C2932EBD}"/>
    <dgm:cxn modelId="{EB17B174-6247-4494-918D-B847593830BB}" srcId="{6D1D6CD9-B567-4A0C-88BA-591E9453A166}" destId="{3695A4AB-EDD7-400C-89C1-7445CFEF1E66}" srcOrd="4" destOrd="0" parTransId="{E938707B-79DD-4974-BE42-E189BECF9FBC}" sibTransId="{F24107E3-3E60-42D6-9663-EF3ED7C17177}"/>
    <dgm:cxn modelId="{0B4BD4BF-D573-4354-8264-B254FDEB39D0}" srcId="{6D1D6CD9-B567-4A0C-88BA-591E9453A166}" destId="{C820D59A-43ED-40DF-A52B-DEA71F9DCAC3}" srcOrd="3" destOrd="0" parTransId="{98A78B13-F817-42DE-A068-EC7746387087}" sibTransId="{4CA9768F-CFF5-41DC-909B-EDD1BC639770}"/>
    <dgm:cxn modelId="{482F0736-7EDB-4B9E-982E-45481288972C}" srcId="{418F4842-1545-470F-90C7-E438C82B974A}" destId="{19142371-646B-45FC-9ADB-07EA22D32D77}" srcOrd="1" destOrd="0" parTransId="{A2D499AC-AF45-416E-B073-DFAB9B289FF5}" sibTransId="{BDA7CDD4-3BD7-4C40-8D08-9158F9E62875}"/>
    <dgm:cxn modelId="{41A6EF1E-AF20-4265-99C9-C79195849934}" type="presOf" srcId="{232296AD-D8E8-4FDA-B014-EB6FA0073671}" destId="{D1DD573E-1D61-43E5-A00B-F832F799DF1C}" srcOrd="0" destOrd="4" presId="urn:microsoft.com/office/officeart/2005/8/layout/cycle4"/>
    <dgm:cxn modelId="{027D2153-58CA-4287-A559-966614C37FAE}" type="presParOf" srcId="{BD2A0A3B-5969-43F8-AD1E-748FE31BA174}" destId="{989F25A8-AC91-47DF-BBC5-05B83A6020C6}" srcOrd="0" destOrd="0" presId="urn:microsoft.com/office/officeart/2005/8/layout/cycle4"/>
    <dgm:cxn modelId="{83E831AE-46E1-4078-A131-0CD95C52E61A}" type="presParOf" srcId="{989F25A8-AC91-47DF-BBC5-05B83A6020C6}" destId="{9104EEEB-4108-4DB5-840A-79ACF981C89D}" srcOrd="0" destOrd="0" presId="urn:microsoft.com/office/officeart/2005/8/layout/cycle4"/>
    <dgm:cxn modelId="{1F17122A-E332-4385-80BF-EED39935BF00}" type="presParOf" srcId="{9104EEEB-4108-4DB5-840A-79ACF981C89D}" destId="{E8E54226-4DAC-43D2-BDA9-88E4C6351D9A}" srcOrd="0" destOrd="0" presId="urn:microsoft.com/office/officeart/2005/8/layout/cycle4"/>
    <dgm:cxn modelId="{53E3D091-2EDB-43AE-AE2F-D81F454FFAB6}" type="presParOf" srcId="{9104EEEB-4108-4DB5-840A-79ACF981C89D}" destId="{B12D3E18-7F44-411F-8709-A99C99E7F632}" srcOrd="1" destOrd="0" presId="urn:microsoft.com/office/officeart/2005/8/layout/cycle4"/>
    <dgm:cxn modelId="{77D8BA43-5896-4B2C-BC41-3C5E662B1CD3}" type="presParOf" srcId="{989F25A8-AC91-47DF-BBC5-05B83A6020C6}" destId="{71EF7BE1-911D-4AB7-88F5-99F201398940}" srcOrd="1" destOrd="0" presId="urn:microsoft.com/office/officeart/2005/8/layout/cycle4"/>
    <dgm:cxn modelId="{9A431B2A-1308-4FA0-8CDA-73E0E3D5F76C}" type="presParOf" srcId="{71EF7BE1-911D-4AB7-88F5-99F201398940}" destId="{D1DD573E-1D61-43E5-A00B-F832F799DF1C}" srcOrd="0" destOrd="0" presId="urn:microsoft.com/office/officeart/2005/8/layout/cycle4"/>
    <dgm:cxn modelId="{232DF2E5-E879-4CAE-85D9-A893E70CDE34}" type="presParOf" srcId="{71EF7BE1-911D-4AB7-88F5-99F201398940}" destId="{3A5F57D3-832F-43F9-8043-15FA02450D46}" srcOrd="1" destOrd="0" presId="urn:microsoft.com/office/officeart/2005/8/layout/cycle4"/>
    <dgm:cxn modelId="{4FF2DBFA-2C3F-47C1-85E4-144F5447A72B}" type="presParOf" srcId="{989F25A8-AC91-47DF-BBC5-05B83A6020C6}" destId="{2F6C908C-D3D0-4718-A607-5BCBCC3BD913}" srcOrd="2" destOrd="0" presId="urn:microsoft.com/office/officeart/2005/8/layout/cycle4"/>
    <dgm:cxn modelId="{FF4AF5D8-94F4-476A-91DC-9A6DF10DD361}" type="presParOf" srcId="{2F6C908C-D3D0-4718-A607-5BCBCC3BD913}" destId="{E7C5BED0-A94E-406B-84C1-23EB94A81488}" srcOrd="0" destOrd="0" presId="urn:microsoft.com/office/officeart/2005/8/layout/cycle4"/>
    <dgm:cxn modelId="{3852E77E-2F23-4EA4-B317-A4FFB8BE287B}" type="presParOf" srcId="{2F6C908C-D3D0-4718-A607-5BCBCC3BD913}" destId="{49872D80-BCB4-4DA1-9893-6F47C8566FFC}" srcOrd="1" destOrd="0" presId="urn:microsoft.com/office/officeart/2005/8/layout/cycle4"/>
    <dgm:cxn modelId="{D9FBF0F4-4454-4F52-8E7E-56FADF3AA15D}" type="presParOf" srcId="{989F25A8-AC91-47DF-BBC5-05B83A6020C6}" destId="{0804AD13-5399-4BD0-A03C-1CB81D8DBF72}" srcOrd="3" destOrd="0" presId="urn:microsoft.com/office/officeart/2005/8/layout/cycle4"/>
    <dgm:cxn modelId="{AD59DBFD-F624-478B-A151-0F3D578509A0}" type="presParOf" srcId="{0804AD13-5399-4BD0-A03C-1CB81D8DBF72}" destId="{D5D71876-AE42-4DEC-A396-F16F22401F68}" srcOrd="0" destOrd="0" presId="urn:microsoft.com/office/officeart/2005/8/layout/cycle4"/>
    <dgm:cxn modelId="{79D4ECE5-669E-40C6-8A8A-7634F269EBEC}" type="presParOf" srcId="{0804AD13-5399-4BD0-A03C-1CB81D8DBF72}" destId="{C1E288AA-D9B6-4D9F-9E27-5C10A64B3707}" srcOrd="1" destOrd="0" presId="urn:microsoft.com/office/officeart/2005/8/layout/cycle4"/>
    <dgm:cxn modelId="{C56A886F-B95D-4786-AA74-DA1C1CAFCB34}" type="presParOf" srcId="{989F25A8-AC91-47DF-BBC5-05B83A6020C6}" destId="{B606657A-565A-4D3B-8123-D21034CCE9B1}" srcOrd="4" destOrd="0" presId="urn:microsoft.com/office/officeart/2005/8/layout/cycle4"/>
    <dgm:cxn modelId="{A74C8EC1-576E-4BC2-8208-3C3201C6B52C}" type="presParOf" srcId="{BD2A0A3B-5969-43F8-AD1E-748FE31BA174}" destId="{63F8DCD2-4F72-40CE-8205-9AE2C1FDD2F9}" srcOrd="1" destOrd="0" presId="urn:microsoft.com/office/officeart/2005/8/layout/cycle4"/>
    <dgm:cxn modelId="{3301894E-D16A-4582-9777-517C7F87A69B}" type="presParOf" srcId="{63F8DCD2-4F72-40CE-8205-9AE2C1FDD2F9}" destId="{D8F8815E-F17E-4CF5-82C3-137F9B0C5EBA}" srcOrd="0" destOrd="0" presId="urn:microsoft.com/office/officeart/2005/8/layout/cycle4"/>
    <dgm:cxn modelId="{03990E94-4591-4D25-8CF5-0D61502FE859}" type="presParOf" srcId="{63F8DCD2-4F72-40CE-8205-9AE2C1FDD2F9}" destId="{BB6209C1-4F63-478A-88EC-60A982F15574}" srcOrd="1" destOrd="0" presId="urn:microsoft.com/office/officeart/2005/8/layout/cycle4"/>
    <dgm:cxn modelId="{B7EEBF39-A06A-41BE-ADD4-DC32CE82B8AD}" type="presParOf" srcId="{63F8DCD2-4F72-40CE-8205-9AE2C1FDD2F9}" destId="{69F57E5D-2C4D-4718-BE41-189BC0D295C4}" srcOrd="2" destOrd="0" presId="urn:microsoft.com/office/officeart/2005/8/layout/cycle4"/>
    <dgm:cxn modelId="{25318BF6-BB87-4871-A3C0-AF00D57F1B02}" type="presParOf" srcId="{63F8DCD2-4F72-40CE-8205-9AE2C1FDD2F9}" destId="{AB09A6ED-58AD-4810-8AEA-CA56490B6F4F}" srcOrd="3" destOrd="0" presId="urn:microsoft.com/office/officeart/2005/8/layout/cycle4"/>
    <dgm:cxn modelId="{9E619372-19B1-408D-BB07-EE5F8714956C}" type="presParOf" srcId="{63F8DCD2-4F72-40CE-8205-9AE2C1FDD2F9}" destId="{48B43E2E-3DF9-4609-A312-1A952E5C9D76}" srcOrd="4" destOrd="0" presId="urn:microsoft.com/office/officeart/2005/8/layout/cycle4"/>
    <dgm:cxn modelId="{FEEC5598-5995-4F48-ABBF-309CE8EE7D4B}" type="presParOf" srcId="{BD2A0A3B-5969-43F8-AD1E-748FE31BA174}" destId="{0BBEFA43-9E6C-4501-BF8A-78FFC472898F}" srcOrd="2" destOrd="0" presId="urn:microsoft.com/office/officeart/2005/8/layout/cycle4"/>
    <dgm:cxn modelId="{471DA442-D88D-45C7-87D5-29CB03873EC1}" type="presParOf" srcId="{BD2A0A3B-5969-43F8-AD1E-748FE31BA174}" destId="{71C40473-00F4-4D2A-A26C-3D2C134FE3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A7D3DF-D11C-47E0-8F3F-6DD8FF2F7919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64DBE54-0E7F-4B55-94E7-C92C1CEA20DA}">
      <dgm:prSet phldrT="[Текст]"/>
      <dgm:spPr/>
      <dgm:t>
        <a:bodyPr/>
        <a:lstStyle/>
        <a:p>
          <a:r>
            <a:rPr lang="ru-RU" dirty="0" smtClean="0"/>
            <a:t>Индивидуализация</a:t>
          </a:r>
          <a:endParaRPr lang="ru-RU" dirty="0"/>
        </a:p>
      </dgm:t>
    </dgm:pt>
    <dgm:pt modelId="{124BF372-6A2B-4796-84EC-4F292B1B39E4}" type="parTrans" cxnId="{58D6ED07-9AD1-4EE2-8EC4-D56854503BB6}">
      <dgm:prSet/>
      <dgm:spPr/>
      <dgm:t>
        <a:bodyPr/>
        <a:lstStyle/>
        <a:p>
          <a:endParaRPr lang="ru-RU"/>
        </a:p>
      </dgm:t>
    </dgm:pt>
    <dgm:pt modelId="{0CC47ECB-BBEB-4EAF-823D-7583E6D97F60}" type="sibTrans" cxnId="{58D6ED07-9AD1-4EE2-8EC4-D56854503BB6}">
      <dgm:prSet/>
      <dgm:spPr/>
      <dgm:t>
        <a:bodyPr/>
        <a:lstStyle/>
        <a:p>
          <a:endParaRPr lang="ru-RU"/>
        </a:p>
      </dgm:t>
    </dgm:pt>
    <dgm:pt modelId="{FEBC765B-C552-4879-842B-73A0B2C443C9}">
      <dgm:prSet phldrT="[Текст]"/>
      <dgm:spPr/>
      <dgm:t>
        <a:bodyPr/>
        <a:lstStyle/>
        <a:p>
          <a:r>
            <a:rPr lang="ru-RU" dirty="0" smtClean="0"/>
            <a:t>Работа с семьёй</a:t>
          </a:r>
          <a:endParaRPr lang="ru-RU" dirty="0"/>
        </a:p>
      </dgm:t>
    </dgm:pt>
    <dgm:pt modelId="{53472ED6-88E0-467E-8AF4-EFD506FA1215}" type="parTrans" cxnId="{C3E07991-A785-49D0-9251-5AA727AD427C}">
      <dgm:prSet/>
      <dgm:spPr/>
      <dgm:t>
        <a:bodyPr/>
        <a:lstStyle/>
        <a:p>
          <a:endParaRPr lang="ru-RU"/>
        </a:p>
      </dgm:t>
    </dgm:pt>
    <dgm:pt modelId="{6105EF83-35A4-4CB3-AF5A-B0C06625C403}" type="sibTrans" cxnId="{C3E07991-A785-49D0-9251-5AA727AD427C}">
      <dgm:prSet/>
      <dgm:spPr/>
      <dgm:t>
        <a:bodyPr/>
        <a:lstStyle/>
        <a:p>
          <a:endParaRPr lang="ru-RU"/>
        </a:p>
      </dgm:t>
    </dgm:pt>
    <dgm:pt modelId="{66CA5DCA-8C82-45EE-A6D1-8A2EBEBD63C8}">
      <dgm:prSet phldrT="[Текст]"/>
      <dgm:spPr/>
      <dgm:t>
        <a:bodyPr/>
        <a:lstStyle/>
        <a:p>
          <a:r>
            <a:rPr lang="ru-RU" dirty="0" smtClean="0"/>
            <a:t>Различные формы образования</a:t>
          </a:r>
          <a:endParaRPr lang="ru-RU" dirty="0"/>
        </a:p>
      </dgm:t>
    </dgm:pt>
    <dgm:pt modelId="{E00DEE59-569A-402E-BF63-B1ABE66F8E83}" type="parTrans" cxnId="{2C474D8C-731B-47D4-89C6-24B3029719C1}">
      <dgm:prSet/>
      <dgm:spPr/>
      <dgm:t>
        <a:bodyPr/>
        <a:lstStyle/>
        <a:p>
          <a:endParaRPr lang="ru-RU"/>
        </a:p>
      </dgm:t>
    </dgm:pt>
    <dgm:pt modelId="{473C89C5-7559-42B5-B381-F0161C8F3878}" type="sibTrans" cxnId="{2C474D8C-731B-47D4-89C6-24B3029719C1}">
      <dgm:prSet/>
      <dgm:spPr/>
      <dgm:t>
        <a:bodyPr/>
        <a:lstStyle/>
        <a:p>
          <a:endParaRPr lang="ru-RU"/>
        </a:p>
      </dgm:t>
    </dgm:pt>
    <dgm:pt modelId="{96DD2E13-28D5-4643-88FE-C0EC760DD092}">
      <dgm:prSet phldrT="[Текст]"/>
      <dgm:spPr/>
      <dgm:t>
        <a:bodyPr/>
        <a:lstStyle/>
        <a:p>
          <a:r>
            <a:rPr lang="ru-RU" dirty="0" smtClean="0"/>
            <a:t>Расширение условий для проявления активности ребенка</a:t>
          </a:r>
          <a:endParaRPr lang="ru-RU" dirty="0"/>
        </a:p>
      </dgm:t>
    </dgm:pt>
    <dgm:pt modelId="{E3288B34-84A2-4B2E-8945-E9FCC098C31F}" type="parTrans" cxnId="{4041E094-485A-41BC-945A-A792F3BB30A3}">
      <dgm:prSet/>
      <dgm:spPr/>
      <dgm:t>
        <a:bodyPr/>
        <a:lstStyle/>
        <a:p>
          <a:endParaRPr lang="ru-RU"/>
        </a:p>
      </dgm:t>
    </dgm:pt>
    <dgm:pt modelId="{95FC9FDF-7625-4F76-8909-AAEFD17B1714}" type="sibTrans" cxnId="{4041E094-485A-41BC-945A-A792F3BB30A3}">
      <dgm:prSet/>
      <dgm:spPr/>
      <dgm:t>
        <a:bodyPr/>
        <a:lstStyle/>
        <a:p>
          <a:endParaRPr lang="ru-RU"/>
        </a:p>
      </dgm:t>
    </dgm:pt>
    <dgm:pt modelId="{D8317DA1-A309-44E2-B955-578F0A14BD03}">
      <dgm:prSet phldrT="[Текст]"/>
      <dgm:spPr/>
      <dgm:t>
        <a:bodyPr/>
        <a:lstStyle/>
        <a:p>
          <a:r>
            <a:rPr lang="ru-RU" dirty="0" smtClean="0"/>
            <a:t>Обогащение условий для двигательной активности на территории МАДОУ</a:t>
          </a:r>
          <a:endParaRPr lang="ru-RU" dirty="0"/>
        </a:p>
      </dgm:t>
    </dgm:pt>
    <dgm:pt modelId="{909B5CB7-8C7C-4091-8BFD-BCEC67AB241D}" type="parTrans" cxnId="{0FF2E0F7-3D04-4214-947F-B94B83F00DE0}">
      <dgm:prSet/>
      <dgm:spPr/>
      <dgm:t>
        <a:bodyPr/>
        <a:lstStyle/>
        <a:p>
          <a:endParaRPr lang="ru-RU"/>
        </a:p>
      </dgm:t>
    </dgm:pt>
    <dgm:pt modelId="{4547151C-6A5A-4725-92B2-0EBD5766BD84}" type="sibTrans" cxnId="{0FF2E0F7-3D04-4214-947F-B94B83F00DE0}">
      <dgm:prSet/>
      <dgm:spPr/>
      <dgm:t>
        <a:bodyPr/>
        <a:lstStyle/>
        <a:p>
          <a:endParaRPr lang="ru-RU"/>
        </a:p>
      </dgm:t>
    </dgm:pt>
    <dgm:pt modelId="{68C03CE0-AA9E-4F80-BC27-690C901755FF}">
      <dgm:prSet phldrT="[Текст]"/>
      <dgm:spPr/>
      <dgm:t>
        <a:bodyPr/>
        <a:lstStyle/>
        <a:p>
          <a:r>
            <a:rPr lang="ru-RU" dirty="0" smtClean="0"/>
            <a:t> Продолжение практики дополнительного образования детей раннего возраста</a:t>
          </a:r>
          <a:endParaRPr lang="ru-RU" dirty="0"/>
        </a:p>
      </dgm:t>
    </dgm:pt>
    <dgm:pt modelId="{716FAF2A-C17B-4EC6-8DEF-523268A7FEED}" type="parTrans" cxnId="{9256F550-5C9C-42C1-83A7-6826536B849B}">
      <dgm:prSet/>
      <dgm:spPr/>
      <dgm:t>
        <a:bodyPr/>
        <a:lstStyle/>
        <a:p>
          <a:endParaRPr lang="ru-RU"/>
        </a:p>
      </dgm:t>
    </dgm:pt>
    <dgm:pt modelId="{98BA7891-8B5A-4149-8550-96261DBF29FC}" type="sibTrans" cxnId="{9256F550-5C9C-42C1-83A7-6826536B849B}">
      <dgm:prSet/>
      <dgm:spPr/>
      <dgm:t>
        <a:bodyPr/>
        <a:lstStyle/>
        <a:p>
          <a:endParaRPr lang="ru-RU"/>
        </a:p>
      </dgm:t>
    </dgm:pt>
    <dgm:pt modelId="{080BA988-214D-40FF-810E-D6D5B7A08E19}">
      <dgm:prSet phldrT="[Текст]"/>
      <dgm:spPr/>
      <dgm:t>
        <a:bodyPr/>
        <a:lstStyle/>
        <a:p>
          <a:r>
            <a:rPr lang="ru-RU" dirty="0" smtClean="0"/>
            <a:t>Расширение условий присмотра и ухода</a:t>
          </a:r>
          <a:endParaRPr lang="ru-RU" dirty="0"/>
        </a:p>
      </dgm:t>
    </dgm:pt>
    <dgm:pt modelId="{D71CBFF7-C673-4990-9BE3-F8E0CD79D834}" type="parTrans" cxnId="{5EF2625A-FE64-44D7-8634-E0397C4BFCEB}">
      <dgm:prSet/>
      <dgm:spPr/>
      <dgm:t>
        <a:bodyPr/>
        <a:lstStyle/>
        <a:p>
          <a:endParaRPr lang="ru-RU"/>
        </a:p>
      </dgm:t>
    </dgm:pt>
    <dgm:pt modelId="{A5352C0A-C954-4AAF-BCFD-316AD7AA8BAC}" type="sibTrans" cxnId="{5EF2625A-FE64-44D7-8634-E0397C4BFCEB}">
      <dgm:prSet/>
      <dgm:spPr/>
      <dgm:t>
        <a:bodyPr/>
        <a:lstStyle/>
        <a:p>
          <a:endParaRPr lang="ru-RU"/>
        </a:p>
      </dgm:t>
    </dgm:pt>
    <dgm:pt modelId="{6488B03E-8DA6-4FD0-AF0D-30794E9510F9}">
      <dgm:prSet phldrT="[Текст]"/>
      <dgm:spPr/>
      <dgm:t>
        <a:bodyPr/>
        <a:lstStyle/>
        <a:p>
          <a:r>
            <a:rPr lang="ru-RU" dirty="0" smtClean="0"/>
            <a:t>Использование современных технологий, в </a:t>
          </a:r>
          <a:r>
            <a:rPr lang="ru-RU" dirty="0" err="1" smtClean="0"/>
            <a:t>т.ч</a:t>
          </a:r>
          <a:r>
            <a:rPr lang="ru-RU" dirty="0" smtClean="0"/>
            <a:t> дистанционных</a:t>
          </a:r>
          <a:endParaRPr lang="ru-RU" dirty="0"/>
        </a:p>
      </dgm:t>
    </dgm:pt>
    <dgm:pt modelId="{E91FF114-F3AC-4555-808C-42D3AA2B2FAB}" type="parTrans" cxnId="{062FB811-8C46-4230-9238-C5D63E6A5CE8}">
      <dgm:prSet/>
      <dgm:spPr/>
      <dgm:t>
        <a:bodyPr/>
        <a:lstStyle/>
        <a:p>
          <a:endParaRPr lang="ru-RU"/>
        </a:p>
      </dgm:t>
    </dgm:pt>
    <dgm:pt modelId="{D825CCC3-A894-4C33-B4F9-A75926C6185C}" type="sibTrans" cxnId="{062FB811-8C46-4230-9238-C5D63E6A5CE8}">
      <dgm:prSet/>
      <dgm:spPr/>
      <dgm:t>
        <a:bodyPr/>
        <a:lstStyle/>
        <a:p>
          <a:endParaRPr lang="ru-RU"/>
        </a:p>
      </dgm:t>
    </dgm:pt>
    <dgm:pt modelId="{48B6F47F-46A8-4AE6-83BF-28E3D3DEDA86}">
      <dgm:prSet phldrT="[Текст]"/>
      <dgm:spPr/>
      <dgm:t>
        <a:bodyPr/>
        <a:lstStyle/>
        <a:p>
          <a:r>
            <a:rPr lang="ru-RU" dirty="0" smtClean="0"/>
            <a:t>Пополнение РППС</a:t>
          </a:r>
          <a:endParaRPr lang="ru-RU" dirty="0"/>
        </a:p>
      </dgm:t>
    </dgm:pt>
    <dgm:pt modelId="{3ED2A76F-58EC-4791-96FD-4246B776FFFF}" type="parTrans" cxnId="{FE22C40C-4AEA-4E3F-AD1C-747A67953374}">
      <dgm:prSet/>
      <dgm:spPr/>
      <dgm:t>
        <a:bodyPr/>
        <a:lstStyle/>
        <a:p>
          <a:endParaRPr lang="ru-RU"/>
        </a:p>
      </dgm:t>
    </dgm:pt>
    <dgm:pt modelId="{93773929-B80A-4F57-B201-7DCA40568965}" type="sibTrans" cxnId="{FE22C40C-4AEA-4E3F-AD1C-747A67953374}">
      <dgm:prSet/>
      <dgm:spPr/>
      <dgm:t>
        <a:bodyPr/>
        <a:lstStyle/>
        <a:p>
          <a:endParaRPr lang="ru-RU"/>
        </a:p>
      </dgm:t>
    </dgm:pt>
    <dgm:pt modelId="{AF450425-C844-4041-911F-A7AFDF388C45}" type="pres">
      <dgm:prSet presAssocID="{64A7D3DF-D11C-47E0-8F3F-6DD8FF2F791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151F82-63BD-4586-AA9A-80C32E067FD7}" type="pres">
      <dgm:prSet presAssocID="{164DBE54-0E7F-4B55-94E7-C92C1CEA20DA}" presName="linNode" presStyleCnt="0"/>
      <dgm:spPr/>
    </dgm:pt>
    <dgm:pt modelId="{E7DA85DD-E3BC-4724-8FC0-E68D717AA053}" type="pres">
      <dgm:prSet presAssocID="{164DBE54-0E7F-4B55-94E7-C92C1CEA20D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7BFED-FF74-4968-BA28-6A4CBAF02B7D}" type="pres">
      <dgm:prSet presAssocID="{164DBE54-0E7F-4B55-94E7-C92C1CEA20D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F941E-B021-4980-A04D-32300F3D05E9}" type="pres">
      <dgm:prSet presAssocID="{0CC47ECB-BBEB-4EAF-823D-7583E6D97F60}" presName="spacing" presStyleCnt="0"/>
      <dgm:spPr/>
    </dgm:pt>
    <dgm:pt modelId="{450FDC32-2E73-4EB7-B8F4-678C12E4028B}" type="pres">
      <dgm:prSet presAssocID="{96DD2E13-28D5-4643-88FE-C0EC760DD092}" presName="linNode" presStyleCnt="0"/>
      <dgm:spPr/>
    </dgm:pt>
    <dgm:pt modelId="{CC5CFB70-2D1B-4FCC-B0EE-810C16EC45CD}" type="pres">
      <dgm:prSet presAssocID="{96DD2E13-28D5-4643-88FE-C0EC760DD09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A616C-A3F9-4343-B54D-026671E8A7E2}" type="pres">
      <dgm:prSet presAssocID="{96DD2E13-28D5-4643-88FE-C0EC760DD09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14B15A-B409-431D-8B09-930C28849FAA}" type="presOf" srcId="{64A7D3DF-D11C-47E0-8F3F-6DD8FF2F7919}" destId="{AF450425-C844-4041-911F-A7AFDF388C45}" srcOrd="0" destOrd="0" presId="urn:microsoft.com/office/officeart/2005/8/layout/vList6"/>
    <dgm:cxn modelId="{0FF2E0F7-3D04-4214-947F-B94B83F00DE0}" srcId="{96DD2E13-28D5-4643-88FE-C0EC760DD092}" destId="{D8317DA1-A309-44E2-B955-578F0A14BD03}" srcOrd="0" destOrd="0" parTransId="{909B5CB7-8C7C-4091-8BFD-BCEC67AB241D}" sibTransId="{4547151C-6A5A-4725-92B2-0EBD5766BD84}"/>
    <dgm:cxn modelId="{FE22C40C-4AEA-4E3F-AD1C-747A67953374}" srcId="{96DD2E13-28D5-4643-88FE-C0EC760DD092}" destId="{48B6F47F-46A8-4AE6-83BF-28E3D3DEDA86}" srcOrd="1" destOrd="0" parTransId="{3ED2A76F-58EC-4791-96FD-4246B776FFFF}" sibTransId="{93773929-B80A-4F57-B201-7DCA40568965}"/>
    <dgm:cxn modelId="{2C474D8C-731B-47D4-89C6-24B3029719C1}" srcId="{164DBE54-0E7F-4B55-94E7-C92C1CEA20DA}" destId="{66CA5DCA-8C82-45EE-A6D1-8A2EBEBD63C8}" srcOrd="1" destOrd="0" parTransId="{E00DEE59-569A-402E-BF63-B1ABE66F8E83}" sibTransId="{473C89C5-7559-42B5-B381-F0161C8F3878}"/>
    <dgm:cxn modelId="{B212A4DE-8D3A-42EC-B066-22E6690A145A}" type="presOf" srcId="{080BA988-214D-40FF-810E-D6D5B7A08E19}" destId="{7647BFED-FF74-4968-BA28-6A4CBAF02B7D}" srcOrd="0" destOrd="2" presId="urn:microsoft.com/office/officeart/2005/8/layout/vList6"/>
    <dgm:cxn modelId="{062FB811-8C46-4230-9238-C5D63E6A5CE8}" srcId="{164DBE54-0E7F-4B55-94E7-C92C1CEA20DA}" destId="{6488B03E-8DA6-4FD0-AF0D-30794E9510F9}" srcOrd="3" destOrd="0" parTransId="{E91FF114-F3AC-4555-808C-42D3AA2B2FAB}" sibTransId="{D825CCC3-A894-4C33-B4F9-A75926C6185C}"/>
    <dgm:cxn modelId="{1E22B2FA-8880-4962-9517-9DCFABC11B9B}" type="presOf" srcId="{68C03CE0-AA9E-4F80-BC27-690C901755FF}" destId="{BA0A616C-A3F9-4343-B54D-026671E8A7E2}" srcOrd="0" destOrd="2" presId="urn:microsoft.com/office/officeart/2005/8/layout/vList6"/>
    <dgm:cxn modelId="{32010193-6890-4463-AE27-D389466E04D6}" type="presOf" srcId="{6488B03E-8DA6-4FD0-AF0D-30794E9510F9}" destId="{7647BFED-FF74-4968-BA28-6A4CBAF02B7D}" srcOrd="0" destOrd="3" presId="urn:microsoft.com/office/officeart/2005/8/layout/vList6"/>
    <dgm:cxn modelId="{4041E094-485A-41BC-945A-A792F3BB30A3}" srcId="{64A7D3DF-D11C-47E0-8F3F-6DD8FF2F7919}" destId="{96DD2E13-28D5-4643-88FE-C0EC760DD092}" srcOrd="1" destOrd="0" parTransId="{E3288B34-84A2-4B2E-8945-E9FCC098C31F}" sibTransId="{95FC9FDF-7625-4F76-8909-AAEFD17B1714}"/>
    <dgm:cxn modelId="{C71421A8-916D-4DDD-A117-72FE513F730C}" type="presOf" srcId="{D8317DA1-A309-44E2-B955-578F0A14BD03}" destId="{BA0A616C-A3F9-4343-B54D-026671E8A7E2}" srcOrd="0" destOrd="0" presId="urn:microsoft.com/office/officeart/2005/8/layout/vList6"/>
    <dgm:cxn modelId="{9256F550-5C9C-42C1-83A7-6826536B849B}" srcId="{96DD2E13-28D5-4643-88FE-C0EC760DD092}" destId="{68C03CE0-AA9E-4F80-BC27-690C901755FF}" srcOrd="2" destOrd="0" parTransId="{716FAF2A-C17B-4EC6-8DEF-523268A7FEED}" sibTransId="{98BA7891-8B5A-4149-8550-96261DBF29FC}"/>
    <dgm:cxn modelId="{C3E07991-A785-49D0-9251-5AA727AD427C}" srcId="{164DBE54-0E7F-4B55-94E7-C92C1CEA20DA}" destId="{FEBC765B-C552-4879-842B-73A0B2C443C9}" srcOrd="0" destOrd="0" parTransId="{53472ED6-88E0-467E-8AF4-EFD506FA1215}" sibTransId="{6105EF83-35A4-4CB3-AF5A-B0C06625C403}"/>
    <dgm:cxn modelId="{6E798F0F-2623-4B09-BAD3-B34EC3B82F5A}" type="presOf" srcId="{66CA5DCA-8C82-45EE-A6D1-8A2EBEBD63C8}" destId="{7647BFED-FF74-4968-BA28-6A4CBAF02B7D}" srcOrd="0" destOrd="1" presId="urn:microsoft.com/office/officeart/2005/8/layout/vList6"/>
    <dgm:cxn modelId="{5EF2625A-FE64-44D7-8634-E0397C4BFCEB}" srcId="{164DBE54-0E7F-4B55-94E7-C92C1CEA20DA}" destId="{080BA988-214D-40FF-810E-D6D5B7A08E19}" srcOrd="2" destOrd="0" parTransId="{D71CBFF7-C673-4990-9BE3-F8E0CD79D834}" sibTransId="{A5352C0A-C954-4AAF-BCFD-316AD7AA8BAC}"/>
    <dgm:cxn modelId="{4475ED67-B03A-43F6-BFEF-98D5E6AFE04A}" type="presOf" srcId="{164DBE54-0E7F-4B55-94E7-C92C1CEA20DA}" destId="{E7DA85DD-E3BC-4724-8FC0-E68D717AA053}" srcOrd="0" destOrd="0" presId="urn:microsoft.com/office/officeart/2005/8/layout/vList6"/>
    <dgm:cxn modelId="{58D6ED07-9AD1-4EE2-8EC4-D56854503BB6}" srcId="{64A7D3DF-D11C-47E0-8F3F-6DD8FF2F7919}" destId="{164DBE54-0E7F-4B55-94E7-C92C1CEA20DA}" srcOrd="0" destOrd="0" parTransId="{124BF372-6A2B-4796-84EC-4F292B1B39E4}" sibTransId="{0CC47ECB-BBEB-4EAF-823D-7583E6D97F60}"/>
    <dgm:cxn modelId="{19125C2C-7850-4175-BD66-6F22FCBBD097}" type="presOf" srcId="{96DD2E13-28D5-4643-88FE-C0EC760DD092}" destId="{CC5CFB70-2D1B-4FCC-B0EE-810C16EC45CD}" srcOrd="0" destOrd="0" presId="urn:microsoft.com/office/officeart/2005/8/layout/vList6"/>
    <dgm:cxn modelId="{84804EDA-9B68-4E73-A86A-4C98AEDBE88E}" type="presOf" srcId="{48B6F47F-46A8-4AE6-83BF-28E3D3DEDA86}" destId="{BA0A616C-A3F9-4343-B54D-026671E8A7E2}" srcOrd="0" destOrd="1" presId="urn:microsoft.com/office/officeart/2005/8/layout/vList6"/>
    <dgm:cxn modelId="{0570F146-40CF-4926-B4EB-4AD5022A3276}" type="presOf" srcId="{FEBC765B-C552-4879-842B-73A0B2C443C9}" destId="{7647BFED-FF74-4968-BA28-6A4CBAF02B7D}" srcOrd="0" destOrd="0" presId="urn:microsoft.com/office/officeart/2005/8/layout/vList6"/>
    <dgm:cxn modelId="{02EFEBC9-F301-4D74-A744-C4FEBA1135CE}" type="presParOf" srcId="{AF450425-C844-4041-911F-A7AFDF388C45}" destId="{4C151F82-63BD-4586-AA9A-80C32E067FD7}" srcOrd="0" destOrd="0" presId="urn:microsoft.com/office/officeart/2005/8/layout/vList6"/>
    <dgm:cxn modelId="{940647E7-0C03-4111-8525-3A455233932F}" type="presParOf" srcId="{4C151F82-63BD-4586-AA9A-80C32E067FD7}" destId="{E7DA85DD-E3BC-4724-8FC0-E68D717AA053}" srcOrd="0" destOrd="0" presId="urn:microsoft.com/office/officeart/2005/8/layout/vList6"/>
    <dgm:cxn modelId="{2BF5155E-9119-4128-B435-A44471D04000}" type="presParOf" srcId="{4C151F82-63BD-4586-AA9A-80C32E067FD7}" destId="{7647BFED-FF74-4968-BA28-6A4CBAF02B7D}" srcOrd="1" destOrd="0" presId="urn:microsoft.com/office/officeart/2005/8/layout/vList6"/>
    <dgm:cxn modelId="{F39E1B48-B748-4293-9CC9-1670AF215B6E}" type="presParOf" srcId="{AF450425-C844-4041-911F-A7AFDF388C45}" destId="{A22F941E-B021-4980-A04D-32300F3D05E9}" srcOrd="1" destOrd="0" presId="urn:microsoft.com/office/officeart/2005/8/layout/vList6"/>
    <dgm:cxn modelId="{C405C8B4-B0DF-4381-B4B2-F36F718CD506}" type="presParOf" srcId="{AF450425-C844-4041-911F-A7AFDF388C45}" destId="{450FDC32-2E73-4EB7-B8F4-678C12E4028B}" srcOrd="2" destOrd="0" presId="urn:microsoft.com/office/officeart/2005/8/layout/vList6"/>
    <dgm:cxn modelId="{7F446970-E349-470E-BA4C-63A419562D8D}" type="presParOf" srcId="{450FDC32-2E73-4EB7-B8F4-678C12E4028B}" destId="{CC5CFB70-2D1B-4FCC-B0EE-810C16EC45CD}" srcOrd="0" destOrd="0" presId="urn:microsoft.com/office/officeart/2005/8/layout/vList6"/>
    <dgm:cxn modelId="{727204AB-6BA9-4D60-8308-C413D4644C1B}" type="presParOf" srcId="{450FDC32-2E73-4EB7-B8F4-678C12E4028B}" destId="{BA0A616C-A3F9-4343-B54D-026671E8A7E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41EBC-A519-4405-A9D3-E4F14EFB6BF2}">
      <dsp:nvSpPr>
        <dsp:cNvPr id="0" name=""/>
        <dsp:cNvSpPr/>
      </dsp:nvSpPr>
      <dsp:spPr>
        <a:xfrm>
          <a:off x="396" y="1530347"/>
          <a:ext cx="700296" cy="70029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EDFF6-E152-445C-A997-BEA092E7FBF8}">
      <dsp:nvSpPr>
        <dsp:cNvPr id="0" name=""/>
        <dsp:cNvSpPr/>
      </dsp:nvSpPr>
      <dsp:spPr>
        <a:xfrm>
          <a:off x="70426" y="1600377"/>
          <a:ext cx="560237" cy="560237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EB6CE-5310-45DB-8037-CBAF23283434}">
      <dsp:nvSpPr>
        <dsp:cNvPr id="0" name=""/>
        <dsp:cNvSpPr/>
      </dsp:nvSpPr>
      <dsp:spPr>
        <a:xfrm rot="16200000">
          <a:off x="-814946" y="3106015"/>
          <a:ext cx="2050864" cy="420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Федеральный 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</a:t>
          </a:r>
          <a:endParaRPr lang="ru-RU" sz="1200" b="1" kern="1200" dirty="0"/>
        </a:p>
      </dsp:txBody>
      <dsp:txXfrm>
        <a:off x="-814946" y="3106015"/>
        <a:ext cx="2050864" cy="420178"/>
      </dsp:txXfrm>
    </dsp:sp>
    <dsp:sp modelId="{CDEC0DEA-92BE-4AC5-A5E4-3915338C6D82}">
      <dsp:nvSpPr>
        <dsp:cNvPr id="0" name=""/>
        <dsp:cNvSpPr/>
      </dsp:nvSpPr>
      <dsp:spPr>
        <a:xfrm>
          <a:off x="483503" y="0"/>
          <a:ext cx="2521740" cy="5871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Федеральный закон от 29.12.2012 №273-ФЗ «Об образовании в РФ»;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ФГОС ДО. Приказ Минобрнауки России от 17.10.2013 №1155;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Санитарные правила: СанПиН 2.3/2.4.3590-20 «Санитарно-эпидемиологические требования к организации общественного питания населения», СП 2.4.3648-20 </a:t>
          </a:r>
          <a:r>
            <a:rPr lang="ru-RU" sz="1350" kern="1200" dirty="0" smtClean="0"/>
            <a:t>«Санитарно-эпидемиологические требования к организациям воспитания и обучения, отдыха и оздоровления детей и молодёжи». СанПиН 1.2.3685-21 «Гигиенические нормативы и требования к обеспечению безопасности и (или) безвредности для человека факторов среды обитания»;</a:t>
          </a:r>
          <a:br>
            <a:rPr lang="ru-RU" sz="1350" kern="1200" dirty="0" smtClean="0"/>
          </a:br>
          <a:r>
            <a:rPr lang="ru-RU" sz="1350" kern="1200" dirty="0" smtClean="0"/>
            <a:t>Приказ Министерства просвещения РФ от 31 июля 2020 г. № 373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</a:t>
          </a:r>
          <a:endParaRPr lang="ru-RU" sz="1350" kern="1200" dirty="0"/>
        </a:p>
      </dsp:txBody>
      <dsp:txXfrm>
        <a:off x="483503" y="0"/>
        <a:ext cx="2521740" cy="5871876"/>
      </dsp:txXfrm>
    </dsp:sp>
    <dsp:sp modelId="{35EA1EBE-4703-483C-BCAA-D27A11AD173B}">
      <dsp:nvSpPr>
        <dsp:cNvPr id="0" name=""/>
        <dsp:cNvSpPr/>
      </dsp:nvSpPr>
      <dsp:spPr>
        <a:xfrm>
          <a:off x="3008530" y="1559341"/>
          <a:ext cx="659210" cy="70029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AD02B-CE3A-41F8-936B-6DD7EEF28C53}">
      <dsp:nvSpPr>
        <dsp:cNvPr id="0" name=""/>
        <dsp:cNvSpPr/>
      </dsp:nvSpPr>
      <dsp:spPr>
        <a:xfrm>
          <a:off x="3061372" y="1613658"/>
          <a:ext cx="560237" cy="56023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895FD-0CFE-41B6-B49E-889BF21105C1}">
      <dsp:nvSpPr>
        <dsp:cNvPr id="0" name=""/>
        <dsp:cNvSpPr/>
      </dsp:nvSpPr>
      <dsp:spPr>
        <a:xfrm rot="16200000">
          <a:off x="2254143" y="3134534"/>
          <a:ext cx="2030860" cy="420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Муниципальный и 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региональный  уровень</a:t>
          </a:r>
          <a:endParaRPr lang="ru-RU" sz="1200" b="1" kern="1200" dirty="0"/>
        </a:p>
      </dsp:txBody>
      <dsp:txXfrm>
        <a:off x="2254143" y="3134534"/>
        <a:ext cx="2030860" cy="420178"/>
      </dsp:txXfrm>
    </dsp:sp>
    <dsp:sp modelId="{3ADF469A-85FB-4F9C-84D0-27BBCA4B0D97}">
      <dsp:nvSpPr>
        <dsp:cNvPr id="0" name=""/>
        <dsp:cNvSpPr/>
      </dsp:nvSpPr>
      <dsp:spPr>
        <a:xfrm>
          <a:off x="3539460" y="251018"/>
          <a:ext cx="2007793" cy="486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Постановление Правительства ЧО от 29.10.2014 № 522-пП «Поддержка и развитие дошкольного образования в Челябинской области» на 2015 - 2025 годы;</a:t>
          </a:r>
          <a:br>
            <a:rPr lang="ru-RU" sz="1400" kern="1200" dirty="0" smtClean="0"/>
          </a:br>
          <a:r>
            <a:rPr lang="ru-RU" sz="1400" kern="1200" dirty="0" smtClean="0"/>
            <a:t>Приказ Комитета по делам образования города Челябинска №</a:t>
          </a:r>
          <a:r>
            <a:rPr lang="ru-RU" sz="1400" b="0" i="0" kern="1200" dirty="0" smtClean="0"/>
            <a:t> 1213-у от 06.08.2020 </a:t>
          </a:r>
          <a:r>
            <a:rPr lang="ru-RU" sz="1400" kern="1200" dirty="0" smtClean="0"/>
            <a:t>«</a:t>
          </a:r>
          <a:r>
            <a:rPr lang="ru-RU" sz="1400" b="0" i="0" kern="1200" dirty="0" smtClean="0"/>
            <a:t>Об утверждении Положения о комплектовании воспитанниками муниципальных образовательных учреждений, осуществляющих образовательную деятельность по образовательным программам дошкольного образования, присмотр и уход, на территории города Челябинска»</a:t>
          </a:r>
          <a:endParaRPr lang="ru-RU" sz="1400" kern="1200" dirty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 </a:t>
          </a:r>
          <a:br>
            <a:rPr lang="ru-RU" sz="900" kern="1200" smtClean="0"/>
          </a:br>
          <a:endParaRPr lang="ru-RU" sz="900" kern="1200"/>
        </a:p>
      </dsp:txBody>
      <dsp:txXfrm>
        <a:off x="3539460" y="251018"/>
        <a:ext cx="2007793" cy="4861712"/>
      </dsp:txXfrm>
    </dsp:sp>
    <dsp:sp modelId="{A9576DE3-5C09-43B7-B90B-51B6C1ED9DA2}">
      <dsp:nvSpPr>
        <dsp:cNvPr id="0" name=""/>
        <dsp:cNvSpPr/>
      </dsp:nvSpPr>
      <dsp:spPr>
        <a:xfrm>
          <a:off x="5534688" y="1535348"/>
          <a:ext cx="700296" cy="70029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791E8-E705-40E9-9AEE-11A5D3285835}">
      <dsp:nvSpPr>
        <dsp:cNvPr id="0" name=""/>
        <dsp:cNvSpPr/>
      </dsp:nvSpPr>
      <dsp:spPr>
        <a:xfrm>
          <a:off x="5587997" y="1605378"/>
          <a:ext cx="560237" cy="5602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2D1FA-B33E-4DB4-81DE-06EDAF378496}">
      <dsp:nvSpPr>
        <dsp:cNvPr id="0" name=""/>
        <dsp:cNvSpPr/>
      </dsp:nvSpPr>
      <dsp:spPr>
        <a:xfrm rot="16200000">
          <a:off x="4737835" y="3128664"/>
          <a:ext cx="2030860" cy="420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Локальный 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</a:t>
          </a:r>
          <a:endParaRPr lang="ru-RU" sz="1200" b="1" kern="1200" dirty="0"/>
        </a:p>
      </dsp:txBody>
      <dsp:txXfrm>
        <a:off x="4737835" y="3128664"/>
        <a:ext cx="2030860" cy="420178"/>
      </dsp:txXfrm>
    </dsp:sp>
    <dsp:sp modelId="{D494FF4B-B8F0-4364-9F9B-B55D572D94BF}">
      <dsp:nvSpPr>
        <dsp:cNvPr id="0" name=""/>
        <dsp:cNvSpPr/>
      </dsp:nvSpPr>
      <dsp:spPr>
        <a:xfrm>
          <a:off x="6015764" y="0"/>
          <a:ext cx="1949892" cy="5871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50" b="0" kern="1200" dirty="0" smtClean="0"/>
            <a:t>Устав МАДОУ № 477;</a:t>
          </a:r>
          <a:br>
            <a:rPr lang="ru-RU" sz="1350" b="0" kern="1200" dirty="0" smtClean="0"/>
          </a:br>
          <a:r>
            <a:rPr lang="ru-RU" sz="1350" b="0" kern="1200" dirty="0" smtClean="0"/>
            <a:t>Правила приёма воспитанников в МАДОУ «ДС№477 </a:t>
          </a:r>
          <a:r>
            <a:rPr lang="ru-RU" sz="1350" b="0" kern="1200" dirty="0" err="1" smtClean="0"/>
            <a:t>г.Челябинска</a:t>
          </a:r>
          <a:r>
            <a:rPr lang="ru-RU" sz="1350" b="0" kern="1200" dirty="0" smtClean="0"/>
            <a:t>»;</a:t>
          </a:r>
          <a:br>
            <a:rPr lang="ru-RU" sz="1350" b="0" kern="1200" dirty="0" smtClean="0"/>
          </a:br>
          <a:r>
            <a:rPr lang="ru-RU" sz="1350" b="0" kern="1200" dirty="0" smtClean="0"/>
            <a:t>Положения: </a:t>
          </a:r>
          <a:br>
            <a:rPr lang="ru-RU" sz="1350" b="0" kern="1200" dirty="0" smtClean="0"/>
          </a:br>
          <a:r>
            <a:rPr lang="ru-RU" sz="1350" b="0" kern="1200" dirty="0" smtClean="0"/>
            <a:t>о порядке оформления возникновения, приостановления и прекращения отношений между МАДОУ«ДС № 477 г. Челябинска» и родителями (законными представителями) воспитанников;</a:t>
          </a:r>
          <a:br>
            <a:rPr lang="ru-RU" sz="1350" b="0" kern="1200" dirty="0" smtClean="0"/>
          </a:br>
          <a:r>
            <a:rPr lang="ru-RU" sz="1350" b="0" kern="1200" dirty="0" smtClean="0"/>
            <a:t>о порядке перевода, отчисления и восстановления воспитанников;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0" kern="1200" dirty="0" smtClean="0"/>
            <a:t>о группах кратковременного пребывания (ГКП);</a:t>
          </a:r>
          <a:br>
            <a:rPr lang="ru-RU" sz="1350" b="0" kern="1200" dirty="0" smtClean="0"/>
          </a:br>
          <a:r>
            <a:rPr lang="ru-RU" sz="1350" b="0" kern="1200" dirty="0" smtClean="0"/>
            <a:t>о </a:t>
          </a:r>
          <a:r>
            <a:rPr lang="ru-RU" sz="1350" b="0" kern="1200" dirty="0" err="1" smtClean="0"/>
            <a:t>ППк</a:t>
          </a:r>
          <a:r>
            <a:rPr lang="ru-RU" sz="1350" b="0" kern="1200" dirty="0" smtClean="0"/>
            <a:t>;</a:t>
          </a:r>
          <a:br>
            <a:rPr lang="ru-RU" sz="1350" b="0" kern="1200" dirty="0" smtClean="0"/>
          </a:br>
          <a:r>
            <a:rPr lang="ru-RU" sz="1350" b="0" kern="1200" dirty="0" smtClean="0"/>
            <a:t>о режиме занятий;</a:t>
          </a:r>
          <a:br>
            <a:rPr lang="ru-RU" sz="1350" b="0" kern="1200" dirty="0" smtClean="0"/>
          </a:br>
          <a:r>
            <a:rPr lang="ru-RU" sz="1350" b="0" kern="1200" dirty="0" smtClean="0"/>
            <a:t>о рабочих программах;</a:t>
          </a:r>
          <a:br>
            <a:rPr lang="ru-RU" sz="1350" b="0" kern="1200" dirty="0" smtClean="0"/>
          </a:br>
          <a:r>
            <a:rPr lang="ru-RU" sz="1350" b="0" kern="1200" dirty="0" smtClean="0"/>
            <a:t>о персонифицирован </a:t>
          </a:r>
          <a:r>
            <a:rPr lang="ru-RU" sz="1350" b="0" kern="1200" dirty="0" err="1" smtClean="0"/>
            <a:t>ных</a:t>
          </a:r>
          <a:r>
            <a:rPr lang="ru-RU" sz="1350" b="0" kern="1200" dirty="0" smtClean="0"/>
            <a:t> программах педагогов;</a:t>
          </a:r>
          <a:br>
            <a:rPr lang="ru-RU" sz="1350" b="0" kern="1200" dirty="0" smtClean="0"/>
          </a:br>
          <a:r>
            <a:rPr lang="ru-RU" sz="1350" b="0" kern="1200" dirty="0" smtClean="0"/>
            <a:t>Инструкции</a:t>
          </a:r>
          <a:br>
            <a:rPr lang="ru-RU" sz="1350" b="0" kern="1200" dirty="0" smtClean="0"/>
          </a:br>
          <a:r>
            <a:rPr lang="ru-RU" sz="1350" b="0" kern="1200" dirty="0" smtClean="0"/>
            <a:t>Приказы</a:t>
          </a:r>
          <a:r>
            <a:rPr lang="ru-RU" sz="1400" b="0" kern="1200" dirty="0" smtClean="0"/>
            <a:t/>
          </a:r>
          <a:br>
            <a:rPr lang="ru-RU" sz="1400" b="0" kern="1200" dirty="0" smtClean="0"/>
          </a:br>
          <a:r>
            <a:rPr lang="ru-RU" sz="2300" b="1" kern="1200" dirty="0" smtClean="0"/>
            <a:t> </a:t>
          </a:r>
          <a:endParaRPr lang="ru-RU" sz="1400" b="0" kern="1200" dirty="0" smtClean="0"/>
        </a:p>
      </dsp:txBody>
      <dsp:txXfrm>
        <a:off x="6015764" y="0"/>
        <a:ext cx="1949892" cy="5871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F1825-99C1-47EC-A612-FAA1CACF13F4}">
      <dsp:nvSpPr>
        <dsp:cNvPr id="0" name=""/>
        <dsp:cNvSpPr/>
      </dsp:nvSpPr>
      <dsp:spPr>
        <a:xfrm>
          <a:off x="0" y="0"/>
          <a:ext cx="8210550" cy="7631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Оборудованы участки для прогулки,  для удаленной от здания группы созданы условия для хранения выносного материала, организовано видеонаблюдение за безопасностью детей на прогулке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718423" y="0"/>
        <a:ext cx="6492126" cy="763137"/>
      </dsp:txXfrm>
    </dsp:sp>
    <dsp:sp modelId="{07148553-E2BE-470D-8533-CA1A419A81AF}">
      <dsp:nvSpPr>
        <dsp:cNvPr id="0" name=""/>
        <dsp:cNvSpPr/>
      </dsp:nvSpPr>
      <dsp:spPr>
        <a:xfrm>
          <a:off x="522869" y="76313"/>
          <a:ext cx="748999" cy="6105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40FE8-C4EE-4183-AE90-9499EC3C55A2}">
      <dsp:nvSpPr>
        <dsp:cNvPr id="0" name=""/>
        <dsp:cNvSpPr/>
      </dsp:nvSpPr>
      <dsp:spPr>
        <a:xfrm>
          <a:off x="0" y="839451"/>
          <a:ext cx="8210550" cy="7631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Группы для детей раннего возраста имеют отдельный вход , оборудованный домофоном, туалетные комнаты имеют горшечницы, накладки, резиновые коврики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718423" y="839451"/>
        <a:ext cx="6492126" cy="763137"/>
      </dsp:txXfrm>
    </dsp:sp>
    <dsp:sp modelId="{BA6FE598-2586-454E-BB93-8461E497322D}">
      <dsp:nvSpPr>
        <dsp:cNvPr id="0" name=""/>
        <dsp:cNvSpPr/>
      </dsp:nvSpPr>
      <dsp:spPr>
        <a:xfrm>
          <a:off x="478047" y="915765"/>
          <a:ext cx="838641" cy="6105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D0354-EEE0-437B-A439-6C38E87A822A}">
      <dsp:nvSpPr>
        <dsp:cNvPr id="0" name=""/>
        <dsp:cNvSpPr/>
      </dsp:nvSpPr>
      <dsp:spPr>
        <a:xfrm>
          <a:off x="0" y="1678903"/>
          <a:ext cx="8210550" cy="7631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Мебель по росту детей, для организации присмотра и ухода, образовательного процесса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718423" y="1678903"/>
        <a:ext cx="6492126" cy="763137"/>
      </dsp:txXfrm>
    </dsp:sp>
    <dsp:sp modelId="{1222CA3E-9CE7-4353-9497-3BE5B9463E26}">
      <dsp:nvSpPr>
        <dsp:cNvPr id="0" name=""/>
        <dsp:cNvSpPr/>
      </dsp:nvSpPr>
      <dsp:spPr>
        <a:xfrm>
          <a:off x="494854" y="1736169"/>
          <a:ext cx="766931" cy="6105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8926F-EC73-43D4-A401-53B47D450254}">
      <dsp:nvSpPr>
        <dsp:cNvPr id="0" name=""/>
        <dsp:cNvSpPr/>
      </dsp:nvSpPr>
      <dsp:spPr>
        <a:xfrm>
          <a:off x="0" y="2518355"/>
          <a:ext cx="8210550" cy="7631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Приобретены посудомоечные машины для обработки посуды, столовых приборов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718423" y="2518355"/>
        <a:ext cx="6492126" cy="763137"/>
      </dsp:txXfrm>
    </dsp:sp>
    <dsp:sp modelId="{78C8703F-C9A9-469D-BE83-589184E11270}">
      <dsp:nvSpPr>
        <dsp:cNvPr id="0" name=""/>
        <dsp:cNvSpPr/>
      </dsp:nvSpPr>
      <dsp:spPr>
        <a:xfrm>
          <a:off x="522869" y="2594669"/>
          <a:ext cx="748999" cy="6105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D4F7A-7679-43A3-B2C4-6A4106284977}">
      <dsp:nvSpPr>
        <dsp:cNvPr id="0" name=""/>
        <dsp:cNvSpPr/>
      </dsp:nvSpPr>
      <dsp:spPr>
        <a:xfrm>
          <a:off x="0" y="3357807"/>
          <a:ext cx="8210550" cy="7631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Установлено оборудование для пищеблока: пароконвектомат, овощерезка для нарезки овощей и приготовления пюре, тестомес, приобретён планетарный миксер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718423" y="3357807"/>
        <a:ext cx="6492126" cy="763137"/>
      </dsp:txXfrm>
    </dsp:sp>
    <dsp:sp modelId="{DE1B2ACF-A23D-4E89-AABA-7AFA8351F0FC}">
      <dsp:nvSpPr>
        <dsp:cNvPr id="0" name=""/>
        <dsp:cNvSpPr/>
      </dsp:nvSpPr>
      <dsp:spPr>
        <a:xfrm>
          <a:off x="504937" y="3425158"/>
          <a:ext cx="784862" cy="6105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FE434-4B36-4891-844D-C108A7765A4E}">
      <dsp:nvSpPr>
        <dsp:cNvPr id="0" name=""/>
        <dsp:cNvSpPr/>
      </dsp:nvSpPr>
      <dsp:spPr>
        <a:xfrm>
          <a:off x="0" y="165928"/>
          <a:ext cx="6121705" cy="9908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4D1D4-8F7F-46A8-AC2A-93B825459CDB}">
      <dsp:nvSpPr>
        <dsp:cNvPr id="0" name=""/>
        <dsp:cNvSpPr/>
      </dsp:nvSpPr>
      <dsp:spPr>
        <a:xfrm>
          <a:off x="62945" y="163189"/>
          <a:ext cx="6058759" cy="993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70" tIns="0" rIns="16197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Выполнение натуральных норм продуктов питания за 2020 год в группах раннего возраста </a:t>
          </a:r>
          <a:br>
            <a:rPr lang="ru-RU" sz="2000" b="1" kern="1200" dirty="0" smtClean="0"/>
          </a:br>
          <a:r>
            <a:rPr lang="ru-RU" sz="2000" b="1" kern="1200" dirty="0" smtClean="0"/>
            <a:t>составило  </a:t>
          </a:r>
          <a:r>
            <a:rPr lang="ru-RU" sz="2800" b="1" kern="1200" dirty="0" smtClean="0"/>
            <a:t>92,8%</a:t>
          </a:r>
          <a:endParaRPr lang="ru-RU" sz="2800" b="1" kern="1200" dirty="0"/>
        </a:p>
      </dsp:txBody>
      <dsp:txXfrm>
        <a:off x="111448" y="211692"/>
        <a:ext cx="5961753" cy="896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5ECC0-20A5-4754-AB14-4D475C835070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Период оформления документов</a:t>
          </a:r>
          <a:endParaRPr lang="ru-RU" sz="1600" kern="1200" dirty="0"/>
        </a:p>
      </dsp:txBody>
      <dsp:txXfrm>
        <a:off x="436958" y="1596826"/>
        <a:ext cx="1305521" cy="870346"/>
      </dsp:txXfrm>
    </dsp:sp>
    <dsp:sp modelId="{DA16A126-20EF-46C3-B6D7-789283E803D9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Период адаптации</a:t>
          </a:r>
          <a:endParaRPr lang="ru-RU" sz="1600" kern="1200" dirty="0"/>
        </a:p>
      </dsp:txBody>
      <dsp:txXfrm>
        <a:off x="2395239" y="1596826"/>
        <a:ext cx="1305521" cy="870346"/>
      </dsp:txXfrm>
    </dsp:sp>
    <dsp:sp modelId="{22849BDD-025E-4155-97DD-6B287183AD08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Период пребывания в детском саду</a:t>
          </a:r>
          <a:endParaRPr lang="ru-RU" sz="1600" kern="1200" dirty="0"/>
        </a:p>
      </dsp:txBody>
      <dsp:txXfrm>
        <a:off x="4353519" y="1596826"/>
        <a:ext cx="1305521" cy="8703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47823-A55D-48A0-B923-CA41B5BDC30D}">
      <dsp:nvSpPr>
        <dsp:cNvPr id="0" name=""/>
        <dsp:cNvSpPr/>
      </dsp:nvSpPr>
      <dsp:spPr>
        <a:xfrm rot="5400000">
          <a:off x="-226448" y="253025"/>
          <a:ext cx="1509657" cy="105676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Период оформления документов</a:t>
          </a:r>
          <a:endParaRPr lang="ru-RU" sz="1000" b="1" kern="1200" dirty="0">
            <a:solidFill>
              <a:schemeClr val="tx1"/>
            </a:solidFill>
          </a:endParaRPr>
        </a:p>
      </dsp:txBody>
      <dsp:txXfrm rot="-5400000">
        <a:off x="1" y="554956"/>
        <a:ext cx="1056760" cy="452897"/>
      </dsp:txXfrm>
    </dsp:sp>
    <dsp:sp modelId="{657CF528-EBA7-45F0-BE21-592AD22EC6DA}">
      <dsp:nvSpPr>
        <dsp:cNvPr id="0" name=""/>
        <dsp:cNvSpPr/>
      </dsp:nvSpPr>
      <dsp:spPr>
        <a:xfrm rot="5400000">
          <a:off x="4352578" y="-3293041"/>
          <a:ext cx="1028878" cy="7620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КОНСУЛЬТИРОВАНИЕ 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ИНФОРМИРОВАНИЕ ЧЕРЕЗ САЙТ ДОУ,  БЛОГ ИДЁМ В ДЕТСКИЙ САД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ИНДИВИДУАЛЬНЫЕ БЕСЕДЫ  ПО ВЫБОРУ РОДИТЕЛЕЙ (ЗАВЕДУЮЩИЙ, ЗАМЕСТИТЕЛЬ, СТАРШИЙ ВОСПИТАТЕЛЬ, ПЕДАГОГ- ПСИХОЛОГ)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ЗНАКОМСТВО  С  ДЕТСКИМ САДОМ И УСЛОВИЯМИ В ГРУППАХ</a:t>
          </a:r>
          <a:endParaRPr lang="ru-RU" sz="1400" b="1" kern="1200" dirty="0"/>
        </a:p>
      </dsp:txBody>
      <dsp:txXfrm rot="-5400000">
        <a:off x="1056760" y="53003"/>
        <a:ext cx="7570288" cy="928426"/>
      </dsp:txXfrm>
    </dsp:sp>
    <dsp:sp modelId="{CC1693D9-C875-4F1E-A244-B941D8E2AC02}">
      <dsp:nvSpPr>
        <dsp:cNvPr id="0" name=""/>
        <dsp:cNvSpPr/>
      </dsp:nvSpPr>
      <dsp:spPr>
        <a:xfrm rot="5400000">
          <a:off x="-226448" y="1716623"/>
          <a:ext cx="1509657" cy="1056760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effectLst/>
            </a:rPr>
            <a:t>Период адаптации</a:t>
          </a:r>
          <a:endParaRPr lang="ru-RU" sz="1000" b="1" kern="1200" dirty="0">
            <a:solidFill>
              <a:schemeClr val="tx1"/>
            </a:solidFill>
            <a:effectLst/>
          </a:endParaRPr>
        </a:p>
      </dsp:txBody>
      <dsp:txXfrm rot="-5400000">
        <a:off x="1" y="2018554"/>
        <a:ext cx="1056760" cy="452897"/>
      </dsp:txXfrm>
    </dsp:sp>
    <dsp:sp modelId="{92241FE5-7D56-4A40-9C80-E136143FC299}">
      <dsp:nvSpPr>
        <dsp:cNvPr id="0" name=""/>
        <dsp:cNvSpPr/>
      </dsp:nvSpPr>
      <dsp:spPr>
        <a:xfrm rot="5400000">
          <a:off x="4252065" y="-1829443"/>
          <a:ext cx="1229903" cy="7620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КОНСУЛЬТИРОВАНИЕ (ПЕДАГОГ- ПСИХОЛОГ, УЧИТЕЛЬ – ЛОГОПЕД)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ИНДИВИДУАЛЬНЫЕ БЕСЕДЫ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ПОМОЩЬ В ОРГАНИЗАЦИИ РЕЖИМНЫХ МОМЕНТОВ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НАБЛЮДЕНИЕ ЗА ДЕТЬМИ, ПРОВЕДЕНИЕ ЗАСЕДАНИЙ </a:t>
          </a:r>
          <a:r>
            <a:rPr lang="ru-RU" sz="1400" b="1" kern="1200" dirty="0" err="1" smtClean="0"/>
            <a:t>ППк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МАССАЖ (ПО ЗАПРОСУ РОДИТЕЛЕЙ)</a:t>
          </a:r>
          <a:endParaRPr lang="ru-RU" sz="1400" b="1" kern="1200" dirty="0"/>
        </a:p>
      </dsp:txBody>
      <dsp:txXfrm rot="-5400000">
        <a:off x="1056760" y="1425901"/>
        <a:ext cx="7560475" cy="1109825"/>
      </dsp:txXfrm>
    </dsp:sp>
    <dsp:sp modelId="{3508576D-9398-4453-B393-3496F3B52F26}">
      <dsp:nvSpPr>
        <dsp:cNvPr id="0" name=""/>
        <dsp:cNvSpPr/>
      </dsp:nvSpPr>
      <dsp:spPr>
        <a:xfrm rot="5400000">
          <a:off x="-226448" y="3460641"/>
          <a:ext cx="1509657" cy="1056760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Период пребывания в детском саду</a:t>
          </a:r>
          <a:endParaRPr lang="ru-RU" sz="1000" b="1" kern="1200" dirty="0">
            <a:solidFill>
              <a:schemeClr val="tx1"/>
            </a:solidFill>
          </a:endParaRPr>
        </a:p>
      </dsp:txBody>
      <dsp:txXfrm rot="-5400000">
        <a:off x="1" y="3762572"/>
        <a:ext cx="1056760" cy="452897"/>
      </dsp:txXfrm>
    </dsp:sp>
    <dsp:sp modelId="{71C42A43-2A32-49F6-A623-FFA24220FA4C}">
      <dsp:nvSpPr>
        <dsp:cNvPr id="0" name=""/>
        <dsp:cNvSpPr/>
      </dsp:nvSpPr>
      <dsp:spPr>
        <a:xfrm rot="5400000">
          <a:off x="3971646" y="-85426"/>
          <a:ext cx="1790742" cy="7620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ДОПОЛНИТЕЛЬНЫЕ ОБРАЗОВАТЕЛЬНЫЕ УСЛУГИ: ЗДОРОВЬЕСБЕРЕГАЮЩАЯ МУЗЫКАЛЬНО- ТВОРЧЕСКАЯ ДЕЯТЕЛЬНОСТЬ – КРУЖОК РАННЕГО РАЗВИТИЯ ЛАДУШКИ; ОБЩАЯ ФИЗИЧЕСКАЯ ПОДГОТОВКА С ЭЛЕМЕНТАМИ ЛФК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ИНФОРМИРОВАНИЕ О ЖИЗНИ ДЕТЕЙ В ГРУППЕ, ПОВЫШЕНИЕ ПЕДАГОГИЧЕСКОЙ КУЛЬТУРЫ РОДИТЕЛЕЙЦ ЧЕРЕЗ  БЛОГИ, ПОДГОТОВКУ НАГЛЯДНОГО МАТЕРИАЛА, СОЗДАНИЕ КОНТЕНТА В МЕДИАТЕКЕ ДЛЯ РОДИТЕЛЕЙ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ПРИВЛЕЧЕНИЕ РОДИТЕЛЕЙ К РЕАЛИЗАЦИИ СОЦИАЛЬНЫХ И ПЕДАГОГИЧЕСКИХ ПРОЕКТОВ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ПОМОЩЬ ВО ВРЕМЯ РЕЖИМНЫХ МОМЕНТОВ (СБОР НА ПРОГУЛКУ, ПРИХОД С ПРОГУЛКИ …)</a:t>
          </a:r>
          <a:endParaRPr lang="ru-RU" sz="1400" b="1" kern="1200" dirty="0"/>
        </a:p>
      </dsp:txBody>
      <dsp:txXfrm rot="-5400000">
        <a:off x="1056761" y="2916876"/>
        <a:ext cx="7533097" cy="16159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5BED0-A94E-406B-84C1-23EB94A81488}">
      <dsp:nvSpPr>
        <dsp:cNvPr id="0" name=""/>
        <dsp:cNvSpPr/>
      </dsp:nvSpPr>
      <dsp:spPr>
        <a:xfrm>
          <a:off x="5409443" y="2996272"/>
          <a:ext cx="2669063" cy="249726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Участие в режимных моментах</a:t>
          </a:r>
          <a:endParaRPr lang="ru-RU" sz="7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Совместные творческие дела (</a:t>
          </a:r>
          <a:r>
            <a:rPr lang="ru-RU" sz="800" kern="1200" dirty="0" smtClean="0"/>
            <a:t>например, 50 лет району, выпуск газет</a:t>
          </a:r>
          <a:r>
            <a:rPr lang="ru-RU" sz="1000" kern="1200" dirty="0" smtClean="0"/>
            <a:t>)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Мастер- классы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Совместные прогулки, мероприятия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Клубный день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Участие в оформлении группы и участка, преобразовании РППС</a:t>
          </a:r>
          <a:endParaRPr lang="ru-RU" sz="1000" kern="1200" dirty="0"/>
        </a:p>
      </dsp:txBody>
      <dsp:txXfrm>
        <a:off x="6264884" y="3675310"/>
        <a:ext cx="1758900" cy="1763503"/>
      </dsp:txXfrm>
    </dsp:sp>
    <dsp:sp modelId="{D5D71876-AE42-4DEC-A396-F16F22401F68}">
      <dsp:nvSpPr>
        <dsp:cNvPr id="0" name=""/>
        <dsp:cNvSpPr/>
      </dsp:nvSpPr>
      <dsp:spPr>
        <a:xfrm>
          <a:off x="123102" y="2989682"/>
          <a:ext cx="2656233" cy="261368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Составление </a:t>
          </a:r>
          <a:br>
            <a:rPr lang="ru-RU" sz="1000" kern="1200" dirty="0" smtClean="0"/>
          </a:br>
          <a:r>
            <a:rPr lang="ru-RU" sz="1000" kern="1200" dirty="0" smtClean="0"/>
            <a:t>социального паспорта группы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Индивидуальные беседы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Семейные выставки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Фото выставки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Группы в ВК и страница в Инстаграмм</a:t>
          </a:r>
          <a:endParaRPr lang="ru-RU" sz="1000" kern="1200" dirty="0"/>
        </a:p>
      </dsp:txBody>
      <dsp:txXfrm>
        <a:off x="177561" y="3697561"/>
        <a:ext cx="1750445" cy="1851343"/>
      </dsp:txXfrm>
    </dsp:sp>
    <dsp:sp modelId="{D1DD573E-1D61-43E5-A00B-F832F799DF1C}">
      <dsp:nvSpPr>
        <dsp:cNvPr id="0" name=""/>
        <dsp:cNvSpPr/>
      </dsp:nvSpPr>
      <dsp:spPr>
        <a:xfrm>
          <a:off x="5488585" y="-110286"/>
          <a:ext cx="2656233" cy="17206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Анкетирования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Опросы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Наблюдение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Индивидуальные беседы с родителями в период оформления в детский сад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Общение через формы обратной связи на сайте ДОУ</a:t>
          </a:r>
          <a:endParaRPr lang="ru-RU" sz="1000" kern="1200" dirty="0"/>
        </a:p>
      </dsp:txBody>
      <dsp:txXfrm>
        <a:off x="6323253" y="-72489"/>
        <a:ext cx="1783769" cy="1214883"/>
      </dsp:txXfrm>
    </dsp:sp>
    <dsp:sp modelId="{E8E54226-4DAC-43D2-BDA9-88E4C6351D9A}">
      <dsp:nvSpPr>
        <dsp:cNvPr id="0" name=""/>
        <dsp:cNvSpPr/>
      </dsp:nvSpPr>
      <dsp:spPr>
        <a:xfrm>
          <a:off x="13666" y="-92030"/>
          <a:ext cx="2656233" cy="17206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Информационные уголки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Консультации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Медиатека для родителей (блог Дистанционное образование)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УниверситетДляМам</a:t>
          </a:r>
          <a:r>
            <a:rPr lang="en-US" sz="1000" kern="1200" dirty="0" smtClean="0"/>
            <a:t>&amp;</a:t>
          </a:r>
          <a:r>
            <a:rPr lang="ru-RU" sz="1000" kern="1200" dirty="0" smtClean="0"/>
            <a:t>Пап (блог Иду в детский сад для родителей детей, не посещающих ДОУ)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Брошюры, буклеты</a:t>
          </a:r>
          <a:endParaRPr lang="ru-RU" sz="1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700" kern="1200" dirty="0"/>
        </a:p>
      </dsp:txBody>
      <dsp:txXfrm>
        <a:off x="51463" y="-54233"/>
        <a:ext cx="1783769" cy="1214883"/>
      </dsp:txXfrm>
    </dsp:sp>
    <dsp:sp modelId="{D8F8815E-F17E-4CF5-82C3-137F9B0C5EBA}">
      <dsp:nvSpPr>
        <dsp:cNvPr id="0" name=""/>
        <dsp:cNvSpPr/>
      </dsp:nvSpPr>
      <dsp:spPr>
        <a:xfrm>
          <a:off x="1705011" y="419463"/>
          <a:ext cx="2328237" cy="2328237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Повышение педагогической культуры родителей</a:t>
          </a:r>
          <a:endParaRPr lang="ru-RU" sz="1600" b="1" kern="1200" dirty="0"/>
        </a:p>
      </dsp:txBody>
      <dsp:txXfrm>
        <a:off x="2386936" y="1101388"/>
        <a:ext cx="1646312" cy="1646312"/>
      </dsp:txXfrm>
    </dsp:sp>
    <dsp:sp modelId="{BB6209C1-4F63-478A-88EC-60A982F15574}">
      <dsp:nvSpPr>
        <dsp:cNvPr id="0" name=""/>
        <dsp:cNvSpPr/>
      </dsp:nvSpPr>
      <dsp:spPr>
        <a:xfrm rot="5400000">
          <a:off x="4140788" y="419463"/>
          <a:ext cx="2328237" cy="2328237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Изучение потребностей семьи</a:t>
          </a:r>
          <a:endParaRPr lang="ru-RU" sz="1800" b="1" kern="1200" dirty="0"/>
        </a:p>
      </dsp:txBody>
      <dsp:txXfrm rot="-5400000">
        <a:off x="4140788" y="1101388"/>
        <a:ext cx="1646312" cy="1646312"/>
      </dsp:txXfrm>
    </dsp:sp>
    <dsp:sp modelId="{69F57E5D-2C4D-4718-BE41-189BC0D295C4}">
      <dsp:nvSpPr>
        <dsp:cNvPr id="0" name=""/>
        <dsp:cNvSpPr/>
      </dsp:nvSpPr>
      <dsp:spPr>
        <a:xfrm rot="10800000">
          <a:off x="4129450" y="2855240"/>
          <a:ext cx="2350914" cy="2328237"/>
        </a:xfrm>
        <a:prstGeom prst="pieWedge">
          <a:avLst/>
        </a:prstGeom>
        <a:solidFill>
          <a:srgbClr val="33CC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Совместная деятельность и </a:t>
          </a:r>
          <a:r>
            <a:rPr lang="ru-RU" sz="1450" b="1" kern="1200" dirty="0" smtClean="0"/>
            <a:t>информирование </a:t>
          </a:r>
          <a:r>
            <a:rPr lang="ru-RU" sz="1600" b="1" kern="1200" dirty="0" smtClean="0"/>
            <a:t>о жизни группы</a:t>
          </a:r>
          <a:endParaRPr lang="ru-RU" sz="1600" b="1" kern="1200" dirty="0"/>
        </a:p>
      </dsp:txBody>
      <dsp:txXfrm rot="10800000">
        <a:off x="4129450" y="2855240"/>
        <a:ext cx="1662347" cy="1646312"/>
      </dsp:txXfrm>
    </dsp:sp>
    <dsp:sp modelId="{AB09A6ED-58AD-4810-8AEA-CA56490B6F4F}">
      <dsp:nvSpPr>
        <dsp:cNvPr id="0" name=""/>
        <dsp:cNvSpPr/>
      </dsp:nvSpPr>
      <dsp:spPr>
        <a:xfrm rot="16200000">
          <a:off x="1705011" y="2855240"/>
          <a:ext cx="2328237" cy="2328237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Изучение социального статуса семьи</a:t>
          </a:r>
          <a:endParaRPr lang="ru-RU" sz="1800" b="1" kern="1200" dirty="0"/>
        </a:p>
      </dsp:txBody>
      <dsp:txXfrm rot="5400000">
        <a:off x="2386936" y="2855240"/>
        <a:ext cx="1646312" cy="1646312"/>
      </dsp:txXfrm>
    </dsp:sp>
    <dsp:sp modelId="{0BBEFA43-9E6C-4501-BF8A-78FFC472898F}">
      <dsp:nvSpPr>
        <dsp:cNvPr id="0" name=""/>
        <dsp:cNvSpPr/>
      </dsp:nvSpPr>
      <dsp:spPr>
        <a:xfrm>
          <a:off x="3685088" y="2317541"/>
          <a:ext cx="803860" cy="69900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40473-00F4-4D2A-A26C-3D2C134FE3E1}">
      <dsp:nvSpPr>
        <dsp:cNvPr id="0" name=""/>
        <dsp:cNvSpPr/>
      </dsp:nvSpPr>
      <dsp:spPr>
        <a:xfrm rot="10800000">
          <a:off x="3685088" y="2586390"/>
          <a:ext cx="803860" cy="69900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7BFED-FF74-4968-BA28-6A4CBAF02B7D}">
      <dsp:nvSpPr>
        <dsp:cNvPr id="0" name=""/>
        <dsp:cNvSpPr/>
      </dsp:nvSpPr>
      <dsp:spPr>
        <a:xfrm>
          <a:off x="2887980" y="582"/>
          <a:ext cx="4331970" cy="22706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Работа с семьёй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Различные формы образования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Расширение условий присмотра и ухода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Использование современных технологий, в </a:t>
          </a:r>
          <a:r>
            <a:rPr lang="ru-RU" sz="1600" kern="1200" dirty="0" err="1" smtClean="0"/>
            <a:t>т.ч</a:t>
          </a:r>
          <a:r>
            <a:rPr lang="ru-RU" sz="1600" kern="1200" dirty="0" smtClean="0"/>
            <a:t> дистанционных</a:t>
          </a:r>
          <a:endParaRPr lang="ru-RU" sz="1600" kern="1200" dirty="0"/>
        </a:p>
      </dsp:txBody>
      <dsp:txXfrm>
        <a:off x="2887980" y="284412"/>
        <a:ext cx="3480481" cy="1702977"/>
      </dsp:txXfrm>
    </dsp:sp>
    <dsp:sp modelId="{E7DA85DD-E3BC-4724-8FC0-E68D717AA053}">
      <dsp:nvSpPr>
        <dsp:cNvPr id="0" name=""/>
        <dsp:cNvSpPr/>
      </dsp:nvSpPr>
      <dsp:spPr>
        <a:xfrm>
          <a:off x="0" y="582"/>
          <a:ext cx="2887980" cy="22706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Индивидуализация</a:t>
          </a:r>
          <a:endParaRPr lang="ru-RU" sz="2300" kern="1200" dirty="0"/>
        </a:p>
      </dsp:txBody>
      <dsp:txXfrm>
        <a:off x="110843" y="111425"/>
        <a:ext cx="2666294" cy="2048951"/>
      </dsp:txXfrm>
    </dsp:sp>
    <dsp:sp modelId="{BA0A616C-A3F9-4343-B54D-026671E8A7E2}">
      <dsp:nvSpPr>
        <dsp:cNvPr id="0" name=""/>
        <dsp:cNvSpPr/>
      </dsp:nvSpPr>
      <dsp:spPr>
        <a:xfrm>
          <a:off x="2887980" y="2498283"/>
          <a:ext cx="4331970" cy="22706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Обогащение условий для двигательной активности на территории МАДОУ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Пополнение РППС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Продолжение практики дополнительного образования детей раннего возраста</a:t>
          </a:r>
          <a:endParaRPr lang="ru-RU" sz="1600" kern="1200" dirty="0"/>
        </a:p>
      </dsp:txBody>
      <dsp:txXfrm>
        <a:off x="2887980" y="2782113"/>
        <a:ext cx="3480481" cy="1702977"/>
      </dsp:txXfrm>
    </dsp:sp>
    <dsp:sp modelId="{CC5CFB70-2D1B-4FCC-B0EE-810C16EC45CD}">
      <dsp:nvSpPr>
        <dsp:cNvPr id="0" name=""/>
        <dsp:cNvSpPr/>
      </dsp:nvSpPr>
      <dsp:spPr>
        <a:xfrm>
          <a:off x="0" y="2498283"/>
          <a:ext cx="2887980" cy="2270637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Расширение условий для проявления активности ребенка</a:t>
          </a:r>
          <a:endParaRPr lang="ru-RU" sz="2300" kern="1200" dirty="0"/>
        </a:p>
      </dsp:txBody>
      <dsp:txXfrm>
        <a:off x="110843" y="2609126"/>
        <a:ext cx="2666294" cy="2048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2538" cy="499011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435" y="0"/>
            <a:ext cx="2952538" cy="499011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6678"/>
            <a:ext cx="2952538" cy="499010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435" y="9446678"/>
            <a:ext cx="2952538" cy="499010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231" cy="497047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719" y="0"/>
            <a:ext cx="2953231" cy="497047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7F85B85-512F-412F-B74E-BE2619D17DA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2" tIns="45871" rIns="91742" bIns="4587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6" y="4724321"/>
            <a:ext cx="5450520" cy="4475004"/>
          </a:xfrm>
          <a:prstGeom prst="rect">
            <a:avLst/>
          </a:prstGeom>
        </p:spPr>
        <p:txBody>
          <a:bodyPr vert="horz" lIns="91742" tIns="45871" rIns="91742" bIns="4587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7054"/>
            <a:ext cx="2953231" cy="497046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719" y="9447054"/>
            <a:ext cx="2953231" cy="497046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DB6C0182-DF7D-485B-81DA-23B4678E8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2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0182-DF7D-485B-81DA-23B4678E88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0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0182-DF7D-485B-81DA-23B4678E886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7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0182-DF7D-485B-81DA-23B4678E886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7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1" dirty="0"/>
              <a:t>Образование это прежде всего индивидуальный процесс. Мы стремимся растить активного и компетентного ребенка. Детский сад для них  - светлый уютный дом. Место, где им всегда рады!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Смена парадигмы </a:t>
            </a:r>
            <a:r>
              <a:rPr lang="ru-RU" sz="2000" b="1" dirty="0"/>
              <a:t>от ориентации на дефициты к ориентации на ресурсы </a:t>
            </a:r>
            <a:r>
              <a:rPr lang="ru-RU" sz="2000" dirty="0"/>
              <a:t>(компетентности) ребенка и родителей, когда не существует общей нормы, нужно быть внимательным к проявлениям ребенка и адекватно отвечать на них 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0182-DF7D-485B-81DA-23B4678E886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1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75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2936"/>
            <a:ext cx="2340864" cy="1655064"/>
          </a:xfrm>
          <a:prstGeom prst="rect">
            <a:avLst/>
          </a:prstGeom>
        </p:spPr>
      </p:pic>
      <p:sp>
        <p:nvSpPr>
          <p:cNvPr id="60" name="Rectangle 59"/>
          <p:cNvSpPr/>
          <p:nvPr userDrawn="1"/>
        </p:nvSpPr>
        <p:spPr>
          <a:xfrm>
            <a:off x="1170432" y="5202936"/>
            <a:ext cx="1170432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-304676" y="3245482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 userDrawn="1"/>
        </p:nvSpPr>
        <p:spPr>
          <a:xfrm rot="10800000">
            <a:off x="2340864" y="5202936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6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aoy477chel-vmk.blogspot.com/p/blog-page_10.htm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0" y="4747437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290047" y="4634753"/>
            <a:ext cx="5622634" cy="18776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n/>
                <a:solidFill>
                  <a:srgbClr val="1414B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Система работы с детьми раннего возраста</a:t>
            </a:r>
            <a:endParaRPr lang="en-US" sz="4400" b="1" dirty="0">
              <a:ln/>
              <a:solidFill>
                <a:srgbClr val="1414BC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3" y="197224"/>
            <a:ext cx="1775011" cy="1775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1" y="506108"/>
            <a:ext cx="7886698" cy="9987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1414BC"/>
                </a:solidFill>
              </a:rPr>
              <a:t>Созданы условия для </a:t>
            </a:r>
            <a:r>
              <a:rPr lang="ru-RU" sz="2800" dirty="0">
                <a:solidFill>
                  <a:srgbClr val="1414BC"/>
                </a:solidFill>
              </a:rPr>
              <a:t/>
            </a:r>
            <a:br>
              <a:rPr lang="ru-RU" sz="2800" dirty="0">
                <a:solidFill>
                  <a:srgbClr val="1414BC"/>
                </a:solidFill>
              </a:rPr>
            </a:br>
            <a:r>
              <a:rPr lang="ru-RU" sz="2800" b="1" dirty="0" smtClean="0">
                <a:solidFill>
                  <a:srgbClr val="1414BC"/>
                </a:solidFill>
              </a:rPr>
              <a:t>здоровьесбережения и мягкой адаптации к условиям детского сада</a:t>
            </a:r>
            <a:endParaRPr lang="ru-RU" sz="2800" dirty="0">
              <a:solidFill>
                <a:srgbClr val="1414BC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05" y="3338385"/>
            <a:ext cx="3294930" cy="2835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19249"/>
            <a:ext cx="2352675" cy="4214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90312"/>
            <a:ext cx="2114550" cy="357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12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63207"/>
            <a:ext cx="7886698" cy="1427467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>
                <a:solidFill>
                  <a:srgbClr val="1414BC"/>
                </a:solidFill>
              </a:rPr>
              <a:t>Установлено оборудование для пищеблока: пароконвектомат, овощерезка для нарезки овощей и приготовления пюре, тестомес, приобретён планетарный </a:t>
            </a:r>
            <a:r>
              <a:rPr lang="ru-RU" sz="3100" b="1" dirty="0" smtClean="0">
                <a:solidFill>
                  <a:srgbClr val="1414BC"/>
                </a:solidFill>
              </a:rPr>
              <a:t>миксер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3" y="1873250"/>
            <a:ext cx="3263503" cy="435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37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63207"/>
            <a:ext cx="7886698" cy="1427467"/>
          </a:xfrm>
        </p:spPr>
        <p:txBody>
          <a:bodyPr>
            <a:normAutofit/>
          </a:bodyPr>
          <a:lstStyle/>
          <a:p>
            <a:pPr lvl="0" algn="ctr"/>
            <a:r>
              <a:rPr lang="ru-RU" sz="3100" b="1" dirty="0" smtClean="0">
                <a:solidFill>
                  <a:srgbClr val="1414BC"/>
                </a:solidFill>
              </a:rPr>
              <a:t>Меню соответствует требованиям новых СанПиН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49" y="1318874"/>
            <a:ext cx="6705599" cy="4945880"/>
          </a:xfr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932823"/>
              </p:ext>
            </p:extLst>
          </p:nvPr>
        </p:nvGraphicFramePr>
        <p:xfrm>
          <a:off x="2688116" y="5475382"/>
          <a:ext cx="6121705" cy="1156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93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63207"/>
            <a:ext cx="7886698" cy="1427467"/>
          </a:xfrm>
        </p:spPr>
        <p:txBody>
          <a:bodyPr>
            <a:normAutofit/>
          </a:bodyPr>
          <a:lstStyle/>
          <a:p>
            <a:pPr lvl="0" algn="ctr"/>
            <a:r>
              <a:rPr lang="ru-RU" sz="3100" b="1" dirty="0" smtClean="0">
                <a:solidFill>
                  <a:srgbClr val="1414BC"/>
                </a:solidFill>
              </a:rPr>
              <a:t>Меню соответствует требованиям новых СанПиН (индивидуальное меню)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2" y="1564385"/>
            <a:ext cx="6705599" cy="308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2" y="1473244"/>
            <a:ext cx="2923308" cy="5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33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63207"/>
            <a:ext cx="7886698" cy="1427467"/>
          </a:xfrm>
        </p:spPr>
        <p:txBody>
          <a:bodyPr>
            <a:normAutofit/>
          </a:bodyPr>
          <a:lstStyle/>
          <a:p>
            <a:pPr lvl="0" algn="ctr"/>
            <a:r>
              <a:rPr lang="ru-RU" sz="3100" b="1" dirty="0" smtClean="0">
                <a:solidFill>
                  <a:srgbClr val="1414BC"/>
                </a:solidFill>
              </a:rPr>
              <a:t>Информация </a:t>
            </a:r>
            <a:r>
              <a:rPr lang="ru-RU" sz="3100" b="1" dirty="0">
                <a:solidFill>
                  <a:srgbClr val="1414BC"/>
                </a:solidFill>
              </a:rPr>
              <a:t>о питании </a:t>
            </a:r>
            <a:r>
              <a:rPr lang="ru-RU" sz="3100" b="1" dirty="0" smtClean="0">
                <a:solidFill>
                  <a:srgbClr val="1414BC"/>
                </a:solidFill>
              </a:rPr>
              <a:t>доступна </a:t>
            </a:r>
            <a:r>
              <a:rPr lang="ru-RU" sz="3100" b="1" dirty="0">
                <a:solidFill>
                  <a:srgbClr val="1414BC"/>
                </a:solidFill>
              </a:rPr>
              <a:t>для родителей в группах и на сайте ДОУ, имеется меню выходного дня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6694" y="1682750"/>
            <a:ext cx="507656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qrcoder.ru/code/?%CC%C5%CD%DE+%C2%DB%D5%CE%C4%CD%CE%C3%CE+%C4%CD%DF&amp;4&amp;0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3750" y="2622550"/>
            <a:ext cx="16129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54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29" y="163208"/>
            <a:ext cx="8247530" cy="7601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414BC"/>
                </a:solidFill>
              </a:rPr>
              <a:t>Взаимодействие воспитателей и специалистов </a:t>
            </a:r>
            <a:endParaRPr lang="ru-RU" sz="2800" b="1" dirty="0">
              <a:solidFill>
                <a:srgbClr val="1414BC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2642"/>
            <a:ext cx="7781926" cy="5162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82419076"/>
              </p:ext>
            </p:extLst>
          </p:nvPr>
        </p:nvGraphicFramePr>
        <p:xfrm>
          <a:off x="2247900" y="40925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253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29" y="163208"/>
            <a:ext cx="8247530" cy="7601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1414BC"/>
                </a:solidFill>
              </a:rPr>
              <a:t>Формы и направления взаимодействия воспитателей и специалистов  в разные периоды</a:t>
            </a:r>
            <a:endParaRPr lang="ru-RU" sz="2800" b="1" dirty="0">
              <a:solidFill>
                <a:srgbClr val="1414BC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14551453"/>
              </p:ext>
            </p:extLst>
          </p:nvPr>
        </p:nvGraphicFramePr>
        <p:xfrm>
          <a:off x="200024" y="987424"/>
          <a:ext cx="8677275" cy="4746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37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2069802" y="1771169"/>
            <a:ext cx="5232407" cy="3062288"/>
            <a:chOff x="1248" y="-139"/>
            <a:chExt cx="3296" cy="1929"/>
          </a:xfrm>
        </p:grpSpPr>
        <p:sp>
          <p:nvSpPr>
            <p:cNvPr id="38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gray">
            <a:xfrm>
              <a:off x="1908" y="-139"/>
              <a:ext cx="26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Изучение потребностей семьи</a:t>
              </a:r>
              <a:endParaRPr lang="en-US" sz="2400" dirty="0"/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2069802" y="1763232"/>
            <a:ext cx="5803905" cy="1306513"/>
            <a:chOff x="1248" y="2030"/>
            <a:chExt cx="3656" cy="823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897" y="2562"/>
              <a:ext cx="30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Реализация программы адаптации</a:t>
              </a:r>
              <a:endParaRPr lang="en-US" sz="2400" dirty="0"/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2069802" y="2601432"/>
            <a:ext cx="5105400" cy="3062288"/>
            <a:chOff x="1248" y="2640"/>
            <a:chExt cx="3216" cy="1929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gray">
            <a:xfrm>
              <a:off x="1932" y="4278"/>
              <a:ext cx="20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Наблюдение за детьми</a:t>
              </a:r>
              <a:endParaRPr lang="en-US" sz="2400" dirty="0"/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2069802" y="3439631"/>
            <a:ext cx="5827715" cy="1314450"/>
            <a:chOff x="1248" y="3230"/>
            <a:chExt cx="3671" cy="828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gray">
            <a:xfrm>
              <a:off x="1882" y="3767"/>
              <a:ext cx="30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Организация режимных моментов </a:t>
              </a:r>
              <a:endParaRPr lang="en-US" sz="2400" dirty="0"/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7" name="Group 22"/>
          <p:cNvGrpSpPr>
            <a:grpSpLocks/>
          </p:cNvGrpSpPr>
          <p:nvPr/>
        </p:nvGrpSpPr>
        <p:grpSpPr bwMode="auto">
          <a:xfrm>
            <a:off x="1981236" y="3461810"/>
            <a:ext cx="6805618" cy="2259013"/>
            <a:chOff x="1248" y="2157"/>
            <a:chExt cx="4287" cy="1423"/>
          </a:xfrm>
        </p:grpSpPr>
        <p:sp>
          <p:nvSpPr>
            <p:cNvPr id="58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gray">
            <a:xfrm>
              <a:off x="1953" y="2157"/>
              <a:ext cx="35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Консультирование родителей и педагогов</a:t>
              </a:r>
              <a:endParaRPr lang="en-US" sz="2400" dirty="0"/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539324" y="468007"/>
            <a:ext cx="8247530" cy="80498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1414BC"/>
                </a:solidFill>
              </a:rPr>
              <a:t>Психолого- педагогическое сопровождение</a:t>
            </a:r>
            <a:endParaRPr lang="ru-RU" sz="3600" b="1" dirty="0">
              <a:solidFill>
                <a:srgbClr val="141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" y="163207"/>
            <a:ext cx="8408334" cy="137872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1414BC"/>
                </a:solidFill>
              </a:rPr>
              <a:t>Программно- методическое обеспечение</a:t>
            </a:r>
            <a:endParaRPr lang="ru-RU" sz="3600" b="1" dirty="0">
              <a:solidFill>
                <a:srgbClr val="1414BC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1400175"/>
            <a:ext cx="6084233" cy="4419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2671482" y="6006353"/>
            <a:ext cx="606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http://maoy477chel-vmk.blogspot.com/p/blog-page_10.html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79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1289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1414BC"/>
                </a:solidFill>
              </a:rPr>
              <a:t>Система повышения квалификации </a:t>
            </a:r>
            <a:r>
              <a:rPr lang="ru-RU" sz="2400" b="1" dirty="0">
                <a:solidFill>
                  <a:srgbClr val="1414BC"/>
                </a:solidFill>
              </a:rPr>
              <a:t>педагогов групп раннего </a:t>
            </a:r>
            <a:r>
              <a:rPr lang="ru-RU" sz="2400" b="1" dirty="0" smtClean="0">
                <a:solidFill>
                  <a:srgbClr val="1414BC"/>
                </a:solidFill>
              </a:rPr>
              <a:t>возраста использует современные технологии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38450" y="5597897"/>
            <a:ext cx="5881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Персонифицированные программы педагогов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Творческое портфолио педагогов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Виртуальный методический кабинет – имеется </a:t>
            </a:r>
            <a:r>
              <a:rPr lang="ru-RU" sz="1600" dirty="0" err="1" smtClean="0"/>
              <a:t>медиатека</a:t>
            </a:r>
            <a:r>
              <a:rPr lang="ru-RU" sz="1600" dirty="0" smtClean="0"/>
              <a:t> для педагогов групп раннего возраста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02" y="1127056"/>
            <a:ext cx="7004797" cy="45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510" y="181137"/>
            <a:ext cx="7886698" cy="68843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1414BC"/>
                </a:solidFill>
              </a:rPr>
              <a:t>Нормативно- правовое обеспечение деятельности МАДОУ </a:t>
            </a:r>
            <a:r>
              <a:rPr lang="ru-RU" sz="2400" b="1" dirty="0" smtClean="0">
                <a:solidFill>
                  <a:srgbClr val="1414BC"/>
                </a:solidFill>
              </a:rPr>
              <a:t>с </a:t>
            </a:r>
            <a:r>
              <a:rPr lang="ru-RU" sz="2400" b="1" dirty="0">
                <a:solidFill>
                  <a:srgbClr val="1414BC"/>
                </a:solidFill>
              </a:rPr>
              <a:t>детьми раннего возраста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3591"/>
              </p:ext>
            </p:extLst>
          </p:nvPr>
        </p:nvGraphicFramePr>
        <p:xfrm>
          <a:off x="788897" y="860608"/>
          <a:ext cx="8265458" cy="5871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33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13011" y="371475"/>
            <a:ext cx="7467413" cy="881063"/>
          </a:xfrm>
          <a:noFill/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1414BC"/>
                </a:solidFill>
              </a:rPr>
              <a:t>Инновационный подход: интеграция дошкольного и дополнительного образования </a:t>
            </a:r>
            <a:br>
              <a:rPr lang="ru-RU" altLang="ru-RU" sz="2800" b="1" dirty="0" smtClean="0">
                <a:solidFill>
                  <a:srgbClr val="1414BC"/>
                </a:solidFill>
              </a:rPr>
            </a:br>
            <a:r>
              <a:rPr lang="ru-RU" altLang="ru-RU" sz="2800" b="1" dirty="0" smtClean="0">
                <a:solidFill>
                  <a:srgbClr val="1414BC"/>
                </a:solidFill>
              </a:rPr>
              <a:t>детей раннего возраста</a:t>
            </a:r>
            <a:endParaRPr lang="ru-RU" alt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1" y="1323974"/>
            <a:ext cx="6441668" cy="5295901"/>
          </a:xfrm>
        </p:spPr>
      </p:pic>
    </p:spTree>
    <p:extLst>
      <p:ext uri="{BB962C8B-B14F-4D97-AF65-F5344CB8AC3E}">
        <p14:creationId xmlns:p14="http://schemas.microsoft.com/office/powerpoint/2010/main" val="11601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13011" y="371475"/>
            <a:ext cx="7467413" cy="881063"/>
          </a:xfrm>
          <a:noFill/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1414BC"/>
                </a:solidFill>
              </a:rPr>
              <a:t>Интеграция дошкольного и дополнительного образования детей раннего возраста</a:t>
            </a:r>
            <a:endParaRPr lang="ru-RU" alt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5512" y="1382691"/>
            <a:ext cx="2897125" cy="3865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5" y="3984987"/>
            <a:ext cx="2466975" cy="265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00217" y="5261740"/>
            <a:ext cx="441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Образовательная программа здоровьесберегающей музыкально- творческой деятельности «Ладушки»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Образовательная программа «Общая физическая подготовка с элементами ЛФК»</a:t>
            </a:r>
            <a:endParaRPr lang="ru-RU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755" y="1306491"/>
            <a:ext cx="2647939" cy="3865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56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501" y="371475"/>
            <a:ext cx="8058150" cy="881063"/>
          </a:xfrm>
          <a:noFill/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1414BC"/>
                </a:solidFill>
              </a:rPr>
              <a:t>Дополнительное образование </a:t>
            </a:r>
            <a:br>
              <a:rPr lang="ru-RU" altLang="ru-RU" sz="2800" b="1" dirty="0" smtClean="0">
                <a:solidFill>
                  <a:srgbClr val="1414BC"/>
                </a:solidFill>
              </a:rPr>
            </a:br>
            <a:r>
              <a:rPr lang="ru-RU" altLang="ru-RU" sz="2800" b="1" dirty="0" smtClean="0">
                <a:solidFill>
                  <a:srgbClr val="1414BC"/>
                </a:solidFill>
              </a:rPr>
              <a:t>детей раннего возраста создаёт условия для восприятия стихов, музыки, сказок детьми раннего возраста </a:t>
            </a:r>
            <a:endParaRPr lang="ru-RU" alt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31950"/>
            <a:ext cx="4327525" cy="3245644"/>
          </a:xfrm>
        </p:spPr>
      </p:pic>
      <p:pic>
        <p:nvPicPr>
          <p:cNvPr id="8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0154" y="1479617"/>
            <a:ext cx="2482746" cy="427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qrcoder.ru/code/?https%3A%2F%2Fyoutu.be%2F0oSu0Y6X1LY&amp;6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997325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2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29" y="163208"/>
            <a:ext cx="8247530" cy="9215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414BC"/>
                </a:solidFill>
              </a:rPr>
              <a:t>Разнообразие форм работы с родителями</a:t>
            </a:r>
            <a:endParaRPr lang="ru-RU" sz="2800" b="1" dirty="0">
              <a:solidFill>
                <a:srgbClr val="1414B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4176640"/>
              </p:ext>
            </p:extLst>
          </p:nvPr>
        </p:nvGraphicFramePr>
        <p:xfrm>
          <a:off x="628650" y="896470"/>
          <a:ext cx="8174038" cy="5602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1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29" y="163207"/>
            <a:ext cx="8247530" cy="137872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1414BC"/>
                </a:solidFill>
              </a:rPr>
              <a:t>Создание РППС для детей раннего возраста</a:t>
            </a:r>
            <a:endParaRPr lang="ru-RU" b="1" dirty="0">
              <a:solidFill>
                <a:srgbClr val="1414BC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1" y="1359786"/>
            <a:ext cx="3349438" cy="2512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366247" y="1514436"/>
            <a:ext cx="3923739" cy="14003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проекты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7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 принимают участие в создании среды</a:t>
            </a:r>
          </a:p>
          <a:p>
            <a:pPr algn="ctr"/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68" y="2676618"/>
            <a:ext cx="3349437" cy="251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22" y="4080669"/>
            <a:ext cx="3349437" cy="251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69" y="3170657"/>
            <a:ext cx="3349438" cy="251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05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29" y="163207"/>
            <a:ext cx="8247530" cy="137872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1414BC"/>
                </a:solidFill>
              </a:rPr>
              <a:t>Особенности РППС для детей раннего возраста</a:t>
            </a:r>
            <a:endParaRPr lang="ru-RU" b="1" dirty="0">
              <a:solidFill>
                <a:srgbClr val="1414BC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50" y="4020825"/>
            <a:ext cx="3349438" cy="251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819651" y="1532000"/>
            <a:ext cx="4171950" cy="4278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 в группе встречает герой, который помогает легче войти в группу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7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Детям предлагаются игровые комплекты: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Несколько кубиков </a:t>
            </a:r>
          </a:p>
          <a:p>
            <a:r>
              <a:rPr lang="ru-RU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+ небольшая машинка =предлагается построить гараж</a:t>
            </a:r>
          </a:p>
          <a:p>
            <a:r>
              <a:rPr lang="ru-RU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+небольшая куколка=сделать кроватку</a:t>
            </a:r>
          </a:p>
          <a:p>
            <a:r>
              <a:rPr lang="ru-RU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+ лошадка=сделать загон для лошадки</a:t>
            </a:r>
          </a:p>
          <a:p>
            <a:endParaRPr lang="ru-RU" sz="17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Используются маркеры игрового пространства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1" y="871437"/>
            <a:ext cx="1884058" cy="251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45" y="1682312"/>
            <a:ext cx="3394261" cy="2545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20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29" y="163207"/>
            <a:ext cx="8247530" cy="137872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1414BC"/>
                </a:solidFill>
              </a:rPr>
              <a:t>Результативность работы с детьми раннего возраста</a:t>
            </a:r>
            <a:endParaRPr lang="ru-RU" b="1" dirty="0">
              <a:solidFill>
                <a:srgbClr val="1414BC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9224823"/>
              </p:ext>
            </p:extLst>
          </p:nvPr>
        </p:nvGraphicFramePr>
        <p:xfrm>
          <a:off x="628650" y="1825625"/>
          <a:ext cx="3504079" cy="345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4962166"/>
              </p:ext>
            </p:extLst>
          </p:nvPr>
        </p:nvGraphicFramePr>
        <p:xfrm>
          <a:off x="4842061" y="1942166"/>
          <a:ext cx="350407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82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29" y="163207"/>
            <a:ext cx="8247530" cy="137872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1414BC"/>
                </a:solidFill>
              </a:rPr>
              <a:t>Удовлетворенность родителей </a:t>
            </a:r>
            <a:endParaRPr lang="ru-RU" b="1" dirty="0">
              <a:solidFill>
                <a:srgbClr val="1414BC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038" y="1293738"/>
            <a:ext cx="3886200" cy="24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12" y="3678770"/>
            <a:ext cx="3886200" cy="2402967"/>
          </a:xfrm>
          <a:prstGeom prst="rect">
            <a:avLst/>
          </a:prstGeom>
        </p:spPr>
      </p:pic>
      <p:pic>
        <p:nvPicPr>
          <p:cNvPr id="10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7" y="3687730"/>
            <a:ext cx="3886200" cy="2402967"/>
          </a:xfrm>
          <a:prstGeom prst="rect">
            <a:avLst/>
          </a:prstGeom>
        </p:spPr>
      </p:pic>
      <p:sp>
        <p:nvSpPr>
          <p:cNvPr id="11" name="AutoShape 4" descr="data:image/png;base64,iVBORw0KGgoAAAANSUhEUgAABLAAAALmCAYAAABSJm0fAAAgAElEQVR4XuzdB7wkRbX48XPz7gLLsoEsUQUki6Die0gSCQIqBsQAigF5mIA/iOmBPlHxKQr4REXJ4rJkiSJKzkhOC4jknMPefP8zdxkdh+muc6qrezr87ueznwWmuurU91RXdx9m5nZN1H6EHwQQQAABBBBAAAEEEEAAAQQQQAABBHIq0EUBK6eZISwEEEAAAQQQQAABBBBAAAEEEEAAgUkBClgsBAQQQAABBBBAAAEEEEAAAQQQQACBXAtQwMp1eggOAQQQQAABBBBAAAEEEEAAAQQQQIACFmsAAQQQQAABBBBAAAEEEEAAAQQQQCDXAhSwcp0egkMAAQQQQAABBBBAAAEEEEAAAQQQoIDFGkAAAQQQQAABBBBAAAEEEEAAAQQQyLUABaxcp4fgEEAAAQQQQAABBBBAAAEEEEAAAQQoYLEGEEAAAQQQQAABBBBAAAEEEEAAAQRyLUABK9fpITgEEEAAAQQQQAABBBBAAAEEEEAAAQpYrAEEEEAAAQQQQAABBBBAAAEEEEAAgVwLUMDKdXoIDgEEEEAAAQQQQAABBBBAAAEEEECAAhZrAAEEEEAAAQQQQAABBBBAAAEEEEAg1wIUsHKdHoJDAAEEEEAAAQQQQAABBBBAAAEEEKCAxRpAAAEEEEAAAQQQQAABBBBAAAEEEMi1AAWsXKeH4BBAAAEEEEAAAQQQQAABBBBAAAEEKGCxBhBAAAEEEEAAAQQQQAABBBBAAAEEci1AASvX6SE4BBBAAAEEEEAAAQQQQAABBBBAAAEKWKwBBBBAAAEEEEAAAQQQQAABBBBAAIFcC1DAynV6CA4BBBBAAAEEEEAAAQQQQAABBBBAgAIWawABBBBAAAEEEEAAAQQQQAABBBBAINcCFLBynR6CQwABBBBAAAEEEEAAAQQQQAABBBCggMUaQAABBBBAAAEEEEAAAQQQQAABBBDItQAFrFynh+AQQAABBBBAAAEEEEAAAQQQQAABBChgsQYQQAABBBBAAAEEEEAAAQQQQAABBHItQAEr1+khOAQQQAABBBBAAAEEEEAAAQQQQAABClisAQQQQAABBBBAAAEEEEAAAQQQQACBXAtQwMp1eggOAQQQQAABBBBAAAEEEEAAAQQQQIACFmsAAQQQQAABBBBAAAEEEEAAAQQQQCDXAhSwcp0egkMAAQQQQAABBBBAAAEEEEAAAQQQoIDFGkAAAQQQQAABBBBAAAEEEEAAAQQQyLUABaxcp4fgEEAAAQQQQAABBBBAAAEEEEAAAQQoYLEGEEAAAQQQQAABBBBAAAEEEEAAAQRyLUABK9fpITgEEEAAAQQQQAABBBBAAAEEEEAAAQpYrAEEEEAAAQQQQAABBBBAAAEEEEAAgVwLUMDKdXoIDgEEEEAAAQQQQAABBBBAAAEEEECAAhZrAAEEEEAAAQQQQAABBBBAAAEEEEAg1wIUsHKdHoJDAAEEEEAAAQQQQAABBBBAAAEEEKCAxRpAAAEEEEAAAQQQQAABBBBAAAEEEMi1AAWsXKeH4BBAAAEEEEAAAQQQQAABBBBAAAEEcl3A2m+//f4tQ4cccoh3xkL25R0EByKAAAI5EGjdDy0hJdmHLePQFgEEEEAAAQQQQAABBBBoFihUAaseuO/DEwUsFj4CCCCwUCBJAavZ0Hc/Jg8IIIAAAggggAACCCCAgFUg1wWsdg9aPg9MFK+sy4L2CCBQZoFQBawk/1OhzL7MDQEEEEAAAQQQQAABBMILFK6A5fPARAEr/MKhRwQQKK5AyAKWz55cXDkiRwABBBBAAAEEEEAAgU4J5L6AVYdJUoBKcmynksK4CCCAQJoCSfbFdsUvn3fGpjk/+kYAAQQQQAABBBBAAIHyCRSygFVPg/aBKcmDWvnSzYwQQACBZP9ToN3/VLDsyfgjgAACCCCAAAIIIIAAAj4ChShgtXtg0hSwKF75LAmOQQCBsguE2BtD9FF2Z+aHAAIIIIAAAggggAAC4QQKW8CqE7iKWDxghVso9IQAAuURCLE3huijPKLMBAEEEEAAAQQQQAABBNIWKEwBqw5heWBK0taF7iqcRR0f9cXJlv6sX76cZt+t89SOZXWwzjnKvzk+a5/aubUb2zrf1j7i1nLSvpvHsppoisia/qNsfeJp558kd+32Hdf+4DovLHtT1Pih5+TTn3UeGkufOBreIc+FuBxb5m1pG8LHOp71uprkfNaeN9Y8prFPWPsswrp1nSfa/LTu+1ldn1zx++Ygq1xb17U2H9Z+rfPV3E+57llc10TrPbNPTNYYXf7a9WbNjytOzbiWc9LVX7v4447xWV+uGFy54HUEEKieQKELWHEP0JYbeeuGa91stf1r+tX21byUNf1qHp5cp4drHG3srf1oj7PE59Ona36uGw/fm66oteyagzZeVz9xrpoxtP1nkXfXGmn3ujZ+bX4te1PUealxj5urNQaNS8ibWsv8tPmx9BnCznLjr51DIy5t0VczZ+ta0MaqGbvZ2bdf7XGucz/J/+CIuxdJ+nBudXTNM4RXnFXjNdc41nm5+nOdG0nzkHb/WXloHV3rqF281r5dc7b2ZzkPffq23Fdr+7cauNq3u2fQnK+W8yNE7i2WrrXI6wggUD2BQhWwXBtz1M2wa8PXXmh8bmBC923tzxKzb9+aMax9J32YaHcqh+jTtZYa4yaZb2vs7R4wtf274tX2E7U1hu4/RI5aY3XF6Nr2QxtZCgZRY4eek7W/EHNwuWtisuZG06crLs3cLXmzziFuv9XEptlfLA8zcV5ab6tB2vuENR7NNTDq/sS13iwP5Zq+fOcW9cCZ5vUpjeupa/27DLVrut39aqi+rTlM+3zxmavmnLHOU9On75qy3FdY445bU6H3dEt/2uuYdb4WS9c5w+sIIFBNgcIXsNrd3Fk26NYLr+b/LGhvYNpt6q3HatrE3fhGxWLtt90NiGueWmdNLJo27U5RbQyum9Y0HTVrNO4hJe7mIKv1FHXTZ7nxSurgcx6E2Nata8zV3vV63DwtN+hxc7fE4Dp3rGtXs8dq5qnZMzRtrGtEY9fcJuk5Evdw6Dr/XXu4Zd/XWGra+Kwnn34tc3PFlOfrQxrr1+KR5vUpau271n3cnhQ3N83epDmn0oxbcy5o2qR5PxXlry2IWO83fOar2cd97jk0sWjaWA20sVrmrc2Xpc8k+7J1r6M9AgiUV6BwBSzN5qd9eGh3gQh1A5PkAmV5ILQ8HLluvNK4CKXRp/ZCHeoB3jKHNPKuvYmIuuHR3ky61ofm3PO96bIYW+IIsXWHjk3bn+XB0DrPuL6tfaX5cB+ib623dt6u/lyvW89Ty36nHdvSp8/5po0jyX4Zcr+KK2rEXY+tNknm64oj1Ppt109cPtO6Plltfdq3HlO0+79Q94q+1+125pp16rs/VPF+V2ul3dO1/WnvP7T9aePT7mO0QwCBaguUooDVfMFMupmmdQPjutnWxq1t53MzZ+lb238afYa4EFriSqutr2GoG0TLvKw3uNa+026fZJsPHZu2P+0NpM/cQhWwQj5QaM8HSzvrutVYuvLX/HrWPq7YrMUJXz9tHNp2acfR6mKJK622Pus8xPq1rhFLUc6aR4utr5frfLXG4BOHdgxtO6uzb3ufuVqOsczX0tYSg8UmjRisfbrmpu1Pe/+h7S/Efbtmf6MNAghUQ6CQBay4Ddp1M+K6OQtRwApxQ1ePM2ks1gtLGu2T5iPKwXJT4cp5qDHSyntW/bqKrK4bo6gbFE2/lr6tbZNu5aHPC01/reeN5hjLPLMoYFnisZ7PVg9r+7jY4/oKOY7PvuUzvuaYtPZxzdhJHnys/VvXoWUvSmsft55nPiaWNe+6nrYz09zvpHEdaY0l6T2XZW5x61rj4ePsMvRZG9b1l+ScCfk/BKxz1bRPY5/UjNuaA8v56lrz9deT9meJz2c9cQwCCFRPoDQFrHapc12s292sujbzNG4aLDfNlouZpa3lpkIbr3V8bb9JHmjSHCOt+eapX00smjY+D+ch8u6zxVvn42rver3dQ5XmGMvcQhWwGmNq99qoGKPiCbEfW1w0bbU380lNXA+47a5FPuvEdYzrdW1OXd9bFNLLZ5/33V+0Ptp2aT/s+cShXfOa+yNtbnziTHofE2K/SStu3341e5o2J5a+NNd41/XDMmdL26TrJNTeq4nDOi9Xn5r+Wgtxoc9/TQxJ1xrHI4BAuQUKW8Bqt0k3p8pyM9zYTLXft+Lq23dz1hynaeO6gPk+cFhvrEM9JIf8v27WGzWtt6+55jhLDJaHsHb5CbG285x3n+3c6u9qb3m9kQ/XMdZ5JekvKr+utRN17sXFHuKB0mrjah9ll8Q07ry1+PjE4DomrfPZNa4rD5rXfcfQHqdtp9nnQ12XXS6WmDXXS5/+NB5prbuo+5i83//5OrvWg+WeIUlfln1Ms+6Sxm31dLVPa726xm3nGneMq7/m1zX3H2ndR1rWGm0RQKB6ApUvYLXbrKNucBr/3fWg5rpAJLlR9blIuuK13ixo2/vE2s4miwKW5tR3OaaV97T6bfcQUf9vSb3znHdNntM+/135tN5AZjEn602yy1AbcxEKWK1zce0TGsssfSzrURuXZh93jZtkLO01Snst1sTiyrvvfH2P087NFXe760TzMb7xuY7L+jpCAUtiPyqmOQd8c6a118SgWc+uNa3Zo13vKNXE6rNP+vRrOV997j+sRSzXue8zR45BAIFqCRS6gBX1AO56CG9OMQWsf2lYLyqu9r43M5YHQlcM2pt4zWnvujEKFYvrxsgVh/XhLUmeNAUGja3mRi7qvLWc7z6xWPPqah/3etR+5OrTOq9Q/Wn60a6v+lry6U97PliNkuwdlpjS9ok6P6LGde0/vo6ufi1m2hg060nzsKoZzxV/qFhc47hi9YlDu2dZ9mJXHNrzwjVf7f+Q0RZRXP6ueWn3lSKdL3H34u3u57RGPmvAlR/r/ZG2vU+smvueEP1qC1hJ7j+SxKnNmetc53UEEKiOQCkLWJbNsAoFLO1NpfamwveCbsmL9hS0xhwVu3Y87c2w1rzdjV+oG1eLje/Nh6aAlae8a/Pc3M7imCSfcXuRNQbXPEP15+pHWyTR7ikaX9fck74eNWeXhaVQkvRh2vd8brdv+cxLY5xWv0nO3SJeHzTWSU3yUMBK+zqS9Jyz7GGavSDUfYBlffiek2ns8+32eu1cNGvFOldXe9fr2thb2yXZyxt9aQpYIe4/fGPV5MvXj+MQQKCcAoUvYCV9oCl6AStkQcV6AXa1d70e4pTyHcNynLattp3rBiXUjWuoeOLyRAHr9Toud00BJNQaiMqdK0btuWl5sG1XHLGeC0n3e+284tpZ5mzZn0P5hC7ChForPrlOmi/f2C3Hadtq26Xt5BNHqDVvKaT5xGldL0W6/8vaQ7MfRRWZXAUJ7Vy07XyuC5a+Nf1b+9OuVZ9+fc7XEAWsuPPbeh+p9aEdAghUU6B0BSzXhTNqg7U8aLjG8LngaC6Q2jaWm0TftppYfB0sp6LvGNbjNO01bdrNzXWc6/UoL+txre3b3cBq+tS0seTYxyxp/1mfF64HqdCmofrzuVGOy40mLk2bNIsAljnHPQRmMY9253TDpnEdc8Xhet33XPPp13qMtX1jLtbjNO01bbLY63zisKx51/2R1tgnTstadO252jhD7TWu+bpeD7F2shhDc++Yhb11rq72rtctazPJ/YfLt12crnPBMrd215y0/4ecry3HIYBAcQUoYL2WuzQLWHEPMVEX6qhjLBcS14Us6Y2XKxbNhSzpqeOKIap/63Ga9j7z1RyjaRM6l0nWn0+81nWgyYe1z6zWSto3kJp5h/IL/WCriUvTJun5EGfoGt/1uu/DmXU/16wDTZ9pnc9apyQPcz5jaEx81pePo88xrrz7mFjOc5/7Hc07eTX9uuYetZaKcP8XOm/trLIYw3J+WeOxtLe01cScxrmqGdeaxzTvP7QGVnvLeU1bBBCohkDhC1jNG6H2//y1PkC4jvPZbK3HaNtr2/k8JKXRt7VP6wXbp3/rGJb21ng07bU3Bb4Pepb+NfFavELF7DqHk2zn2jlrz7l23o1jQ30Pi2u+1jlpbpJbHzCtY6SxDn3XYpyfa17aebj6cRVJQj3Qa+LQtHHFqylShCwkJMm9db7a9tp22r3EdZ5rzlvN3hkXt3a9++z1Vi9Lzht9u+afZgzWPFtisbS1xuGTy6gx4vYx6xws7S1ttevK2qem39B9pnX/YdkHfObks9dxDAIIlFegsgWs5g00ixsYy0Xa0jZk7NaLiqa95aKmuZj7PCSFuInXzLVd/JZcRrWNuuHQFjtCxGC9wc1r3n22cm3utUZp3UBa5madU9wDS+O1JB8TyHKNu/ZMl6PGLlSbuIe+uPPaNQfrA2ha57OlX41pFa8Pllz7XGNdx2R57rrWvHaNlOX+z3Jt1+x7Wj/r/uG7j1njsbS3tHWdA3HzS1qUt8bpijWN+w/LPu6Kz7qf0R4BBKopUJgCVn2DjHtA0lyc211kNMf5XEDabdLtbjbS3PjT7NtyEdLGoW3ne/Pke5w1Lk17TRvXTV/W68mSc+36t7TzzV/Srd16/rvaWx/4rO6a+cbdxGqOb9fGVcCKetjyuaHWrhtXLnzmqulTc35r2kTNsxG35vrlmqNmPlpvS7u4/c21lrTz1s6t1chynDaPSeYbde64ctvudcvcomJu9recv1Yry3rS9t3cTrOOfLy0cWtjjrv2ae4DNPP0vc5o52BZJ5p15zpnXeeMNa/a9kk8kr5LVeOWxv2H1kYTn8+exjEIIFA9gUIVsOLSo7lAh35oS2NMV59J5uB6KGj1tcZi+T9NmlPNNb7vDZfrodAVm09cSfoMmXPrjbDrJtFl4RO7q88keXflQbM2XPG5bubSuIHUzMuVe2sfze0t7wa0jGO1dvXt6s91vGXtaR5kfM4PjbtmHj4PEz7xasyt/Wr6tOTKtc9ZPDWxpTVfTZyu/aldH3HHWOfis359xrDe72jsrLFb49asHc01ynov57MXhLyepHH9sObfZW85b6x5r1tqDVxxuva90Pcfmuuca3/VzMl6ftIeAQTKLVCKApZ28/O5qMSlP/S4mv5856D5PztJb85c8Vtid/XVqRsubVyWm0xXn+1unDSW1oKiKw7XjVHUuaKJtXGsJgbfOLRbuc//KY67mdfcSLvmbbl51szTkpOke6BmrMb8feap6T/uAUHjZcmvta0m/iQ+rvlZzTXxWs/nkPul1b+dj2WO1utm1LUrKk+uvcGV3xAPj5YCVj1ejZ91Xpo+49ad5XiNqTZ+7bja/tJcP9a9IO5ca2do3ce0dq1jlel+1ycnlvNVc22M6s+neJX2/Zvm3KUNAggUX6AwBayoG1zLRd/3YhjqxtLn/3y4bj5dS9BaxNBczKJuoLS5SFog6MQDinZulochbZ+hb0aS3ED43Expbri1FknXnut8idpnQp4XPjd9Sdwta1LjY7FwPeBoHjS0ayPE/qqZvyUXllxr21rGDz0fVz4br2tzZlmbPn36WlnvFXxic+2LSfqMy7uPieUa1By3dk1r1qnLy7UvWXPqisman7T2p5D9+qwNzT2q7z5vzVkZ73d9cmI5X13nTdz9ok9sSe4/XeckryOAQHUEClXASpqW5s3WevPR7ubJt4+k8+D4agn43iRUS4nZIoAAAghkLVCU6xP3f1mvDMZDAAEEEEAgHQEKWEbXEDdBxiFpXnGBojwgVDxNTB8BBBConEBRrk8h7t1C9FG5BcKEEUAAAQQQCCxAAcsIyg2MEYzmiQWK8oCQeKJ0gAACCCBQKIGiXJ9C3LuF6KNQySVYBBBAAAEEcihAAcuYFG5gjGA0TyxQlAeExBOlAwQQQACBQgkU5foU4t4tRB+FSi7BIoAAAgggkEMBCljGpHADYwSjeWKBojwgJJ4oHSCAAAIIFEqgKNenEPduIfooVHIJFgEEEEAAgRwKUMAyJoUbGCMYzRMLFOUBIfFE6QABBBBAoFACRbk+hbh3C9FHoZJLsAgggAACCORQoFIFrBz6ExICToGiPCA4J0IDBBBAAIFSCXB9KlU6mQwCCCCAAAK5F6CAlfsUEWDVBXhAqPoKYP4IIIBAPgW4PuUzL0SFAAIIIIBAWQUoYJU1s8wLAQQQQAABBBBAAAEEEEAAAQQQKIkABaySJJJpIIAAAggggAACCCCAAAIIIIAAAmUVoIDlkVm+yNMDjUMQQAABBBBAAAEEEEAAAQQQQAABTwEKWC1wrd/n4HI95JBDXE14HQEEEEAAgdwKWK97zRPhGpjbtBIYAggggAACCCBQOgEKWK+l1OcGnhv30p0PTAgBBBConIDP9a8dEtfEdJZOIz9xvpo26URHrwgggAACCCCAQHYClS9g+d64c6Oe3SJlJAQQQACB9AR8r4MUsdLLSXPPmq8toICVTS4YBQEEEEAAAQQ6K1DpAla7m3YKU51dkIyOAAIIIJCtQMgCVj1yrqPh8xdXoKJ4Fd6bHhFAAAEEEEAgnwIUsF7LCzfc+VygRIUAAgggkK5AawHLcj3kfwSlm5tG75oioyVv2UTNKAgggAACCCCAQFiByhawNG/JD0tNbwgggAACCORPIEkBqz4biljZ5RTr7KwZCQEEEEAAAQTyJ0ABq5YT/q9l/hYmESGAAAIIZCOQtIDVrojFdTWb3DEKAggggAACCCBQJQEKWBSwqrTemSsCCCCAQIsABSyWBAIIIIAAAggggEARBApZwIr6Lgjt//GN+/hgkr7jHgKS9NtuIbm+D0Nr0dx3VjFaYnPNs9XG0rdm7o02ml9fnvSEd8WeND9WS5dtiIdezdp2udT7sJx7mv7ichk1lu9He5I6Jjne59i8rEOf2Bt5dR1rPVd811RW47j2JpeH63jXORh1vGv+WldL/Gm1bZ1j6PPEZeG7/1j2Otc6qMdo2Yt9rq8uh7jrevOxrrXnmmv99TT7s54zFhfN3PLWJu3zNun5GnVtsTq25tEy73b7cPM6tfblu69HxdF6zlhtfPoNcZ4nPdeTnJuh1qWPNccgkGeBQhWwtBuRa7No7qfRNkTflgfb5kXhijfuhsy1uDR9a+au6cd6Adf0qYmt1UDTrzXWuBttnxjb5S0qbm3/rnlr+4laU0lvrFxrNSonrnm5brJ8btriYrU+oFmLn5r5tsbnO0fLcdr144pf249mHVrij9tHXWvbtXZdc4463sfCdyzfNe2au895a523a86WdZBWW+s1JeScoh7sXGO4cuuTpzTugyw5057n1rm5rtmh+3Pt8Zr90ZXfIr2uXQPt8mC9BrtybdlLrcaua5HrnI6bv9ZQew61m5v2PHDNI9T618bjylPSYnVW83XNg9cRKItAYQpY1k1Ie8GqtwvVd7uLg7Zvzeam7at1cWotXIs6jRhdfaYxZ+uDhsvTN0ZXv1EPJXF5CpVrzQ2cz82Qa421m7NrjbiOCR2nqz/X63HrTzNXzU2jph9tnHleh5Y5RLm3s7Ke0xpvTd4050e9je94Uf37OPo+5FhtG+NY9rZOtE37PLHMSWOmWWvWXLW7n7LcY0XN0Wd9uo6xzs11TQzdX9z55cpd6P3BNV4Wr7vyGXf+adeVax4a16TrIEkBK2rsRp8aw1YDyzHWuWs8k+6r1pii1kDSApblum2NWevoWt+8jkCRBApRwGp3Mrs2+bjNIm5z0D7MaNtF3Uhq5uS6gbHEoL2AuzZp6010kjy1u3Bp5+G6WGj9XTcErpPdcvF33Ti0m5N2HhbLRhyu2F2vu2xCPkzHxRI6Tld/2py4+rH4aceM21OSnFuW8a3ztuTWdd5rzwNrjJZcpZUD3xi0Jtrz1XrtTfs65tpXLdc0S9ss9+uk1yltbjUPSpb7K+2+oW1nObd8znHLXuRjpT0Xkt5XJdkrOnWsJl/NbVz+mjWlaZNkf9HsvZp5R92ztT5/WPrS3gfGjR1inWpyoGnTbt36eGhyZjFxrZ+k15FOna+Mi0DaArkvYFk2Jm1bn5s9Td/WfjV9ttsss3xI027w2rlY56MdP+uLiuvmyHrxd13EXONpnDRt0n4A0Gxo1jhduffpLy5OTX+uNpbzRWPmMvC9ebPE6Zqz7znh6tf1us+5Ze1TmyOfWHzdLDFFXbssfbQ+LLnmGuo6Zl37ltxq22rbWXKp7TMud67rhiu/2hjirhuh1oU1Fld71+vWPTN0f9Z17dPelf88ve7ydb3uWqNJ/geO5b7JtS+6ij6WOFvPPYtRGnuVpc926znumpHW3Kz7gDW/Wa3LPJ3LxIJACIHCFbBcN2SaTczyUGa5MPn06xOvy8ByI9MYX3tRTNou6QXM8n/AQ8Vq8Uxy8bKsNZ9xNGvNEoO1P+2G5dNv3DE+/cXFqu0vqp3PPqGx08ZlWc+WPrX9hu7T0p+2rbadJi8h1pLW1jeeuCKIpc8Q+7NlD7JeT6yO2nWgbWeJV9tnXO409wqh1mfU3OIeOtPw0OZY66tdj6H7085DG5/lPM5jW5dv8+uude/qy+f+yrKWLTnTxqrZB7R9WeJLc51a4027vU+OLTFZ2vq45/G8JiYEfAVyXcDyedDTHKNp0w7UdZzrdZ8+fRNr3QijxtH0k+a8NeP7XFSsrpY4rBd/17pw3Yxp52+dg6u963WrsXYeLq/WB6bQcWr7izovtMdb/SznoTYGbTtL7kL3mYd5W3Nl8fJpa40n7uHH0pd2r9L2qV0r2nbWm35tv83ttAauvl2vt86lPq7mGK291Spqnbbux5r9u90xoc9zH6u4Y0L31y6/mtz5xKHpt9NtQtlb1pHPmrb6u9q7XrfsA5q+WvOsOSaN/c9n/9HEGvr+3LW/aWNKe112+vxlfARCCxSqgJXljWEUdKiLaIhNVHsj6NpgfeYaIn7Nxq5pk+YDXtSDXai1qMlhqLEslorndZIAACAASURBVJqbB2t/2s3Lp980zsuk50U7w3Z9avOr8dPaadpp2mhi8rkhtu4v2lhDt/OZv3Vuae5vcQ9oSeaWdE1b911tXjX7mjU/lrEtfWv6bX1w1BxjyatPfz7HaPOi7VvTTtPGsnfloT+to2UN5KWt9hrv2nt88mRxtfbvau96vTW2uEK2pi/Lmre4ZNWvZb36eFjnrB1D287qaPGgLQJFEqCAVcuW64KnvenMegOKuslvtwC1c4zrM+RH8rQXAa2ptl3cyZmFpyYPljji5uP7XQraB2ZrnJq5a9eF5SIeOk7LWnONrTXRXlTajee7Dizz1Mbnk19NHCHn7ROjZf7a64lPu7TjaNd/1BrXrm3XOdI8ZohrkGY9affAdmvFNwfW87R5Ho1jLXPTxOnTn88x2nMu5HnuE2fcMWn3p8lXkns/3/6zOi7K1+pubW/ZC7Tr2LK3u+K17AOuvjT7u2uf8l0Prn611xPL+D4elhxb+re0tawfiwdtESiSAAWsWrYsG2PoGxjLZpjkZlk7R5+HkTQ3XsvDTePE0861E56a2HzmrLlxtebJ1d43TpeBb79RD7q+/YV4WI5bYy4H3wuJNW+h5qmN1xVfaz/a9q52rtc7cVPoszbTWDcWm6g8W/rwmXd93BBrNUmc7cb3nUuro/UBzvLgqj03fc+9EOeONi+udq7XrQUJ7dy04/r255tD3/0i1Lp2rXPtvFzxaOfpkyfLfbq1f1d7y+uaQrarP+se4MqLNr/W/U/bb1w7q0XU3qGJxbU+Q8XiGkcTK20QKIIABayYm+J2CYzbZNLegLQXivoGFiqWqKKA9iYs6cVDO2dNnK4Lc1SsIT01FxefObeLPekNgWsNJY1T+zDqs5E29x06TpeLZt+ot9GsBZ+5u+JzvZ7kAU8Tr3Z8axyufl2vh9jTNPOPG0dzfBrrxmKT1Z5u2Xct8Ydum3R/aXha9uvmMeP2uqRrxWJlPV9d12Pt9cHilvQcD33/Z+lPszdo7gO0/YRa163j+a5JTTyavn3WdH0O2uO07bTni3aNaPeBdo6WwrzrfNOuL9e6sDr6jOs7hmYtuubnu/+FOs7Hi2MQyJMABSzjg6T2YlJPsuZiqr0wRm2Yvjd52kWo2eA1bdqNpznO50Khsc/KUzPHrC5I1lhc7V2vux7UtWtXu1ab22lv5lz27daSZd7tzu/GmNr9wTr/uBtUS+yWtpYYrf1q24eat3ZPtsw5qm1a+5s1Nq2xq19XP2ntu65x4/aiuPNQ06+mjcvNcn1sHs/1MJl0j/GZm88xlnMu1HnuE2fo+7/Q/fmss9B7kysG3zUZZWXNo7V9Yz7a47TttP1q5m3dB3yvOyHuh1zrQ+ui7SeunTVXUbFpY0l6rbFcJ7Qx0Q6BogpQwKplznJBTeOGw7WJxt2waW8+LHNs7dMan3YsV7+Wm1pL2yw9NXO0evtuNtZYXO1dr7vm1e5myJJH7UNp6DhD9NeIXXuuWHOuuemN8k/7BjKpn89NYJpjWnOjXbeu8yfk2rH6+Fx30tx3LfGHbmvpz7JWNOew9cHVMn4ae3Goh0mNTRr7W+j7v9D9WfNbpPahrHzPV+1x2nba66xmrfvsA75FLJ+xfNaZ1THLMSyxadtq22V5X+BjyjEIZCVQyQJW642Z5UEg1EXU8hDjs7H5HOPzUOJ7k6s9zjoPTXtNm1AXiSzHcm0a1lhc7V2vt4tHc4ymjSU/nezPdZNo2Xtc+Y3bUxoPcxYLS1vtzbj2vLfsj6Hn7ROjJTe+c0szLp9cW89vnzG0x2jbWQ01/Wra+KyPdv02/zfNx36S7i8+c/M5Jmle8rC/+cw7jftJn7VWhGMsVo31YN2j4hy0+dW2014z09wH4u5PGnuHaz6u133Xlk+/1mOs7bU5s9yf+vaZ9DjfvHAcAnkRKFQBK+6iFHUyRx3js3G5jml3MXDdQLr6tN7YWTa1xthJYwwx71B56qRnqJslH0/NhqKxsTxcW/vTruXQ/Xaqv7ibw2Zn1/mnya127bkegC35147pczOXJA6fG/6kMYbMUYiHKGs8PueINf8+Y2iP0bbT7kE+19HQ57TPOrY4aNaIT38+168Q49T30U7ub6HmYL2X1eSxDG1cvq7Xk7ha1rQ2Du0e0+l9wDUfi41lHbrGtV5/QrTX5sznfsLH0ecYSw5oi0CeBXJdwLLebFrap7E5+mwmmjg0beIe+Oqvxb3t1/UArRlf08bnoTSNfpP22c4z6iS3juV7gdSsfWssrvau131vGEL326n+osb1icfnItJuP7I+ZFti1bbVtvM9F7Ket09uQs3NtXdrY7PmRHNut+6T1jEs11NL32m0tfSpzX3cOtZ+f2DS9RFiXprrZahxLPtbiDF9v2vRdw1o8ukzL+0+0cl2rnmltV9o7q187m1914BmjbusLHnU9KVp0zqm5hhNG62j5pqlOb+s68HS3jJfS7+WfNMWgaIIFK6AFXczZLmAWU9+Td9RN5zam82ouVk2NW0M2j41825nGSpP2jgtFzFLn1rPqBPeMlbcTZDrIUAzjqaN5UYsaX8h1rsm76Hj1PTnOm80fSS9iMQ9ALvWU5Sr5bzW7nuum0arVRrzdsXom6ukcwsVlzUO117Vbp1YxrDuu0n69vlONdfDmOv80sQbt45DnVuudauJU2Nh2TdcdnF7U3MsrnMjxNyyLmC5bHzm5FoDeXldMzdNmzTvV63PFZr2nd4HNKau+x3XHqHdzyz7iOv819iHuq/XGKa9LvNyHhMHAqEEcl/A0p7U1g1U22/Sdo1Eub740LIxR7W1Xuhcm6rVVNNe0ybu4cjysGFx0nyfiOXmOOomW3NRjbtB18apaeeKxbo+QuTG96YiLlbXPOLWW7s15OpPs8Y1bUJs8tZCQLsxNbG6THzP6VDrIWofDnWD6purJG5x1wxrPHHXDmtfSa951uuYdY0kMQ+xx2nOp6j7DlfOLXPT5NWnP0v+tBba89RynoeYW9oFrKT3n65rvGYN5KWNJl+W9aRpq2nT6qOJ03I99LmGW2OIy7G2L62Vtp3lPlgbY9Jc+dzXZzFf13UhL+cwcSAQUqAQBay4m7koDO2F2+fG3fJ/C7TJcsXrE2fz2JqChibW0HGG7s8157iLomb+lhtk64NVu/F98t4wdR1rtdcUYUMY+tyMxB3jcnDF7Jq39XWfmyBXjGk84MXdZLviiXuwaz026Tq0nDeusbLMjc91Tbu/ufLjupG3Hq/NaehzMdR+rp2va/34zM96P2Epornidc07xF7sGiPJmvZ5uE9yjluuMxp7rW/IdWXJR57aJrGynmNR8/a5j3atA9e8fNa4q09LXi19pbVOrf26zJPsAVlct9OaryXvtEUg7wKFKWBZNg3t5uVz82u9edRsRNp4LX1pLzqaPhtOIeOs96npzxKf9UZY03dUMUgTe7s1qz2ueS6aONvlKO44TRyuNWSJS/uA62tmebCwbMqaG1ZXscZy86zJiyV+n5vfqP61+XYV9JKepxqjpPN2rX1LDuLaak0t549PbL5x+MSlGcu672r69HFJa36aa2q7ObnWfuh169Nfu2M0+XHNrV3+kpznoeaW5GHYEoPGULOuQpwHnegjiZXlvj1qbpbruCUPrnl1eh9wxdfqldY61fZr2Uesc/N5ZrTe71jHsMy3E+ctYyKQlkChCliuEzvpiZzmA7/PRcjyIGl90LZcdHxdk9xcunJtvcmwPkQm9UxyU2vJe9yNUlJ/18Vde0NhvYC7xtU8yLiKSq4N1XLDG/WwXR/Dde6E3Be068YVk8vGuq6s7V17kzZ+n3WUxnlr3Xvi2mvn7sqhy9h6vE9c2rWvyaPPXmSdo+Z8bu4z9P2EZnyNlWXePv3FHaPNedox1vtPe26acyJEDNbrq8U2T20tVj7rzPc65Xuc9loTYi6atRj6/iHp/qeNJ+4e2LV+LWtKu7e3GzOkf5L5ujx4HYEiCRSygJVXYN/NMK/zIS4EECi+QFX3parOu/grlhkUWSDr8y7r8YqcG2JHAAEEEECgDAIUsAJmkRupgJh0hQACQQSqui9Vdd5BFg2dIOApkPV5l/V4niwchgACCCCAAAKBBChgBYKsd8ONVEBMukIAgcQCVd2TqjrvxAuGDhBIKJDluZflWAlZOBwBBBBAAAEEAglQwAoESQErICRdIYBAEIGqPuBVdd5BFg2dIJBAIMtzL8uxEpBwKAIIIIAAAggEFKCAFRCTm6mAmHSFAAKJBKq6H1V13okWCwcjEEggq/Mvq3ECsdANAggggAACCAQSoIAVCLLeDTdUATHpCgEEzAJp/eYfcyAZH1DVeWfMzHAIOAXSvA/iPHfy0wABBBBAAIHSC1DACpjiNG/cAoZJVwggUFKBqAe8JL/GuQhUVZ13EXJDjNUSSPM+iPO8WmuJ2SKAAAIIINBOgAJWwHWR5o1bwDDpCgEESirQ7gGv7MWreiqrOu+SLmOmVWCBNO+DOM8LvDAIHQEEEEAAgUACFLACQdINAggggAACCCCAAAIIIIAAAggggEA6AhSw0nGlVwQQQAABBBBAAAEEEEAAAQQQQACBQAIUsAJB0g0CCCCAAAIIIIAAAggggAACCCCAQDoCFLDScaVXBBBAAAEEEEAAAQQQQAABBBBAAIFAAhSwAkHSDQIIIIAAAggggAACCCCAAAIIIIBAOgIUsNJxpVcEEEAAAQQQQAABBBBAAAEEEEAAgUACFLACQdINAggggAACCCCAAAIIIIAAAggggEA6AhSw0nGlVwQQQAABBBBAAAEEEEAAAQQQQACBQAIUsAJB0g0CCCCAAAIIIIAAAggggAACCCCAQDoCFLDScaVXBBBAAAEEEEAAAQQQQAABBBBAAIFAAhSwAkHSDQIIIIAAAggggAACCCCAAAIIIIBAOgIUsNJxpVcEEEAAAQQQQAABBBBAAAEEEEAAgUACFLACQdINAggggAACCCCAAAIIIIAAAggggEA6AhSw0nGlVwQQQAABBBBAAAEEEEAAAQQQQACBQAIUsAJB0g0CCCCAAAIIIIAAAggggAACCCCAQDoCFLDScaVXBBBAAAEEEEAAAQQQQAABBBBAAIFAAhSwAkHSDQIIIIAAAggggAACCCCAAAIIIIBAOgIUsNJxpVcEEEAAAQQQQAABBBBAAAEEEEAAgUACFLACQdINAggggAACCCCAAAIIIIAAAggggEA6AhSw0nGlVwQQQAABBBBAAAEEEEAAAQQQQACBQAIUsAJB0g0CCCCAAAIIIIAAAggggAACCCCAQDoCFLDScaVXBBBAAAEEEEAAAQQQQAABBBBAAIFAAhSwAkHSDQIIIIAAAggggAACCCCAAAIIIIBAOgIUsNJxpVcEEEAAAQQQQAABBBBAAAEEEEAAgUACFLACQdINAggggAACCFRDYGJoSGRkWGR0VCZGRmRibFRkfFxkbExkYkImav98T99KMtAnMtAr0t/XNfn3QG9X7Z9FuqrBxCwRQAABBBBAAIGgAhSwgnLSGQIIIIAAAgjkWqBWXBp/7lkZf+H52p/nZKL+94svyMSLL8r4yy/KxMsv1/5+SeTVV2S89kcWvCoTCxbIxGDtz9Bg7U+teKX42Xnzv0a26umuFbNqRa0pkwWuhX83ilyLDohMn9ol06fV/tT/rv1ZbMrC/7Z403/v61EEQRMEEEAAAQQQQKBEAhSwSpRMpoIAAggggECVBSZqxaaxJx6X8Sdrf55+UsafelLGnnpCxp95WsaffVrGan9PPP9cJkRxBawQAUzt/1eBa8Y0kTnTu2TJ6d2Tf89ZrPZn8t/rxTHe7xXCmz4QQAABBBBAoPMCuS5gLbfccpNCjzzySKyUtl3nuYkAAQQQQAABBJII1ItRY488JGOP1v88IuOPPSKjtT9jtT/1d1Pl5SftApZ2novV3rVVL2TVi1qtBa6V53TL4rV3evGDAAIIIIAAAggUQYACVhGyRIwIIIAAAghUTGDs0Ydl7IH7ZbT2Z+zB2t8P/kPGHn6w9hG/2sf7CvCTlwKWi2rWot2y0pwuqRezVqr9Wfg379xyufE6AggggAACCGQvQAEre3NGRAABBBBAAIHXBOof+xu9b37tzz0y+vd7Zez+e2W09qf+vVNF/ilKASvKeJkZXbLKkj2vFbW6/lncKnJOiB0BBBBAAAEEii1AAavY+SN6BBBAAAEECiMwMTwso3ffIaPz75TRe+6Skdqf+rusyvhT9AJWVE5WX7ZbVl+2p/an9vcy3fKGWbVvpOcHAQQQQAABBBDIQKASBazGd2Q1e7q+V6ve1nVcu9fb5awxVtx3dTX31Ryb6/u9Wl93tW+eV5SBa96ademKIyruqL7j8mWNNy5v7cax5rl1Dtr4rONY59GISxtPa/vWddx4XXMuadYMbRBAoHwC9Y/8jdx5m4zW/ozcVft7/l3lm2TEjMpawGqd7iIDXQuLWY2iVu2fZy7C92pVZqEzUQQQQAABBDIUKHUBy1UQsBZFWh/YXf1HtXcVSTpZwPItikQVbVxFsqiiSGt/rn7iCoeaglLceNY8N/dl8bSOo2nf6maJp10BK+p4ilgZ7toMhUCOBervrBq59SYZuf2WyT/jzzyV42jTDa0qBax2ivXfgFh/d1ajqLXeij3pYtM7AggggAACCFRCoLQFrKh3NNWzGvda3Ova41zFFldRoVMFLNe7wOo22kKF5t1mmnlq+mmNK0me2o1nfTdZa+HHGl+7wlG73Uhj087YGk9r0UrTZyV2TyaJAAKTHwMcvukGGb31Rhm55UYZL8gXrGeRuioXsFp9+3u7ZMNVuuVtK/fI+iv18LHDLBYgYyCAAAIIIFBCgdIXsJIUk+LeKWV9rbkwlscClrboE6KIZSkSRRVpksTrW/ixrCVt0SvOU9uHZi2G8IqK1dV3CfdNpoRAZQXqvxlw5MbrZPhv18lIrXA1/sJzlbVwTZwCVrTQ8jO7ZKNVe2WdFXpk7eW7ZQYfOXQtJ15HAAEEEEAAgZpArgtYcUWfRvZ8H55dhRHtO42aV5FPwaH5GEthp3X+mu/ZijpG46xto/GwzDNJnnyOtcSWtqfPegq9LrR5d8XKbosAAgUVGBuT4RuuluHrr5GRG66R0ZJ+4Xoa2aGApVfdoPbOrLXfUP/TPfl3D98Lr8ejJQIIIIAAAhUSKEwBS5MTV9Gp3ff3RL0bytVXu3hcD/Gtr7cW30IUT9rNMcpO8xE+TUEqqn/LfKzFJpd1XOHFZWRdE3HzTLJuXXO0zMPVl8ZL851xPueNxog2CCCQncD4E4/L0DVXyMj1V8nQtVeJjI5kN3iJRqKA5ZfMWYt2Sf07szZYuVs2rL1Liy+E93PkKAQQQAABBMookPsCVgM9rvik+UiYpogT9xCvSb6rSBBVwIp791TcO8zaveYqajTPI+0CVjvPUIUql7WmIBOXU4tNXgtY9fklfWee9pzQ5ENzDtEGAQQ6IzD5XVZXXy7D9cLVXbd3JoiSjUoBK3lCp/SJvG2Vntr3Z/VOfn/W0jP47YbJVekBAQQQQACB4goUpoAVR+wqijSO1RQlkjyIu45tfj2u+OT6jqx2FkkLFa7YtYWM1thcRTtXv67c+rwrSFvw1Jpa3mlm2SpcObHMw9WXpuDnY22ZL20RQCBbgZHbbpKhKy6tFa4uk7GHHsh2cMNoryy2uDwzZxnpkgmZ/eRjMvXlFw1Hd64pBayw9l212tXCQlbty+BrRa0VZ/M5w7DC9IYAAggggED+BUpbwHI9sCcpjESl1TKmtegR9Q40TYHIVVRyFZEax7vmp3Hxnbf1Y31JCjJWU+uctNuCy9vyuqttEi/t+tHOm3YIIJCOwJMvTsgSD9wsw5dfLIOX/1XGn3gsnYEC9nr7WzeW+9dY9996XPX2G2WNm64OOEo6XVHASse10eu6tY8Z1t+VVS9ovXmZnnQHo3cEEEAAAQQQyIUABaxHHvm3RLR7Z1RzA827Xly/ra7Rn09RxlWM8i1UaOddH9/6PUetxTfLvF2Fxqh44ubjMgpZwIrzssbhyn3c60nyqz3Wui5ysQMSBAIlFxgdm5Br/z4u1943Js898pTsddIHCjPjv6++jtyxwbvaxrv2NZfIivfekeu5UMDKLj1rLNstG7+5VzZ+U4+sNId3ZmUnz0gIIIAAAghkK1D6AlZrAcFVTKm3T1o0KWIBq3necWY+RYo48yRFnKjCSpKCS7tjfWP0ja+xBfiOG5VL33g0+fMpbGa71TEaAtUSmP/YuFx972iteDUmdz4y/s/Jn3jzR6XnmSc7jjFW+zzYaHePjHR1y1jPwr9HXvt7tPb3aO3f/7HJVjK82PS2sc54+gn5jwtO6/g84gKggNWZ9LzjjT3yrnox6809MmMa35nVmSwwKgIIIIAAAukIlLaA1foQH8WnLTY1H+86xvV61MO+q2DRbg7WdwvFFehcZj7Fq9ZiTPPcWwsjmiVu+X4wTR7i1oWm2Jmmp2s9aPxCetX7ihrTZd3u9STvZtSsFdogUDWBp1+qv9NqXK66Z1SuvGes7fS/NuXP8vZzv9/2teaiUqOI1FxUahSbhmvFpcniU/fCItRo98J/n/zvrxWhXleUampXH8f101Vrs/rqq0c26x4bk23/8GtXNx19nQJWR/ll+tSuWiGr55/vzOpsNIyOAAIIIIAAAiEESl3AaleQ0XyRe7uiS+O/Jfki6yTvDIpKdugCVlQRK0nxKqrIoynAtM47rhDS3FaTp7jiVauDpj9XEUcbX+v6s/SrGaOdu2V+2sJeVN4183MV70JsfvSBQBEERkdHpf5nZGREhoeHJ//U/7n+3+r/PDQ0LHc/MiTzHx2S+58YksHav9dKStI1Xvu7a0y6Joale2Jk4R8Zkem9QzLr+fv+7Z1P9QLUWK34lNVP98SE9E2MS0+tCNU7Pj75z73jtX+e/Lv27/X/XvvnrvU3FJk6rW1Y0597WjY5d15WIXuNQwHLiy2Vg1aofeH7u2ofL6y/M2uN5bJb66lMhk4RQAABBBCosEApClgVzl9hpt6uIGEpUljaFgalIIFiX5BEEWZmAmO1Aku9eNQoIjWKS/W/G38ahaa4ds2vNffV6KP+37L6qReVGsWkemGpUVRqFJr6aoWlRoGp/nf93ycLUBMLi1D9rxWf6v/cUytGTbb/5zEL+2suWNXHc/3MX/ttMn+dWhGrzc9bbrxKVrnjJlcXHX2dAlZH+SMHX3eF+ruyeuQ/V+uRpRanmJXPLBEVAggggAAC7QUoYLEyMhGggJUJcyqDUMBKhZVOAws0ikrWIlJU8alRUGotLGVaVKq9M6q3t1f6+/ulr69v8s/weK+8PNwnz77aI+NdfVIrO03+Pd5V+3ui8c+1/974b1J7bbLNwtdq732SD0+7Rd528f+9VmT61zufNEWlwGlzdnfju7aUR1Z607+1W/6+u2S9q//qPLbTDShgdToD8eNP6xfZ7C29k3/WX4nfYpjvbBEdAggggAACCwUoYLESUhdwfSm+5uOJFFFST1PkANh3zr7oIzcXlRrvSHK9Q6lRUGr+2Fy7dyc195NlUan+3Uz1glJzYam1yNQoNjXaNf69+e/6Mc3/HtW2u1bEGhoRufC2Uflz7c+tD7X/bivLWnnrnAWy39xtLYd0tO3TSy0rzy61nEjtHV2zn3xUZj75WEfj0Q5OAUsr1fl29QJWo5hVL2zxgwACCCCAAAL5FKCAlc+8lCIq13clWQojlralwMvRJLDPUTIChNIoDDW/86j1Y26t72JqV0Byffyt3keWP83vUqoXhlqLTK6iUqOg1NpPa6Gp3k+9qJTFz6PPTUwWrep/HnnuX79JMMTYv/37l2SRf9wWoiv6iBCggFW8pVH/SOFmb+mRzWvvylp1qWzO8+IpETECCCCAAAKdE6CA1Tn70o/s+tL60gOUZIIUsNJPZHNRqfUjbVHFpdb/7ioyNYpS6c9m4Qj1dyo1F4XavUspqsjU7h1Ljf/WrqBU76c+Xll+6u+ymnzH1a2jMpTS12DtMf0a2fSMr5eFLJfzoICVy7Sog9pk9V7ZfM3eye/K4gcBBBBAAAEE8iFAASsfeSAKBBDImUDUR9i0haLmj8K1+/hcc/9ZTr3dx9ai3r0U906mdgWl5n7qhaas3qmUpV+aY11858J3W111T/KPCbriXGv2oHzr5G1czXg9gQAFrAR4OTq0/k6s+juytlyrV2YvVp5CeY6ICQUBBBBAAAG1QC4LWPfdd596AjREAAEE6gKawpKmTeOdShOK35IWSr7x7iTLu5Ti3r3Urp/GO5coKoXKWph+Rmu1qnNvHpHzbh6V+Y+F/ZigK8IjH95fZsy/1tWM1z0FKGB5wuX0sBnTumTb9Xpl63V7Zbkl+HhhTtNEWAgggAACJRfIZQFrv/32Kzk700MAgbwLuD7+ZnknU+s7nFrfvURRKe+rIXx8rwxNyLk3jcr5t4zKP57KtnDVmM3uM26U95y2d/jJ0eOkAAWsci6E+pe8b7Nen2yzTq+svCSFrHJmmVkhgAACCORVIJcFrF/96ld59SIuBBDIqYDl3UtRxafmolWZvlMppymrZFjPvjwxWbQ696YReez5iY4arDZrVA6a956OxlDmwSlglTm7Ij212tU2tXdj1f+svizfk1XubDM7BBBAAIG8COSygJUXHOJAAAEEEEAghMDjL0zIebWi1Xm14tUzL3W2cNU8n8OeOFCWvP2SEFOkjxYBCljVWRJbrb3wo4XrrkAhqzpZZ6YIIIAAAp0QoIDVCXXGRAABBBCohMCDT49PFq3Oq31c8KXB/BSuGvifXOJ22e7UvSqRi6wnSQEra/HOj/fuNWqFrHV6ZKNVezsfDBEggAACCCBQQgEKWCVMKlNCAAEEEOiswL1PjE9+TPD8m8dkaDR/hauGzspLjMkPTt2ys1glHZ0CX1WFVAAAIABJREFUVkkTq5jWO9/UIx94W59ssDLvyFJw0QQBBBBAAAG1AAUsNRUNEUAAAQQQiBeov+PqjBtG5MwbRgtDdeizP5Jlbjq/MPEWJVAKWEXJVHpxblX7ovd6IevNS/Nl7+kp0zMCCCCAQJUEcl/AOvroo2Pz8elPf9qcr9Y+NX1Yjmm01fRrDp4DEEAAAQRyJ/BU7Xutzrx+YeHq1eH8vuOqHdzOs+bL++d9IXemRQ+IAlbRMxgm/u4umSxifWDDXllmBoWsMKr0ggACCCBQVYFKFbB8i2GtBam4AhXFq6qeSswbAQSqKPDKUK1wVSta1d91lacvZ7fkYvnFJ+R/T9/ccghtFQIUsBRIFWoyY1qXvL9eyKr9WXRKhSbOVBFAAAEEEAgokOsCVuhiUFR/zYWt1ndNuY7Rtg+YM7pCAAEEEOiwwHjtTVb1wtWZtcLVQ8+Mdzia5MP/6MXDZMXrT0/eET38U4ACFouhncDyM7smi1j1YhY/CCCAAAIIIGATqEwBy1UMC1Goco1hSw2tEUAAAQTyKHBB7bcKnlH7uOD8x4tfuGr47jTnfvnw3M/kkbuwMVHAKmzqMgn8Lcv1TBaxtliTL3rPBJxBEEAAAQRKIVCZApYrWxSwXEK8jgACCFRb4NK7Fhaubn6wPIWrRkaXXHRCDjuLjxGGXOEUsEJqlrevjVbtkQ9txG8sLG+GmRkCCCCAQEiBwhSwLF+i7gOUtIDFu6981DkGAQQQyL/AnY+Oy0lXDssV88fyH2yCCL+/4Dey6lW/T9ADhzYLUMBiPVgEdnhrr3z0Hf2y9Izat77zgwACCCCAAAJtBQpRwIrKXajf8ufzpeyWL3Zn7SGAAAIIFE9geHRCfn/lSK14NSKj5XvT1esSssOch2WXuZ8sXqJyGjEFrJwmJsdhzVq0Sz7y9j75UO0PPwgggAACCCDweoHcFrDivli9Po2k73iyvKPLVaxKGgsLEwEEEEAgXwKX3z1WK14Ny92PVaBy9Rr9EtNEfnn2ZvlKRIGjoYBV4OR1OPS1lu+Wj76zXzZ+E9+P1eFUMDwCCCCAQM4Ecl/AinuXVZLCUWsBq54XzViN/DW3jSpwtWubs/wTDgIIIIBAk8Djz9fedXXViJxz40glXQ4aPUFWu/S3lZx76ElTwAotWr3+3rvOwo8VrjibjxVWL/vMGAEEEECgnUBuC1iadCUpYLX279sX787SZIo2CCCAQP4FzrxhZPIjg0+/NJH/YFOKcOslH5fd/vCxlHqvVrcUsKqV77Rmu+iUhR8r/Mjbe6Wvl0JWWs70iwACCCBQDAEKWE15shaxWj/maP0i+GIsEaJEAAEEyi1w28P1L2kfkavvHS33RBWzW2SgS3574XtERqv5DjQFkboJBSw1FQ0VAm9euvaxwnf0yaZv6VW0pgkCCCCAAALlFKCAFaCA1fg4IQWscp4kzAoBBMopsGD4X1/SXt33XL0+t9+UebL2X/6vnEnPcFYUsDLErtBQ9Y8V7rZJvyw5nXdjVSjtTBUBBBBA4DWB3BawNO+G0rRpZFrTVtOmtb/6v1PA4nxCAAEEiiVw+d2jcvwVI3Lv49X5knZthrZY6hn53Ekf0janXYQABSyWRloCy8zomixibbkW78ZKy5h+EUAAAQTyKVD4AlbcF683k7t+q2G9rU8BK+7L3C3Fs3wuD6JCAAEEyiXwwqsTcvzlI3L69XxELiqzfbVffHbC5dvJxIJXy5X8jGdDAStj8AoOt916C9+NNXNR3o1VwfQzZQQQQKCSArktYLkKSpZik6aQZOkvqhjGRwgreQ4xaQQQKIjAJXfW3nVVK17d/xTvunKlbL+es+StFx7qasbrMQIUsFgeWQi8YVa37PqffbIZ342VBTdjIIAAAgh0WCDXBazmIlY7p6h3X8UVo5qLT619Wt/N1a6967cSdjjfDI8AAghUTuDZlxe+6+qsv/GuK23yN1nyednzDx/QNqddGwEKWCyLLAV2eGuv7Fp7N9aMabwbK0t3xkIAAQQQyFYg9wWsqCJWXLHJ9W6qdkWsEMWrRupa+9f2nW3qGQ0BBBAov8Bf7hiV4y4dloee5Wvardk+8cYPS89zT1sPo/1rAhSwWApZC6w0u/ZurFoRa5PVa58D5gcBBBBAAIESChSigOXjXi8iUTjykeMYBBBAoPgCT700IcddNizn3jRa/Ml0aAZf679A3n7+Dzs0evGHpYBV/BwWdQYf3LBPPlX7WOFiU3g3VlFzSNwIIIAAAu0FKGCxMhBAAAEESiXwp1sXftfVo8/xXVdJEvuOOS/KV+fumKSLSh9LAavS6e/45N+4VLd8dtN+2XBV3o3V8WQQAAIIIIBAMIFSFrBcHyEMpkdHCCCAAAK5EXj2lQk56q/DcsEtvOsqVFKOvWM3GXj8gVDdVaofCliVSnduJ7t7rYi1y8Z9uY2PwBBAAAEEELAIlLaAxccHLcuAtggggECxBa69b0x+9Zdh+Qe/YTBoIr807RJ519kHBu2zKp1RwKpKpvM/z/+sfSfW5zcbkGWX4COF+c8WESKAAAIIxAmUsoBFyhFAAAEEqiPw+ytH5LcXD1dnwhnOdIM5r8r/m7tdhiOWZygKWOXJZRlmsvSMLvn85gPybr7gvQzpZA4IIIBAZQUoYFU29UwcAQQQKLbA489P1N51NSSX3jVW7InkPPqj7tlTFn3ozpxHmb/wKGDlLydEJPKxjftr343FRwpZCwgggAACxRSggFXMvBE1AgggUGmBy+4elV9fNCyP1opY/KQrsMeiV8qmZ30z3UFK2DsFrBImtSRT2mDl7sl3Y9W/6J0fBBBAAAEEiiRAAatI2SJWBBBAAAE5+pJhOeGKESQyElhn9qB84+RtMhqtPMNQwCpPLss4k+lTZbKItc26vWWcHnNCAAEEECipAAWskiaWaSGAAAJlE3jg6fHJL2q/5l4+Mph1bo98YF+Zcd8NWQ9b6PEoYBU6fZUJfscN+uQLW/TLAHWsyuSciSKAAAJFFqCAVeTsETsCCCBQEYE/3zYqv/nriDz90nhFZpyvaX5m+g2y1Rn75iuonEdDASvnCSK8fwqsu2KP7PWeflllST5SyLJAAAEEEMi3AAWsfOeH6BBAAIHKCxx18YicdCW/ZbCTC2H1mcNy4Cnv7WQIhRubAlbhUlbpgGcv1iV7bdUv/7kab8Wq9EJg8ggggEDOBShg5TxBhIcAAghUVeClBRPy8wuG5a93jFaVIFfzPvzRb8ucuy7PVUx5DoYCVp6zQ2xRAp/fvF8++g5+SyErBAEEEEAgnwIUsPKZF6JCAAEEKi1wz+PjteLVkNz5CB8ZzMtC+OSMW2S7076Sl3ByHwcFrNyniAAjBLZdr7f2bqwBvheLFYIAAgggkDsBCli5SwkBIYAAAtUWuPzuMTmsVrx65uWJakPkbParzBiVg097T86iym84FLDymxsicwvwvVhuI1oggAACCGQvQAEre3NGRAABBBCIEDjl2hH55Z/5vqu8LpCfPX2wLH3LhXkNL1dxUcDKVToIxkOA78XyQOMQBBBAAIFUBShgpcpL5wgggAACWoFfXDgsp103om1Ouw4IfGzm3bLjKXt0YOTiDUkBq3g5I+L2AnwvFisDAQQQQCAvAhSw8pIJ4kAAAQQqKvD0SxOTHxm8Yv5YRQWKM+03TB+TH5+xZXEC7mCkFLA6iM/QwQXq34v15fcOSF9P8K7pEAEEEEAAAbUABSw1FQ0RQAABBEIL3PZw7fuuzh+W+57ky9pD26bV3yHPHyor/O2stLovTb8UsEqTSibymsAGK/fI17YZkGVmdGGCAAIIIIBARwQoYHWEnUERQAABBC6+Y1QOrRWvXh7ky9qLtBp2mnWffHjeZ4sUckdipYDVEXYGTVlghVldk0WsdVbgrVgpU9M9AggggEAbAQpYLAsEEEAAgcwFzrlxRH56Hl/Wnjl8gAGXXmxCfnbm5gF6KncXFLDKnd8qz27aQJd8det+2WLN3iozMHcEEEAAgQ4IUMDqADpDIoAAAlUWOOWa2m8avIjiVZHXwMGvHCmrXDO3yFNIPXYKWKkTM0CHBfhy9w4ngOERQACBCgpQwKpg0pkyAggg0CmB4y4bkWMvo3jVKf9Q4+4w+wHZ5eTdQnVXyn4oYJUyrUyqReADb+uVvbYawAUBBBBAAIFMBChgZcLMIAgggAACv/zzsJxy7QgQJRCYOU3k/87erAQzSW8KFLDSs6XnfAlssnqv/PcHKWLlKytEgwACCJRTgAJWOfPKrBBAAIFcCXznlEG5Yv5YrmIimGQCBw0dI6tdcWyyTkp8NAWsEieXqb1OYI1lu+WI3aYigwACCCCAQKoCFLBS5aVzBBBAoNoCI6MT8sWjB+X+p8arDVHC2W8z5zHZde4uJZxZmClRwArjSC/FEZgzvVv+sBdFrOJkjEgRQACB4glQwCpezogYAQQQKITAC69OyC6/WCCDIxOFiJcgbQKL9k/IUX/aUmSc4mQ7OQpYtvVE6/IIXHjAItLdVZ75MBMEEEAAgfwIUMDKTy6IBAEEECiNwANPj8tnfr2gNPNhIu0FvjU+V9a6+Eh42ghQwGJZVFng3P+3iAz0VVmAuSOAAAIIpCFAASsNVfpEAAEEKixw4wPjsu+JFK+qsAS2mPOkfG7uR6swVfMcKWCZyTigZAJn7L2ILDalZJNiOggggAACHRWggNVRfgZHAAEEyiVw7X1jcsDcwXJNitlECgz0dslxl2wtE0PkvBWJAhYnDgIi874yTWYuwucJWQsIIIAAAmEEKGCFcaQXBBBAoPIC9d8yWP9tg/xUS+DrPWfKehf+rFqTVsyWApYCiSaVEPj9f02TpRaniFWJZDNJBBBAIGUBClgpA9M9AgggUAWBi+8ck++dTvGqCrluneMmSz4ne/7hg1WceuycKWCxJBD4l8Cxe0yT5WdSxGJNIIAAAggkE6CAlcyPoxFAAIHKC/zp1lH50R+HKu9QVYD6I+nx131Ael96vqoEbedNAYvlgMC/Cxz1uamy8pxuWBBAAAEEEPAWoIDlTceBCCCAAALn3DQqPz2X4lXVV8I+/efJhucfUnWGf5s/BSyWAwKvF/jlp6fKm5ehiMXaQAABBBDwE6CA5efGUQgggEDlBc64flQO/xPFq8ovhBrAO5d8Ub7yhx2haBKggMVyQKC9wM8/NVXWWp4iFusDAQQQQMAuQAHLbsYRCCCAQOUF5l0zIkdeNFx5BwD+JXDsrZ+UgacehuQ1AQpYLAUEogUOqxWx1qSIxRJBAAEEEDAKUMAygtEcAQQQqLrA768ckd9eTPGq6uugdf5fnvJX2fjc78JCAYs1gIBKgO/EUjHRCAEEEECgSYACFssBAQQQQEAtcMIVI3L0JRSv1GAVavi2Oa/IvnPfV6EZx0+Vd2CxFBBwC5y01zRZcjq/ndAtRQsEEEAAgboABSzWAQIIIICASuD060bkiAspXqmwKtroqPl7yKIP313R2f/7tClgsQwQ0Amcufc0WXQKRSydFq0QQACBagtQwKp2/pk9AgggoBK44JZROeRsvrBdhVXhRnsscrls+sdvV1jgX1OngMUyQEAvcOEBi0g3NSw9GC0RQACBigpQwKpo4pk2AgggoBW49K5ROeg0ildaryq3W2f2AvnGydtWmeCfc6eAxTJAQC/QW/ulhBd8fRH9AbREAAEEEKikAAWsSqadSSOAAAI6gRvuH5P9ThrUNaYVAjWBI+/fW2bcf2PlLShgVX4JAGAUmD5V5PSvUcQystEcAQQQqJQABaxKpZvJIoAAAnqBOx8dl68ePyijYxP6g2hZeYHPTr9etjzj/1XegQJW5ZcAAB4Cy8zolhP2rFWy+EEAAQQQQKCNAAUslgUCCCCAwOsEHnxmQvY+YYE89wrFK5aHTWD1WUNy4LytbQeVsDUFrBImlSllIvDGpbrlV7tTxMoEm0EQQACBgglQwCpYwggXAQQQSFvgqRfHZf8/DMkDT4+nPRT9l1Tg8Ee+IXPuvqqks9NNiwKWzolWCLQTWGeFHjn0E1PAQQABBBBA4N8EKGCxIBBAAAEE/inw6tCEHHDyoNz2EMUrloW/wK4zbpZtTvuqfwclOJICVgmSyBQ6KrDder2y97YDHY2BwRFAAAEE8iVAAStf+SAaBBBAoKMC3zllSK6YP9rRGBi8+AKrzhyR75+yVfEnkmAGFLAS4HEoAq8J7Lllv+y0UR8eCCCAAAIITApQwGIhIIAAAghMChx2wbCcecMIGggEETj0if+RZW6/KEhfReyEAlYRs0bMeRT4wUenyEar9uQxNGJCAAEEEMhYgAJWxuAMhwACCORRYO7VI/LrvwznMTRiKqjAx5a4Q3Y89b8KGn3ysClgJTekBwQaAkfsNlXWWLYbEAQQQACBigtQwKr4AmD6CCCAwMV3jsr3Th8CAoGgAivMGJNDTtsyaJ9F6owCVpGyRaxFEDhuj2my3MyuIoRKjAgggAACKQlQwEoJlm4RQACBIgjc9ei4fGPuoLywYKII4RJjwQR+9Oz/yoo3nVOwqMOESwErjCO9INAQqBevjth1qkyfShGLVYEAAghUVYACVlUzz7wRQKDyAs+9MiHfrP3Gwbsf4zcOVn4xpATwoZn3yIdO+XxKvee7WwpY+c4P0RVTYOM39ch3PzxFKGEVM39EjQACCCQVoICVVJDjEUAAgYIKHHTakFx6F79xsKDpK0TYSy82Lj87c4tCxBo6SApYoUXpD4GFAu9dp1f2e98AHAgggAACFRSggFXBpDNlBBBA4MiLhmXeNfzGQVZC+gIHv/RLWeW6k9MfKGcjUMDKWUIIp1QCH3p7n3xxi/5SzYnJIIAAAgi4BShguY1ogQACCJRK4IzrR+XwP/Gl7aVKao4ns+PsB+RjJ++W4wjTCY0CVjqu9IpAQ+Dzm/fLR9/RBwgCCCCAQIUEKGBVKNlMFQEEELjqnlH51jyKV6yE7ARmTpuQ/zt78+wGzMlIFLBykgjCKLXA9z8yRd7xxp5Sz5HJIYAAAgj8S4ACFqsBAQQQqIjA/U+NywG13zj41Iv8xsGKpDw30zxowe9ktauOz008WQRCASsLZcaousByM7vlRztPkWVm8LXuVV8LzB8BBKohQAGrGnlmlgggUHGB0bGJWvFqSP72j7GKSzD9TghsO+cR+dTcT3Ri6I6NSQGrY/QMXDGB+m8m/F7tNxPygwACCCBQfgEKWOXPMTNEAAEEat95NSxnXM+XtrMUOiOwWO3Z8jfnbtaZwTs0KgWsDsEzbCUFdn5nn3xuM77UvZLJZ9IIIFApAQpYlUo3k0UAgSoKnHnDiBx2wXAVp86ccyTw7dHfy5qX/iZHEaUbCgWsdH3pHYFWgf23H5Ct1u4FBgEEEECgxAIUsEqcXKaGAAII3PzAuOz/hwUywicHWQwdFthyzhPy2bk7dziK7IangJWdNSMhUBeov9PzRx+bKqst0w0IAggggEBJBShglTSxTAsBBBB47pWJWvFqUO57YhwMBDouMFD7bffHXrSVyGg1PspKAavjS44AKiiw1ht6Jr/UfUptv+EHAQQQQKB8AhSwypdTZoQAAghMChx85pBcdPsoGgjkRmB/OVXW/8sRuYknzUAoYKWpS98IRAtst16v7L3tAEQIIIAAAiUUoIBVwqQyJQQQQOCEK0bk6Ev43itWQr4ENl3yGdnjDx/KV1ApRUMBKyVYukVAIfDFLfvlQxvxNiwFFU0QQACBQglQwCpUuggWAQQQcAtceteoHHTakLshLRDIWKCrS+T4q3eU3ldezHjk7IejgJW9OSMi0Czw412myFtX6gEFAQQQQKBEAhSwSpRMpoIAAgg8+Ezte69OWiBPvjgBBgK5FNin52zZ8MKf5DK2kEFRwAqpSV8I2AVWX7ZH6kWsaf32YzkCAQQQQCCfAhSw8pkXokIAAQS8BL5e+9L26/7Orxz0wuOgTAQ2nvOCfHnu+zMZq5ODUMDqpD5jI7BQYMcNeuXL7+X7sFgPCCCAQFkEKGCVJZPMAwEEKi/wu9p3Xp1Y++4rfhDIu8CxN39cBp55NO9hJoqPAlYiPg5GIJjA/tsPyFZr9wbrj44QQAABBDonQAGrc/aMjAACCAQTuPreUfnmyXzvVTBQOkpV4CsDF8o7zzs41TE63TkFrE5ngPERWCgwe7GuyY8SrjCrGxIEEEAAgYILUMAqeAIJHwEEEHhpwYTs8/tBue+JcTAQKITAhnNeln3mbl+IWH2DpIDlK8dxCIQX+I/VeuWgnfgoYXhZekQAAQSyFaCAla03oyGAAALBBQ67YFjOvIGPDgaHpcNUBY6683Oy6GP3pjpGJzungNVJfcZG4PUCu2/aL7ts3AcNAggggECBBShgFTh5hI4AAgj8+bZR+cFZfHSQlVA8gT2nXSabnP2d4gWujJgClhKKZghkKFD/KOFbV+rJcESGQgABBBAIKUABK6QmfSGAAAIZCjz63ITsW/vo4BMv8NHBDNkZKpDAurNflQNO3i5Qb/nrhgJW/nJCRAisvmzP5PdhTevHAgEEEECgiAIUsIqYNWJGAAEEagL/c8aQ/PWOUSwQKKzAkfd9RWY8cEth448LnAJWKdPKpEogsOMGvfLl9/J9WCVIJVNAAIEKClDAqmDSmTICCBRf4LTrRuQXFw4XfyLMoNICn1v0atnirANKaUABq5RpZVIlEdh/+wHZau3eksyGaSCAAALVEaCAVZ1cM1MEECiJwN2Pjcm+Jw7Kq9SvSpLR6k7jLbOG5Dvzti4lAAWsUqaVSZVEYKnFu+SnH58qS8/oKsmMmAYCCCBQDQEKWNXIM7NEAIESCex/0qBcf/9YiWbEVKoscPhDB8ice64uHQEFrNKllAmVTOA9a/XK13fgo4QlSyvTQQCBkgtQwCp5gpkeAgiUS+C4y0bk2Mt461W5slrt2ew6/UbZ5oy9S4dAAat0KWVCJRTYZ9t+2Xa9vhLOjCkhgAAC5RSggFXOvDIrBBAoocCdj47LV48flNGxiRLOjilVVeCNS4zI/5y6VemmTwGrdCllQiUUmL1Yt/zk4wOy/MzuEs6OKSGAAALlE6CAVb6cMiMEECipwLfnDcqV9/DRwZKmt9LTOvSx78oyd/61VAYUsEqVTiZTYoHN1+yVb+7IRwlLnGKmhgACJRKggFWiZDIVBBAor8BZfxuRn5/PRwfLm+Fqz+zjM26X7U/bq1QIFLBKlU4mU3KBr249INu/ld9KWPI0Mz0EECiBAAWsEiSRKSCAQLkFHnt+XL5W++jgUy/x0cFyZ7q6s1th8TE55PQtSwVAAatU6WQyJReYMa32Wwk/MUVWnM1HCUueaqaHAAIFF6CAVfAEEj4CCJRf4CfnDsm5N42Wf6LMsNIChzx9iKxwy3mlMaCAVZpUMpGKCGyyeo/89wenVGS2TBMBBBAopgAFrGLmjagRQKAiApfdPSYHnjpYkdkyzSoLfGTmfPngKV8oDQEFrNKkkolUSGCvrfrlA2/jtxJWKOVMFQEECiZAAatgCSNcBBCojsDQiNR+6+ACmf/4eHUmzUwrK7Ds9An56Rmbl2b+FLBKk0omUiGBxaZ2yU92mSKrLsVHCSuUdqaKAAIFEqCAVaBkESoCCFRL4HeXDMuJV9SqWPwgUBGBg184Qla54dRSzJYCVinSyCQqKPCuN/fKdz/EbyWsYOqZMgIIFECAAlYBkkSICCBQPYFbHxqb/OJ2vra9ermv8ozfP+t+2XneZ0pBQAGrFGlkEhUV+PoOA/KetfithBVNP9NGAIEcC1DAynFyCA0BBKorcMDcQbn2vrHqAjDzSgrMXmRCjvhjOT5GSAGrkkuYSZdEYNUlu+XwXafIQF9XSWbENBBAAIFyCFDAKkcemQUCCJRI4MwbRuSwC4ZLNCOmgoBe4MBXjpLVrzlRf0BOW1LAymliCAsBpcCn390vn3gXX+iu5KIZAgggkIkABaxMmBkEAQQQ0Am8sGBCvnTMAnnkOT48qBOjVdkEtpv1kHxy3qcKPy0KWIVPIROouMCita/BOnzXqbLCbL7QveJLgekjgECOBChg5SgZhIIAAgj89uJh+f2VfHE7K6G6AtOniPz63M0KD0ABq/ApZAIIyLbr9co+2/KF7iwFBBBAIC8CFLDykgniQACBygvc9+T45LuvhkYrTwFAxQW+PXyirHn5UYVWoIBV6PQRPAL/FPjhzlNkw1V6EEEAAQQQyIEABawcJIEQEEAAgbrAj84ekj/dQvWK1YDAVrMfk8+cvEuhIShgFTp9BI/APwU2WLlHDvlY7a2h/CCAAAIIdFyAAlbHU0AACCCAgMg1td84+I3abx7kBwEERKbUvjf5mAu3EBkfLywHBazCpo7AEXidwNe2GZD3rd+LDAIIIIBAhwUoYHU4AQyPAAII1AX+30mD8rf7x8BAAIHXBPYfP0XWv/gXhfWggFXY1BE4Aq8TWH5m1+QXuk+f2oUOAggggEAHBShgdRCfoRFAAIG6wNk3jsih5w2DgQACTQKbzXlavjD3w4U1oYBV2NQROAJtBXbZuE9237QfHQQQQACBDgpQwOogPkMjgAACLw9OyJeOG5QHny7uR6XIIgJpCPTUfnP9sZdvL72DL6fRfep9UsBKnZgBEMhUoL+3/i6sKfLGpWqbEz8IIIAAAh0RoIDVEXYGRQABBBYKHHPpsBx/+QgcCCDQRmCf7j/Khn/+aSFtKGAVMm0EjUCswDbr9sq+2w2ghAACCCDQIQEKWB2CZ1gEEEDgH0+NT7776tWhCTAQQKCNwLtmPydfOvmDhbShgFXItBE0Ak6Bn39qqqy1PO/CckLRAAEEEEhBgAJWCqh0iQACCGgEfnrukJxz06imKW0QqKzAMTfsLFNeeKJw86eAVbiUETACKoEt1uyVb+zIu7BUWDRCAAEEAgtQwAoMSncIIICARuCOR2qgbU+PAAAgAElEQVTvvjp2gaYpbRCotMCX+y6QjS/4YeEMKGAVLmUEjIBa4McfmyJvXblH3Z6GCCCAAAJhBChghXGkFwQQQMAk8IOzhuTPt/HuKxMajSspsNHsl2Tvk3co3NwpYBUuZQSMgFrgP1brkYN2mqJuT0MEEEAAgTACFLDCONILAgggoBa48R9jsu/vB9XtaYhA1QWOun13WfSJvxeKgQJWodJFsAiYBf7nw1PknW/iXVhmOA5AAAEEEghQwEqAx6EIIICAj8BBpw3JpXfx7isfO46ppsAXp1wi7z73wEJNngJWodJFsAiYBTZatVd+8FG+C8sMxwEIIIBAAgEKWAnwOBQBBBCwClx976h88+Qh62G0R6DSAuvNekW+Pu99hTKggFWodBEsAl4C3/7AgGy6Rq/XsRyEAAIIIGAXoIBlN+MIBBBAwFvgmycPytX3jnkfz4EIVFXgyHv2khkP3V6Y6VPAKkyqCBQBb4F1V+yRn36c78LyBuRABBBAwChAAcsIRnMEEEDAV+Cyu8fkwFP57itfP46rtsDnFrlKtvjjNwqDQAGrMKkiUAQSCez3vn557zp9ifrgYAQQQAABnQAFLJ0TrRBAAIHEAvUvbq9/gTs/CCBgF1hz5gL59inb2g/s0BEUsDoEz7AIZCywxrLdcsRuUzMeleEQQACBagpQwKpm3pk1AghkLPDn20blB2fx3VcZszNcyQQO/8d+Mufv1xViVhSwCpEmgkQgiMA+2w7ItuvxXVhBMOkEAQQQiBGggMXyQAABBDIQ+NKxC+SOR8YzGIkhECivwG6L/U22PnOfQkyQAlYh0kSQCAQRWHP5bjnsU7wLKwgmnSCAAAIUsFgDCCCAQOcEzrlpVH56Lu++6lwGGLksAm9aYli+d+p7CzEdCliFSBNBIhBM4FvvH5DN3sK7sIKB0hECCCDQRoB3YLEsEEAAgZQFvnzcoNz+MN99lTIz3VdE4KeP/Lcse/eluZ8tBazcp4gAEQgqsOEqPfLDnfmNhEFR6QwBBBBoEaCAxZJAAAEEUhS47O7R2m8e5N1XKRLTdcUEdpl+i+xwxldyP2sKWLlPEQEiEFzg4I8MyNvfyLuwgsPSIQIIIPCaAAUslgICCCCQosB3ThmSK+aPpjgCXSNQLYGVFh+VH57+ntxPmgJW7lNEgAgEF3j3Gr3ynQ8MBO+XDhFAAAEEFgpQwGIlIIAAAikJ3PrQmHz1+MGUeqdbBKor8KMnfygr3nZBrgEoYOU6PQSHQGoCP699mftatS915wcBBBBAILwABazwpvSIAAIITAocet6QnH0j775iOSAQWuDDM+6SnU77Yuhug/ZHASsoJ50hUBiBbdbtlX23411YhUkYgSKAQKEEKGAVKl0EiwACRRF4+Nlx+fxRC2SI+lVRUkacBRJYbrFx+cmZW+Q6YgpYuU4PwSGQmkBXredffXaqrLok78JKDZmOEUCgsgIUsCqbeiaOAAJpChx9ybCccMVImkPQNwKVFjj4+cNklb+dnlsDCli5TQ2BIZC6wAc37JP/ek9/6uMwAAIIIFA1AQpYVcs480UAgdQFXh6ckM//doE88cJE6mMxAAJVFXj/EvfJzqd+NrfTp4CV29QQGAKpC0yrfYLw17tPk2Vm1N+PxQ8CCCCAQCgBClihJOkHAQQQeE3g9OtH5Ig/DeOBAAIpCsxZZFwO/2N+P0ZIASvF5NM1AgUQ+MS7+uTT7+ZdWAVIFSEigECBBChgFShZhIoAAsUQ2PPoBXL3Y+PFCJYoESiwwEEv/1pWu/akXM6AAlYu00JQCGQmsNTi3XLU56bKNGpYmZkzEAIIlF+AAlb5c8wMEUAgQ4GL7xyT750+mOGIDIVAdQXeN+sh+cS8T+USgAJWLtNCUAhkKrD3tgOy3Xq9mY7JYAgggECZBShglTm7zA0BBDIX+MbJg3LNvWOZj8uACFRRYMZUkSPP2SyXU6eAlcu0EBQCmQqsv1KP/O8uUzIdk8EQQACBMgtQwCpzdpkbAghkKnDXo+PyX8csyHRMBkOg6gLfGjxO1rry6NwxUMDKXUoICIGOCNQLWPVCFj8IIIAAAskFKGAlN6QHBBBAYFLgyIuGZd41I2gggECGAlvNelQ+M+/jGY6oG4oCls6JVgiUXaD+EcL6Rwn5QQABBBBILkABK7khPSCAAALyytCE7P6bBfLUixNoIIBAhgLT+kR+d0H+PkZIASvDRcBQCORYoP4l7vUvc69/qTs/CCCAAALJBChgJfPjaAQQQGBS4LybR+V/zxlCAwEEOiCw/+jJsv6lv+zAyNFDUsDKVToIBoGOCnxus37Z+Z21ajs/CCCAAAKJBChgJeLjYAQQQGChwP4nDcr19/Pl7awHBDohsOmsp2SPeR/pxNCRY1LAylU6CAaBjgqsulS3/Hr32m+d4AcBBBBAIJEABaxEfByMAAIIiNz28Jh85bhBKBBAoEMCvbVP5hxz6XbSO/xqhyJ4/bAUsHKTCgJBIBcCB+40Rf5zNb7MPRfJIAgEECisAAWswqaOwBFAIC8Cv7hwWE67ji9vz0s+iKOaAvvImbLhX36Wm8lTwMpNKggEgVwIbLJ6r/z3B/ky91wkgyAQQKCwAhSwCps6AkcAgTwIvLRg4Ze3P/MyX96eh3wQQ3UF/mP2s7LXyTvlBoACVm5SQSAI5Eag/jHC+scJ+UEAAQQQ8BOggOXnxlEIIIDApMAf/zYiPzt/GA0EEMiBwDHXfUSmvPRUDiIRoYCVizQQBAK5Eqh/kXv9C935QQABBBDwE6CA5efGUQgggMCkwD4nLpCbHhhHAwEEciDw5d7zZeM//SgHkVDAykUSCAKBnAksu0S3HPOFqdLDm7BylhnCQQCBoghQwCpKpogTAQRyJ3Dzg2Oy9wl8eXvuEkNAlRXYaPYLsvfJ78/F/HkHVi7SQBAI5E6AL3PPXUoICAEECiRAAatAySJUBBDIl8ARfxqW06/ny9vzlRWiqbrAUTfvJos+80DHGShgdTwFBIBALgW2WrtX9t+eL3PPZXIICgEEci9AASv3KSJABBDIo8BY7VODnzryVXn8eb68PY/5IabqCuw58FfZ5LzvdhyAAlbHU0AACORSYLEpUvsY4TSZsUhXLuMjKAQQQCDPAhSw8pwdYkMAgdwKXDF/VL5zylBu4yMwBKoqsP6sV2T/ee/r+PQpYHU8BQSAQG4F9t1uQLZZtze38REYAgggkFcBClh5zQxxIYBArgV+cu6QnHvTaK5jJDgEqirwy7v2lCUevbOj06eA1VF+Bkcg1wIbv6lXvvdhPkaY6yQRHAII5FKAAlYu00JQCCCQZ4FXh0V2/eWr8uwrfHwwz3kituoKfHbqlbLlOd/sKAAFrI7yMzgCuReo/zbCN8zi1xHmPlEEiAACuRKggJWrdBAMAggUQeAvt4/K98/k44NFyBUxVlNgrZmD8q1Ttuno5ClgdZSfwRHIvcDnN++Xj76jL/dxEiACCCCQJwEKWHnKBrEggEAhBA4+a0guuo2PDxYiWQRZWYHD799X5tx/Q8fmTwGrY/QMjEAhBNZ+Q4/87JO1b3TnBwEEEEBALUABS01FQwQQQEDk+VcnZNcjF8jLg3x8kPWAQJ4Fdlv0Otn6rP06FiIFrI7RMzAChRE4YtepssZyfIywMAkjUAQQ6LgABayOp4AAEECgSALn3Twi/3tO7Uuw+EEAgVwLvHmJIfnuqVt3LEYKWB2jZ2AECiOwy8Z9svum/YWJl0ARQACBTgtQwOp0BhgfAQQKJXDgqYNy2d1jhYqZYBGoqsChD31blrnn8o5MnwJWR9gZFIFCCaw0u1t++/mphYqZYBFAAIFOClDA6qQ+YyOAQKEEnnhh4ccHR8b4+GChEkewlRXYZbGbZYczv9qR+VPA6gg7gyJQOIEf7jxFNlylp3BxEzACCCDQCQEKWJ1QZ0wEECikwFk3jMrPL+C3DxYyeQRdSYGVFh+RH56+VUfmTgGrI+wMikDhBD7y9j75whZ8jLBwiSNgBBDoiAAFrI6wMygCCBRR4IC5g3LtfXx8sIi5I+bqCvzo8YNlxTsuzByAAlbm5AyIQCEF3rR0txz5GT5GWMjkETQCCGQuQAErc3IGRACBIgo89eKEfOKXC2SUjw8WMX3EXGGBDy9+p+x0+p6ZC1DAypycAREorEC9gFUvZPGDAAIIIBAvQAGLFYIAAggoBM6/ZVR+fDYfH1RQ0QSBXAkst9iY/OTMLTOPiQJW5uQMiEBhBeofIax/lJAfBBBAAAEKWKwBBBBAILHAwWcOyUW3jybuhw4QQCB7ge8/8zNZ9eYzMx2YAlam3AyGQKEF6l/iXv8yd34QQAABBChgsQYQQACBRAKDIyKf+L9X5blX+O2DiSA5GIEOCbx/xr2y82mfy3R0CliZcjMYAoUW6OvpkuO/OFXmTO8q9DwIHgEEEEhbgI8Qpi1M/wggUHiBK+aPyXdOGSz8PJgAAlUVWHLRCTnsrM0znT4FrEy5GQyBwgvsv/2AbLV2b+HnwQQQQACBNAUoYKWpS98IIFAKgcMvGJIzbuDjg6VIJpOorMCBLxwpq98wN7P5U8DKjJqBECiFQL14VS9i8YMAAgggEC1AAYvVgQACCDgEPv3rBfLg0+M4IYBAgQW2W+IB+eSpu2U2AwpYmVEzEAKlEKh/fLD+McL6xwn5QQABBBBoL0ABi5WBAAIIxAjc+tCYfPV4Pj7IIkGg6AIzpk7Ikedk9zFCClhFXzHEj0D2AvUvcq9/oTs/CCCAAAIUsFgDCCCAgFngmEuH5fjLa9/izg8CCBRe4FsLjpW1rjomk3lQwMqEmUEQKJXAR97eJ1/Yor9Uc2IyCCCAQEgB3oEVUpO+EECgdAJfOW5Qbnt4rHTzYkIIVFFgq5mPyGdO+UQmU6eAlQkzgyBQKoE3Ld0tR35maqnmxGQQQACBkAIUsEJq0hcCCJRK4B9Pjcvuv1lQqjkxGQSqLDCtf0J+d342HyOkgFXllcbcEfAX+O3np8pKs7v9O+BIBBBAoMQCFLBKnFymhgACyQROu25EfnHhcLJOOBoBBHIlsP/wH2T9y3+VekwUsFInZgAESimw97b9st16faWcG5NCAAEEkgpQwEoqyPEIIFBagYNOG5RL7+Ljg6VNMBOrpMBms56QL8zbOfW5U8BKnZgBECilwHvX6ZX93jdQyrkxKQQQQCCpAAWspIIcjwACpRSYmBD56OGvyjMv1/6BHwQQKI1AX2+X/O6iraRvLN13V1LAKs2SYSIIZCrwhlndcswX+B6sTNEZDAEECiNAAaswqSJQBBDIUuDWh8bkq8cPZjkkYyGAQEYC+4yfLhtefFiqo1HASpWXzhEotcDvat+DtSLfg1XqHDM5BBDwE6CA5efGUQggUHKBuVePyK//ku47NEpOyPQQyK3Af8x6Rvaa96FU46OAlSovnSNQaoGvbN0vO7yV78EqdZKZHAIIeAlQwPJi4yAEECi7wLfnDcqV9/D9V2XPM/OrrsDRV+8kU199NjUAClip0dIxAqUX2HKtXjlgB74Hq/SJZoIIIGAWoIBlJuMABBAou8DI6ITseOirMjRS9pkyPwSqK/ClrnPlXRf9ODUAClip0dIxAqUXWGZGl5yw57TSz5MJIoAAAlYBClhWMdojgEDpBW5+YFz2PnFB6efJBBGossDbZz0vX5v3gdQIKGClRkvHCFRC4Lg9pslyM7sqMVcmiQACCGgFKGBppWiHAAKVETj+8mE55lLeflWZhDPRygocdeMnZdHnHk5l/hSwUmGlUwQqI7DPtgOy7Xq9lZkvE0UAAQQ0AhSwNEq0QQCBSgnsfcKg3Pwg339VqaQz2UoKfLHvL/LuC76XytwpYKXCSqcIVEbgPWv3yte353uwKpNwJooAAioBClgqJhohgEBVBAZrb7za7sevVGW6zBOBSgusP+tl2X/e9qkYUMBKhZVOEaiMwJLTu+SkvfgerMoknIkigIBKgAKWiolGCCBQFYFr7xuTA+YOVmW6zBOBygv88o49ZInH7w7uQAErOCkdIlA5gRP/a5osvTjfg1W5xDNhBBCIFKCAxeJAAAEEmgSOvGhY5l3D91+xKBCoisBnp1wuW5777eDTpYAVnJQOEaicwDd2HJAt1uR7sCqXeCaMAAIUsFgDCCCAgEbgi79bIPMfH9c0pQ0CCJRAYO1ZC+Sb87YNPhMKWMFJ6RCBygnstFGf7Lllf+XmzYT/f3v3ASVJWe4P+J08s0taUMmIgATFBIIBLqAkBRFJKkkJekFFzIroVfGvGFC8GBAVBDGAEgQBFZGLghJEVBBEgigIgiJI2t3J8++e2cVxmJ0O091TVd/T5+xZ2Kn66n2f94Nz9neqqgkQILAsAXdg2RsECBCYJLDDsQtjjAgBAkkJfOH2d8ST7/pdQ3sWYDWU02IEkhTYdK2OOOF1vUn2rmkCBAhMJyDAsi8IECCwROD20p1Xh5XuwPIhQCAtgYPm/ypedsH7Gtq0AKuhnBYjkKRAZ0fExe+bn2TvmiZAgIAAyx4gQIDADAI/+t1QfOaHg4wIEEhMYKMF/XHMOS9vaNcCrIZyWoxAsgJfPbQv1l+1Pdn+NU6AAIHJAu7Ash8IECCwROCEiwfiB9cN8yBAIEGB4+/8QKzxpysb1rkAq2GUFiKQtMC7dumJXZ7rRe5JbwLNEyDwuIAAy2YgQIDAEoEjvrE4br7HC9xtCAIpCuw7/3ex+wXvaFjrAqyGUVqIQNICr3heZ7zj5T1JG2ieAAECSwUEWPYCAQIElgjs/KmFMTyCgwCBFAXWW2kojj13p4a1LsBqGKWFCCQtsEHp8cGvlB4j9CFAgACBCAGWXUCAAIGSwJ/vH403fM0L3G0GAikLfOrej8VTb760IQQCrIYwWoQAgZLAT46aFx3tbSwIECCQvIAAK/ktAIAAgbLAT34/HJ+6YAAGAQIJC+yzwk2x13lHNERAgNUQRosQIFAS+MLreuMZa5W+ktCHAAECiQsIsBLfANonQGBC4EuXDMa51w7hIEAgYYG1VhiJz5y3Q0MEBFgNYbQIAQIlgSN26ok9nu9F7jYDAQIEBFj2AAECBEoCb//m4vj9X73A3WYgkLrAsf88Pta74YJZMwiwZk1oAQIElgjs+KzOOGo3L3K3IQgQICDAsgcIECBQEtj1uIXR7wYse4FA8gKvWvG2eO33/3vWDgKsWRNagACBJQLrrNIepx7mRe42BAECBARY9gABAskL/PWB0TjoK17gnvxGAECgJLDqciNxwg9m/xihAMt2IkCgkQIXvWde9HZ5kXsjTa1FgED+BARY+ZuZigkQaLDA5X8cjmPO9QL3BrNajkBuBT7y0Imx8W/OmlX9AqxZ8TmZAIEpAl85tC82WLWdCwECBJIWEGAlPX7NEyBQFvjWLwbj1Ms9P2g3ECAwIbDrgr/EgeccPCsOAdas+JxMgMAUgQ++qide8gwvcrcxCBBIW0CAlfb8dU+AQEng2PMH4tKbhlkQIEBgXGBB31h8+aKXzkpDgDUrPicTIDBF4KBtuuPArbu4ECBAIGkBAVbS49c8AQJlgTd9fXHcep9vILQbCBD4t8AHF349Nr3mm3WTCLDqpnMiAQLTCGz/zM44enffRGhzECCQtoAAK+35654AgZKAbyC0DQgQmCqw04K745BzDqwbRoBVN50TCRCYRmCj1dvjxIN9E6HNQYBA2gICrLTnr3sCyQv845HR2PeLvoEw+Y0AgMAUgeVKNzqc/KOX1O0iwKqbzokECEwjMK874oJ3z2dDgACBpAUEWEmPX/MECFz355F47xn9IAgQIPAEgff1fzued+XJdckIsOpicxIBAjMInPW2ebHy/DZGBAgQSFZAgJXs6DVOgEBZ4Pu/Hoov/mQQBgECBJ4g8JKV74vDzt63LhkBVl1sTiJAYAaB4w/ojees08GIAAECyQoIsJIdvcYJECgLnHDxQPzgOt9AaDcQIPBEge7SN9afcsmO0TVW+/8jBFh2FAECjRZ45y49setzS/9j8iFAgECiAgKsRAevbQIEJgTe/e3++O2dIzgIECAwrcC7Rs6NLX7+hZp1BFg1kzmBAIEKAvu8oDMO3943EdooBAikKyDASnf2OidAoCTw6s8vigceG2NBgACBaQW2Wvmf8daz96lZR4BVM5kTCBCoIPCip3fEx/bp5USAAIFkBQRYyY5e4wQILBoYi90+uwgEAQIEZhQ47co9orf/oZqUBFg1cTmYAIEqBNZepT1OO6yviiMdQoAAgWIKCLCKOVddESBQhcAf/zYSbznNNxBWQeUQAkkLHBkXxov/77M1GQiwauJyMAECVQpcevT8Ko90GAECBIonIMAq3kx1RIBAlQJX3DISHzlHgFUll8MIJCvwglX+Fe84a8+a+hdg1cTlYAIEqhQ4863z4snLt1V5tMMIECBQLAEBVrHmqRsCBGoQOP+6ofj8xYM1nOFQAgRSFfjadfvH8g//rer2BVhVUzmQAIEaBL7w+t54xpodNZzhUAIECBRHQIBVnFnqhACBGgVO/flQfOuXAqwa2RxOIEmBN3X8NLa95ONV9y7AqprKgQQI1CDwoT16YttNOms4w6EECBAojoAAqziz1AkBAjUKfOaigfjR9cM1nuVwAgRSFHjeyo/G+85+ZdWtC7CqpnIgAQI1CLxph+7Ye8uuGs5wKAECBIojIMAqzix1QoBAjQIf+F5/XH37SI1nOZwAgVQFTvz9G2Ll+/9UVfsCrKqYHESAQI0C5fCqHGL5ECBAIEUBAVaKU9czAQLjAod/fXHcdt8oDQIECFQl8Ibuy2OHH3+4qmMFWFUxOYgAgRoFyo8Plh8j9CFAgECKAgKsFKeuZwIExgVe/YVF8cCjYzQIECBQlcCzVl4UHzh716qOFWBVxeQgAgRqFCi/wL38IncfAgQIpCggwEpx6nomQGBcYIdjF4b4ymYgQKAWgS/c+rZ48t03VDxFgFWRyAEECNQh8OTl2+LMt86r40ynECBAIP8CAqz8z1AHBAjUIfCvhWOx9wmL6jjTKQQIpCxwUN818bKLjqpIIMCqSOQAAgTqFLj06Pl1nuk0AgQI5FtAgJXv+ameAIE6BW7/+2gcdsriOs92GgECqQpstFJ/HHPuyyu2L8CqSOQAAgTqFCjfgVW+E8uHAAECqQkIsFKbuH4JEBgXuPaOkTjqzH4aBAgQqFng+D+/P9b489UznifAqpnVCQQIVClQfgdW+V1YPgQIEEhNQICV2sT1S4DAuMCPrx+O4y4aoEGAAIGaBfad95vY/cJ3CbBqlnMCAQKNECh/C2H52wh9CBAgkJqAACu1ieuXAIFxge9cORSn/GyQBgECBGoWWG+lwTj23J0FWDXLOYEAgUYIvGmH7th7y65GLGUNAgQI5EpAgJWrcSmWAIFGCXz5p4Nx9q+GGrWcdQgQSEzgU3d/NJ5662XL7NojhIltCO0SaKHAfi/ujkO3E2C1kNylCBDIiIAAKyODUAYBAq0V+NQFA/GT3w+39qKuRoBAYQT2Wf7G2Ov8twqwCjNRjRDIj8Dum3fFkTt356dglRIgQKBBAgKsBkFahgCBfAl84HsDcfXtAqx8TU21BLIjsPbyQ3Hc+TsJsLIzEpUQSEZgx2d1xlG79STTr0YJECCwVECAZS8QIJCkwBGnLY6b/zaaZO+aJkCgMQIf//tnYv2bLpp2MY8QNsbYKgQIPFFgqw0746N7C7DsDQIE0hMQYKU3cx0TIFASeN2XF8U9/xpjQYAAgboFXrXCrfHa8w4TYNUt6EQCBOoReO5TO+Kz+/fWc6pzCBAgkGsBAVaux6d4AgTqFXjV8Yvi0X4BVr1+ziNAIGK1+SPxvxfsIMCyGQgQaKnAhqu1x5cP6WvpNV2MAAECWRAQYGVhCmogQKClAmOl3GqHTyxs6TVdjACBYgp8+MEvxia/O+cJzXmEsJjz1hWBLAisuXJbnH74vCyUogYCBAi0VECA1VJuFyNAIAsCDy0ci71OWJSFUtRAgEDOBXZd8c9x4PcPEWDlfI7KJ5AngQXz2+Lstwmw8jQztRIg0BgBAVZjHK1CgECOBO7652gc/NXFOapYqQQIZFVg5b6xOPGilwqwsjogdREooEBPZ8QP3zu/gJ1piQABAjMLCLDsEAIEkhO48a+j8bZvCrCSG7yGCTRJ4IOPnhKbXvut/1jdI4RNwrYsAQLjAhe/b150drTRIECAQFICAqykxq1ZAgTKAlfeOhL/c3Y/DAIECDREYKeV/hqHnPs6AVZDNC1CgEA1Aue9c34s74sIq6FyDAECBRIQYBVomFohQKA6gR/9big+88PB6g52FAECBCoILN8T8bUfvUSAZacQINAygW+/ZV6stqI7sFoG7kIECGRCQICViTEoggCBVgp896qh+OplAqxWmrsWgaILvG/xt+J5V53yeJseISz6xPVHYG4FvvaGvljvKe1zW4SrEyBAoMUCAqwWg7scAQJzL3D6FUPxjSsEWHM/CRUQKI7ASxbcG4eds58Aqzgj1QmBTAuccGBfbLq2ACvTQ1IcAQINFxBgNZzUggQIZF1AgJX1CamPQP4Eyt8KdvIlO0bX2PB48e7Ayt8MVUwgTwLH7dcbm63bkaeS1UqAAIFZCwiwZk1oAQIE8iYgwMrbxNRLIB8C7xw6O7a84ksCrHyMS5UEci3wydf2xhbrCbByPUTFEyBQs4AAq2YyJxAgkHcBAVbeJ6h+AtkU2GrB/fHWc14twMrmeFRFoFACH9unJ1709NKtnz4ECBBISECAldCwtUqAwISAAMtOIECgGQLtpS8EO+Xy3aJv6DGPEDYD2JoECDwucMxevbH1Ru7AsiUIEEhLQICV1rx1S4CAAMseIECgiQJvHf1BbPWzzwmwmmhsaQIEIv5nj57YbhN3YNkLBAikJSDASmveuiVAQIBlDxAg0ESBFzwlOMAAACAASURBVKz8YLzj7L0EWE00tjQBAhHvf2VP7LCpAMteIEAgLQEBVlrz1i0BAgIse4AAgSYLfO3afeONW5zR5KtYngCBlAXe+4ru2PnZXSkT6J0AgQQFBFgJDl3LBFIX8A6s1HeA/gk0V+BN7ZfEl0d3bO5FrE6AQNIC79qlJ3Z5rjuwkt4EmieQoIAAK8Gha5lA6gICrNR3gP4JNFfgeQseid/+a4XmXsTqBAgkLfC2l3XHKzdzB1bSm0DzBBIUEGAlOHQtE0hdQICV+g7QPwECBAgQyLfAW3bsjj23EGDle4qqJ0CgVgEBVq1ijidAIPcCAqzcj1ADBAgQIEAgaYE37dATe2/pEcKkN4HmCSQoIMBKcOhaJpC6gAAr9R2gfwIECBAgkG+BN76kO177Indg5XuKqidAoFYBAVatYo4nQCD3At/8xVCcdvlg7vvQAAECBAgQIJCmwMHbdscBWwmw0py+rgmkKyDASnf2OieQrMAZVw3FyZcJsJLdABonQIAAAQI5Fzhom+44cGsBVs7HqHwCBGoUEGDVCOZwAgTyL3DWNUNx0qUCrPxPUgcECBAgQCBNgcNe2h2vfqEAK83p65pAugICrHRnr3MCyQqce+1QfOkSAVayG0DjBAgQIEAg5wJH7twTu2/uJe45H6PyCRCoUUCAVSOYwwkQyL/A+dcNxecvFmDlf5I6IECAAAECaQq8Z9eeeNlzBFhpTl/XBNIVEGClO3udE0hW4KLfDcfxPxxItn+NEyBAgAABAvkW+J89emO7TTry3YTqCRAgUKOAAKtGMIcTIJB/gYtvGI5PXyjAyv8kdUCAAAECBNIU+H/79MaLny7ASnP6uiaQroAAK93Z65xAsgKX3jQcx54vwEp2A2icAAECBAjkXOC4/Xpjs3UFWDkfo/IJEKhRQIBVI5jDCRDIv8BlfxiOj50nwMr/JHVAgAABAgTSFDjhdb2x6VoCrDSnr2sC6QoIsNKdvc4JJCtwxS3D8ZFzBFjJbgCNEyBAgACBnAucdEhvPH01AVbOx6h8AgRqFBBg1QjmcAIE8i9w1W0j8cGz+vPfiA4IECBAgACBJAVOPawv1lmlPcneNU2AQLoCAqx0Z69zAskKXHvHSBx1pgAr2Q2gcQIECBAgkHOB77ylL1ZdUYCV8zEqnwCBGgUEWDWCOZwAgfwL/OYvI/Ge7wiw8j9JHRAgQIAAgTQFznn7vFhpXluazeuaAIFkBQRYyY5e4wTSFbjp7pE48nQBVro7QOcECBAgQCDfAhe+e170dQuw8j1F1RMgUKuAAKtWMccTIJB7gXsfGo0DTlyc+z40QIAAAQIECKQp8NP3z482+VWaw9c1gYQFBFgJD1/rBFIV6B8ai12PW5Rq+/omQIAAAQIEciwwrzvignfPz3EHSidAgEB9AgKs+tycRYBAzgV2+8zCWDSY8yaUT4AAAQIECCQnsPpK7fGtN/cl17eGCRAgIMCyBwgQSFLgoK8sjr8+MJpk75omQIAAAQIE8iuw0ertceLBAqz8TlDlBAjUKyDAqlfOeQQI5Frgnd/qj+vvGsl1D4onQIAAAQIE0hPYYr2O+ORre9NrXMcECCQvIMBKfgsAIJCmwMfOG4jL/jCcZvO6JkCAAAECBHIrsP0zO+Po3XtyW7/CCRAgUK+AAKteOecRIJBrgS9dMhjnXjuU6x4UT4AAAQIECKQnsOcWXfGWHUtvcvchQIBAYgICrMQGrl0CBCYEzrhqKE6+zFvc7QcCBAgQIEAgXwIHbdMdB27dla+iVUuAAIEGCAiwGoBoCQIE8idw8Q3D8ekLB/JXuIoJECBAgACBpAWO3Lk7dt9cgJX0JtA8gUQFBFiJDl7bBFIXuPaOkTjqzP7UGfRPgAABAgQI5Ezgg6/qiZc8ozNnVSuXAAECsxcQYM3e0AoECORQ4Pa/j8ZhpyzOYeVKJkCAAAECBFIWOG6/3ths3Y6UCfROgECiAgKsRAevbQKpCzy4cCz2OWFR6gz6J0CAAAECBHIm8JVD+2KDVdtzVrVyCRAgMHsBAdbsDa1AgEBOBbY/dmFOK1c2AQIECBAgkKrAGUfMi6es0JZq+/omQCBhAQFWwsPXOoHUBQ44cXHc+9Bo6gz6J0CAAAECBHIkcNF75kVvlwArRyNTKgECDRIQYDUI0jIECORP4D3f6Y/f/GUkf4WrmAABAgQIEEhSYPnetjjvnfOS7F3TBAgQEGDZAwQIJCtw/A8H4qLfDSfbv8YJECBAgACBfAlstHpHnHhwb76KVi0BAgQaJCDAahCkZQgQyJ/AGVcNxcmXDeavcBUTIECAAAECSQpst0ln/M8ePUn2rmkCBAgIsOwBAgSSFbjsD8PxsfMGku1f4wQIECBAgEC+BPZ9UVe84SXd+SpatQQIEGiQgACrQZCWIUAgfwK33Dsabz51cf4KVzEBAgQIECCQpMC7dumJXZ7bmWTvmiZAgIAAyx4gQCBZgUcWj8Uen1uUbP8aJ0CAAAECBPIl8Jn9euN563bkq2jVEiBAoEECAqwGQVqGAIF8Cuz2mYWxyGuw8jk8VRMgQIAAgcQEvv2WvlhtxfbEutYuAQIEJgQEWHYCAQJJCxx2yuK4/e+jSRtongABAgQIEMi+QFtbxE/fPz/7haqQAAECTRIQYDUJ1rIECORD4CPnDMQVtwzno1hVEiBAgAABAskKrLlye5x+eF+y/WucAAECAix7gACBpAVOunQgzrpGgJX0JtA8AQIECBDIgcAW63XEJ1/bm4NKlUiAAIHmCAiwmuNqVQIEciJw/nVD8fmLvQQrJ+NSJgECBAgQSFbglZt1xtte1pNs/xonQICAAMseIEAgaYFr7xiJo87sT9pA8wQIECBAgED2BQ7fvjv2eUFX9gtVIQECBJokIMBqEqxlCRDIh8B9D4/G/l9anI9iVUmAAAECBAgkK3DMXj2x9UadyfavcQIECAiw7AECBJIX2PW4RdE/NJa8AwACBAgQIEAguwKnHdYXa6/Snt0CVUaAAIEmCwiwmgxseQIEsi/w5lMXxy33jma/UBUSIECAAAECSQr0dLXFD98zL8neNU2AAIGlAgIse4EAgeQFPn3hQFx8g28iTH4jACBAgAABAhkV2HStjjjhdb6BMKPjURYBAi0SEGC1CNplCBDIrsB3rx6Kr/6fbyLM7oRURoAAAQIE0hZ41fO74q07daeNoHsCBJIXEGAlvwUAECBwzZ9G4ujv+iZCO4EAAQIECBDIpsC7d+2Jlz/HC9yzOR1VESDQKgEBVqukXYcAgcwK+CbCzI5GYQQIECBAgEBJ4CuH9sUGq3qBu81AgEDaAgKstOevewIElgj4JkJbgQABAgQIEMiqwKVHz89qaeoiQIBAywQEWC2jdiECBLIs4JsIszwdtREgQIAAgXQFyndele/A8iFAgEDqAgKs1HeA/gkQGBfwTYQ2AgECBAgQIJBFgfK7r8rvwPIhQIBA6gICrNR3gP4JEBgX8E2ENgIBAgQIECCQRYHytw+Wv4XQhwABAqkLCLBS3wH6J0BgXMA3EdoIBAgQIECAQBYFTnhdb2y6VkcWS1MTAQIEWiogwGopt4sRIJBVAd9EmNXJqIsAAQIECKQtcNF75kVvV1vaCLonQIBASUCAZRsQIEBgicBun1kYiwZxECBAgAABAgSyIbD2ym1x2uHzslGMKggQIDDHAgKsOR6AyxMgkB2Bo87sj2vvGMlOQSohQIAAAQIEkhbY/pmdcfTuXuCe9CbQPAECjwsIsGwGAgQILBH45i+G4rTL3YJlQxAgQIAAAQLZEDii9AL3PbzAPRvDUAUBAnMuIMCa8xEogACBrAj85i8j8Z7v9GelHHUQIECAAAECiQt86aDe2HgNL3BPfBtonwCBJQICLFuBAAECSwT6h8Zi1+MW8SBAgAABAgQIzLlA+bXtPz16/pzXoQACBAhkRUCAlZVJqIMAgUwIHHbK4rj976OZqEURBAgQIECAQLoCm6zZHl98fV+6ADonQIDAFAEBli1BgACBSQKfv3gwzr9uiAkBAgQIECBAYE4F9tyiK96yY/ec1uDiBAgQyJKAACtL01ALAQJzLnDpTcNx7PkDc16HAggQIECAAIG0BT5Q+vbBl5a+hdCHAAECBCYEBFh2AgECBCYJ3PvQaBxw4mImBAgQIECAAIE5FfjWm/ti9ZXa57QGFydAgECWBARYWZqGWggQyITAPicsigcXjmWiFkUQIECAAAEC6QmsOK8tzn37vPQa1zEBAgRmEBBg2R4ECBCYIvCRcwbiiluGuRAgQIAAAQIE5kTghRt0xMdf3Tsn13ZRAgQIZFVAgJXVyaiLAIE5EzjrmqE46dLBObu+CxMgQIAAAQJpCxy8TVccsLUXuKe9C3RPgMBUAQGWPUGAAIEpAjfdPRJHnt7PhQABAgQIECAwJwKf3rc3Nn9ax5xc20UJECCQVQEBVlYnoy4CBOZUYPtjF87p9V2cAAECBAgQSFfggnfNi3k9bekC6JwAAQLTCAiwbAsCBAhMI3D09wbimtu9B8vmIECAAAECBForsNEaHXHiQd5/1Vp1VyNAIA8CAqw8TEmNBAi0XOC8Xw/FF37iPVgth3dBAgQIECCQuMD+W3XHIdt2Ja6gfQIECDxRQIBlVxAgQGAagXseHIvXnbSIDQECBAgQIECgpQKfO7Avnr12e0uv6WIECBDIg4AAKw9TUiMBAnMicFApwPprKcjyIUCAAAECBAi0QmC53rY4/53zWnEp1yBAgEDuBARYuRuZggkQaJXAl386GGf/aqhVl3MdAgQIECBAIHGBrTbsjI/u3ZO4gvYJECAwvYAAy84gQIDAMgSuLr3E/QOll7n7ECBAgAABAgRaIXDkzj2x++adrbiUaxAgQCB3AgKs3I1MwQQItEpgcekd7q86fmEMj7bqiq5DgAABAgQIpCxw+pvmxZoL2lIm0DsBAgSWKSDAsjkIECAwg8CHzh6IX946zIgAAQIECBAg0FSBDVZtj68c2tfUa1icAAECeRYQYOV5emonQKDpAueU3oF1YuldWD4ECBAgQIAAgWYK7LVlV7x5h+5mXsLaBAgQyLWAACvX41M8AQLNFrjtvtE4/OuLm30Z6xMgQIAAAQKJC5Rf3l5+ibsPAQIECEwvIMCyMwgQIFBB4A1fWxx/vt+LsGwUAgQIECBAoDkCy/W2xZlHzIs+N2A1B9iqBAgUQkCAVYgxaoIAgWYKfP7iwTj/uqFmXsLaBAgQIECAQMIC5Tuvyndg+RAgQIDAsgUEWHYHAQIEKghc9ofh+Nh5A5wIECBAgAABAk0ROGKn7tjj+V1NWduiBAgQKIqAAKsok9QHAQJNE3h08Vgc+OXF8Wj/WNOuYWECBAgQIEAgTYG2tojTD++LNRa0pwmgawIECFQpIMCqEsphBAikLXDs+QNx6U3DaSPongABAgQIEGi4wAs36IiPv7q34etakAABAkUTEGAVbaL6IUCgKQKX3jgcx/7AY4RNwbUoAQIECBBIWOBtL+uOV27m8cGEt4DWCRCoUkCAVSWUwwgQSFvAY4Rpz1/3BAgQIECgGQJdnW3xjcN6Y9UVPT7YDF9rEiBQLAEBVrHmqRsCBJoo4DHCJuJamgABAgQIJCiw9Uadccxevn0wwdFrmQCBOgQEWHWgOYUAgTQFPEaY5tx1TYAAAQIEmiXwrl16YpfndjZreesSIECgUAICrEKNUzMECDRTwGOEzdS1NgECBAgQSEugt6stTn9TX6yyXOlrCH0IECBAoKKAAKsikQMIECDwbwGPEdoNBAgQIECAQCMEtt2kMz60h8cHG2FpDQIE0hAQYKUxZ10SINAgAY8RNgjSMgQIECBAIHGB976iJ3Z+tscHE98G2idAoAYBAVYNWA4lQICAxwjtAQIECBAgQGC2AvNLN16dfvi8WGm+xwdna+l8AgTSERBgpTNrnRIg0CABjxE2CNIyBAgQIEAgUYGXPqMjPvCq3kS71zYBAgTqExBg1efmLAIEEhbwGGHCw9c6AQIECBBogMD7X9kTO2zq8cEGUFqCAIGEBARYCQ1bqwQINEag/Bjh609aFA8vbsx6ViFAgAABAgTSEXjS8m1x6mHzYl53Oj3rlAABAo0QEGA1QtEaBAgkJ/C5Hw3Ghb8dSq5vDRMgQIAAAQKzE9h98844cmffPjg7RWcTIJCigAArxanrmQCBWQtc+6eROOq7/bNexwIECBAgQIBAWgLH7dcbm63bkVbTuiVAgEADBARYDUC0BAECaQoc/vXFcdt9o2k2r2sCBAgQIECgZoGN1+iILx3k5e01wzmBAAECJQEBlm1AgACBOgW+/cuh+PrPB+s822kECBAgQIBAagKHbtcd+724K7W29UuAAIGGCAiwGsJoEQIEUhS485+jcchXvck9xdnrmQABAgQI1CNw6mF9sc4q7fWc6hwCBAgkLyDASn4LACBAYDYCHzq7P35568hslnAuAQIECBAgkIDA1ht1xjF7eXl7AqPWIgECTRIQYDUJ1rIECKQhcMmNw/HJHwyk0awuCRAgQIAAgboF3rdbT+z0rM66z3ciAQIEUhcQYKW+A/RPgMCsBBYPjsXBpccI739kbFbrOJkAAQIECBAorsCTlm+LUw+bF/O6i9ujzggQINBsAQFWs4WtT4BA4QW++JOB+P6vhwvfpwYJECBAgACB+gR237wzjtzZ44P16TmLAAECEwICLDuBAAECsxS4/q6ReOe3+me5itMJECBAgACBogoct19vbLZuR1Hb0xcBAgRaIiDAagmzixAgUHSBt53eHzfe7WXuRZ+z/ggQIECAQK0CG6/REV86qLfW0xxPgAABAlMEBFi2BAECBBogcNY1Q3HSpYMNWMkSBAgQIECAQJEE3rJjd+y5RVeRWtILAQIE5kRAgDUn7C5KgEDRBP7xyGj89yn98ehiL3Mv2mz1Q4AAAQIE6hV4ygpt8dU39MXyvW31LuE8AgQIEFgiIMCyFQgQINAggRN/Ohjn/GqoQatZhgABAgQIEMi7wP5bdcUh2/rqwbzPUf0ECGRDQICVjTmoggCBAgjcdt9oHP71xQXoRAsECBAgQIDAbAW6O0t3Xx3aG2uv0j7bpZxPgAABAiUBAZZtQIAAgQYKHHv+QFx603ADV7QUAQIECBAgkEeBXZ/bGe/cpSePpauZAAECmRQQYGVyLIoiQCCvAtfeMRJHndmf1/LVTYAAAQIECDRI4H8P7I1nrd3RoNUsQ4AAAQICLHuAAAECDRZ47xn9cd2fRxq8quUIECBAgACBvAhstWFnfHRvd1/lZV7qJEAgHwICrHzMSZUECORI4Kc3DscnfjCQo4qVSoAAAQIECDRS4MN79sY2G7v7qpGm1iJAgIAAyx4gQIBAEwQOO2Vx3P730SasbEkCBAgQIEAgywLPWLMjvvD63iyXqDYCBAjkUkCAlcuxKZoAgawLnHXNUJx06WDWy1QfAQIECBAg0GCBt72sJ165WWeDV7UcAQIECAiw7AECBAg0QeDhxWPx3yf3xz8fdRdWE3gtSYAAAQIEMimw+kpt8bU3zIu+7kyWpygCBAjkWkCAlevxKZ4AgSwLnHzZYJxx1VCWS1QbAQIECBAg0ECB1/9Xd7zuv7oauKKlCBAgQGCpgADLXiBAgECTBO56YCze+LVFMewmrCYJW5YAAQIECGRHYMH8tjjpkL540vJt2SlKJQQIECiQgACrQMPUCgEC2RM4/ocDcdHvhrNXmIoIECBAgACBhgrsv1VXHLKtZwcbimoxAgQITBIQYNkOBAgQaKLALfeOxptPXdzEK1iaAAECBAgQmGuBFfra4ssH98ZqK7XPdSmuT4AAgcIKCLAKO1qNESCQFYHjLhyIH9/gLqyszEMdBAgQIECg0QKvfVFXvPEl7r5qtKv1CBAgMFlAgGU/ECBAoMkCN909Ekee3t/kq1ieAAECBAgQmAuBeT0x/u6rNRe4+2ou/F2TAIF0BARY6cxapwQIzKHAJy8YiEt+7y6sORyBSxMgQIAAgaYI7L1lZ7xph1KK5UOAAAECTRUQYDWV1+IECBCYELjhrpF4x7fchWU/ECBAgACBIgn0dE188+A6q/jmwSLNVS8ECGRTQICVzbmoigCBAgp87Lz+uOwPIwXsTEsECBAgQCBNgT226IojdvTuqzSnr2sCBFotIMBqtbjrESCQrMBv7xyNd3/bNxImuwE0ToAAAQKFEugsvfKqfPfV057i3VeFGqxmCBDIrIAAK7OjURgBAkUUOObcgbj8j96FVcTZ6okAAQIE0hLYffOuOHJnd1+lNXXdEiAwlwICrLnUd20CBJITuPaOkTjqTO/CSm7wGiZAgACBQgmU33h10qF9scGq7r4q1GA1Q4BApgUEWJkej+IIECiiwIfOHohf3uourCLOVk8ECBAgkIbAbpt1xttf5psH05i2LgkQyIqAACsrk1AHAQLJCFx9+0h84Hvuwkpm4BolQIAAgUIJ9HRFfOmg0ruvnuzuq0INVjMECGReQICV+REpkACBIgocc25/6V1YvpGwiLPVEwECBAgUW+A1L+yK/36pd18Ve8q6I0AgiwICrCxORU0ECBRe4Ka7R+PI030jYeEHrUECBAgQKJTAysu1l+6+6o2nrFB+C5YPAQIECLRSQIDVSm3XIkCAwCSBL14yGN+/dogJAQIECBAgkBOBg7ftjgO2Kj1D6EOAAAECLRcQYLWc3AUJECAwIXDfw2Px1m8sjgcfG0NCgAABAgQIZFxgzZUn7r5avtfdVxkflfIIECiogACroIPVFgEC+RA486qh+Nplg/koVpUECBAgQCBhgbfs2B17buHuq4S3gNYJEJhjAQHWHA/A5QkQSFtguPQe9yNKd2Hddt9o2hC6J0CAAAECGRZ4+mrtceLBfdHu5qsMT0lpBAgUXUCAVfQJ648AgcwLXPL74fjkBQOZr1OBBAgQIEAgVYH3vKInXvbszlTb1zcBAgQyISDAysQYFEGAQOoCHzhrIK6+bTh1Bv0TIECAAIHMCTznqR1x/P69matLQQQIEEhNQICV2sT1S4BAJgV+85eReM93+jNZm6IIECBAgEDKAh/esye22djdVynvAb0TIJANAQFWNuagCgIECMTnfjQYF/52iAQBAgQIECCQEYGtNuyIj+7t7quMjEMZBAgkLiDASnwDaJ8AgewI3PXP0fEXui/0OqzsDEUlBAgQIJCsQFdHW/zvgb2x8RrtyRponAABAlkSEGBlaRpqIUAgeYHTrxiKb1wxmLwDAAIECBAgMNcCB23THQdu3TXXZbg+AQIECCwREGDZCgQIEMiQwPBIxNu+uTj++LfRDFWlFAIECBAgkJbAJmu2xwkH9kWHm6/SGrxuCRDItIAAK9PjURwBAikK/PLW4fjQ2Z4jTHH2eiZAgACBbAh8bJ+eeNHTvbg9G9NQBQECBCYEBFh2AgECBDIo4IXuGRyKkggQIEAgCYHdN++KI3fuTqJXTRIgQCBPAgKsPE1LrQQIJCNw38Nj8fbTF8f9j44l07NGCRAgQIDAXAusvlL7+Ivbn7R821yX4voECBAgMEVAgGVLECBAIKMC5183FJ+/2AvdMzoeZREgQIBAAQXevWtPvPw5Hh0s4Gi1RIBAAQQEWAUYohYIECiuwAfOGoirbxsuboM6I0CAAAECGRHYZuPO+PCePRmpRhkECBAgMFVAgGVPECBAIMMCN909Ov6thGOeJMzwlJRGgAABAnkX6O2K0qODffH01XztYN5nqX4CBIorIMAq7mx1RoBAQQS+/vPB+PYvhwrSjTYIECBAgED2BA7drjv2e3EpxfIhQIAAgcwKCLAyOxqFESBAYEKgf6j0Qvdv9sdt940iIUCAAAECBBos8Jx12uP4A/oavKrlCBAgQKDRAgKsRotajwABAk0QuPyPI3HMuf1NWNmSBAgQIEAgXYG20pcNHr9/bzx7nY50EXROgACBnAgIsHIyKGUSIEDguAsH4sc3eKG7nUCAAAECBBolcPC23XHAVh4dbJSndQgQINBMAQFWM3WtTYAAgQYK3P/IWLzr24vjnn95o3sDWS1FgAABAokKbP60jvj0vr2Jdq9tAgQI5E9AgJW/mamYAIGEBS77w3B87LyBhAW0ToAAAQIEZi/Q1dEWn92/J565lkcHZ69pBQIECLRGQIDVGmdXIUCAQMMEvnDxQJx3nUcJGwZqIQIECBBITuANpW8d3Ne3DiY3dw0TIJBvAQFWvuenegIEEhR4rH8s3v0d30qY4Oi1TIAAAQINENhy/Y74xGs8OtgASksQIECgpQICrJZyuxgBAgQaI3DNn0bi6O/6VsLGaFqFAAECBFIR6C29r/34A/pio9XbU2lZnwQIECiMgACrMKPUCAECqQmc8rPB+M6VQ6m1rV8CBAgQIFC3wOHbd8c+L/Ctg3UDOpEAAQJzKCDAmkN8lyZAgMBsBMZKX0b4rm/3x/V3jcxmGecSIECAAIEkBF68YWf8v717kuhVkwQIECiigACriFPVEwECyQj8/q8jpfdhDcTwSCnN8iFAgAABAgSmFViut/Stg/v1xgareXTQFiFAgEBeBQRYeZ2cugkQILBE4IwrB+Pkn3mU0IYgQIAAAQLLEjhy5+7YfXOPDtohBAgQyLOAACvP01M7AQIElgh88KyBuOq2YR4ECBAgQIDAFIGXP6cz3r2rRwdtDAIECORdQICV9wmqnwABAiWBO/4xGu87oz8eXOhRQhuCAAECBAgsFdhg1fY4rvTo4Ap9bVAIECBAIOcCAqycD1D5BAgQWCpw6U3Dcez5A0AIECBAgACBJQKf3rc3Nn9aBw8CBAgQKICAAKsAQ9QCAQIElgqc8rPB+M6V3odlRxAgQIAAgTe+pDte+yLvvbITCBAgUBQBAVZRJqkPAgQILBH44Fn9pfdhjfAgQIAAAQLJCmy7cUd8K0LzBgAAIABJREFUaM/eZPvXOAECBIooIMAq4lT1RIBA0gL3PDgW7z1zcdz3kPdhJb0RNE+AAIFEBdZY0BbH7dsXq63kvVeJbgFtEyBQUAEBVkEHqy0CBNIW+MUtI/Hhc/rTRtA9AQIECCQp8OHSnVfblO7A8iFAgACBYgkIsIo1T90QIEDgcYFv/mIoTrt8kAgBAgQIEEhGYL8Xd8Wh23Un069GCRAgkJKAACulaeuVAIHkBP7f9wfiZzcPJ9e3hgkQIEAgPYEt1u+IT77Ge6/Sm7yOCRBIRUCAlcqk9UmAQJIC/3hkNI46cyDu/Odokv1rmgABAgTSEHjyCm3xiVJ49bQnt6fRsC4JECCQoIAAK8Gha5kAgbQEfvWn4Xj/dwfSalq3BAgQIJCUwMf26YkXPb0zqZ41S4AAgdQEBFipTVy/BAgkKfC9a4biK5d6H1aSw9c0AQIECi7w1p164lXPF14VfMzaI0CAQAiwbAICBAgkIvC/Px6MC34zlEi32iRAgACBFAT2eUFXHL69l7anMGs9EiBAQIBlDxAgQCARgbGxKD1K2B/X3jGSSMfaJECAAIEiC2yzcWd8eM+eIreoNwIECBCYJCDAsh0IECCQkMC9D43G0d8biLu81D2hqWuVAAECxRPYaPX2+Pire2PB/LbiNacjAgQIEJhWQIBlYxAgQCAxgd/dWQqxvrs4BoYTa1y7BAgQIFAIgRX72uLY0jcObryGbxwsxEA1QYAAgSoFBFhVQjmMAAECRRL48Q3DcdyFvpmwSDPVCwECBFIR+J89emK7Tby0PZV565MAAQJLBQRY9gIBAgQSFTjt8sH45i+81D3R8WubAAECuRT475d2x2te2JXL2hVNgAABArMTEGDNzs/ZBAgQyLXAp0p3Yf2kdDeWDwECBAgQyLrA7pt3xZE7+8bBrM9JfQQIEGiWgACrWbLWJUCAQA4E+ks3YB1d+mbC6+/yzYQ5GJcSCRAgkKzAVht2xEf37k22f40TIECAQIQAyy4gQIBA4gJ/uX80PlD6ZsL7Hh5NXEL7BAgQIJBFgc3W7Yhj9uqJeT2+cTCL81ETAQIEWiUgwGqVtOsQIEAgwwLX/Glk/E4sHwIECBAgkCWB9Vdtj4/v0xNPXsE3DmZpLmohQIDAXAgIsOZC3TUJECCQQQHfTJjBoSiJAAECCQv0drXFlw/pi3VWcedVwttA6wQIEHhcQIBlMxAgQIDA4wLfu3oovvJ/g0QIECBAgMCcC3zxoL7YZA13Xs35IBRAgACBjAgIsDIyCGUQIEAgKwKn/GwovnOlECsr81AHAQIEUhT49L69sfnTOlJsXc8ECBAgsAwBAZatQYAAAQJPEPjcjwbiwt8OkyFAgAABAi0X+PCePbHNxp0tv64LEiBAgEC2BQRY2Z6P6ggQIDBnAh85pz+uuGVkzq7vwgQIECCQnsDh23fHPi/oSq9xHRMgQIBARQEBVkUiBxAgQCBdgXd9uz9+d6cQK90doHMCBAi0TmC3zTrj7S/rad0FXYkAAQIEciUgwMrVuBRLgACB1gu88eTFccc/Rlt/YVckQIAAgWQENlu3I47brzeZfjVKgAABArULCLBqN3MGAQIEkhN47RcWxf2PjiXXt4YJECBAoPkCz1yrIz7/OuFV86VdgQABAvkWEGDle36qJ0CAQMsEdvn0whjwXveWebsQAQIEUhDYcPX2+PLBfSm0qkcCBAgQmKWAAGuWgE4nQIBASgLbH7swpXb1SoAAAQJNFHjak9vj5DcKr5pIbGkCBAgUSkCAVahxaoYAAQLNFxBiNd/YFQgQIFB0gTVXbo/TDxdeFX3O+iNAgEAjBQRYjdS0FgECBBIREGIlMmhtEiBAoAkCT1mhPc44QnjVBFpLEiBAoNACAqxCj1dzBAgQaJ6AEKt5tlYmQIBAUQUWzG+Ls982r6jt6YsAAQIEmiggwGoirqUJECBQdAEhVtEnrD8CBAg0TmC53rY4/53Cq8aJWokAAQJpCQiw0pq3bgkQINBwASFWw0ktSIAAgcIJ9HS2xQ/fK7wq3GA1RIAAgRYKCLBaiO1SBAgQKKqAEKuok9UXAQIEZi/Q1hbx0/fPn/1CViBAgACBpAUEWEmPX/MECBBonIAQq3GWViJAgEBRBHq72uKi97jzqijz1AcBAgTmUkCANZf6rk2AAIGCCQixCjZQ7RAgQGAWAqss1xbfO1J4NQtCpxIgQIDAJAEBlu1AgAABAg0V2O2zC2PRQEOXtBgBAgQI5Exg7VXa47TD+nJWtXIJECBAIMsCAqwsT0dtBAgQyKnAoV9bHH+5fzSn1SubAAECBGYjsNHq7XHiwcKr2Rg6lwABAgSeKCDAsisIECBAoCkCR53ZH9feMdKUtS1KgAABAtkU2Gzdjjhuv95sFqcqAgQIEMi1gAAr1+NTPAECBLIt8JmLBuJH1w9nu0jVESBAgEBDBLbesCOO2Vt41RBMixAgQIDAEwQEWDYFAQIECDRV4PQrhuIbVww29RoWJ0CAAIG5Fdj52Z3x3lf0zG0Rrk6AAAEChRYQYBV6vJojQIBANgS+e/VQfPX/hFjZmIYqCBAg0FiBPbfoirfs2N3YRa1GgAABAgSmCAiwbAkCBAgQaInA9389HF/8ia8nbAm2ixAgQKBFAgds1RUHbyu8ahG3yxAgQCBpAQFW0uPXPAECBFor8MPfDcdnfyjEaq26qxEgQKA5AuVHBsuPDvoQIECAAIFWCAiwWqHsGgQIECDwuMClNw7HsT8QYtkSBAgQyLPAFw/qi03WaM9zC2onQIAAgZwJCLByNjDlEiBAoAgCv/rTyPjjhPf8a6wI7eiBAAECyQisuaAtTjqkL+b1tCXTs0YJECBAIBsCAqxszEEVBAgQSE6gHF6VQ6xymOVDgAABAtkX2HL9jvjEa3qzX6gKCRAgQKCQAgKsQo5VUwQIEMiPQDnEKr/g3YcAAQIEsiuwx/M744iderJboMoIECBAoPACAqzCj1iDBAgQyL6AbyjM/oxUSIBAugLl4KocYPkQIECAAIG5FBBgzaW+axMgQIDA4wLei2UzECBAIFsC5fddlcOr8qODPgQIECBAYK4FBFhzPQHXJ0CAAIHHBbwXy2YgQIBANgTKoVU5vCqHWD4ECBAgQCALAgKsLExBDQQIECDwHwLei2VDECBAYO4E9tqyK968Q/fcFeDKBAgQIEBgGgEBlm1BgAABApkU8F6sTI5FUQQIFFigp/Saqzfv2B2veF5XgbvUGgECBAjkVUCAldfJqZsAAQIJCPz6jpE46dLB+PP9owl0q0UCBAjMncAGq7aPh1fPWcf7ruZuCq5MgAABAjMJCLDsDwIECBDItMADj43FV0oh1qU3DWe6TsURIEAgrwLbP7NzPLxaaZ73XeV1huomQIBACgICrBSmrEcCBAgUQOCMKwfj5J8NFaATLRAgQCA7Agdt0x0Hbu2RwexMRCUECBAgsCwBAZa9QYAAAQK5EbjmTxOPFN71T48U5mZoCiVAIJMCT1q+bfxF7dtuUnrxlQ8BAgQIEMiBgAArB0NSIgECBAj8W+D+R8bGQ6yf3eyRQvuCAAEC9Qhstm7HeHj1tKe013O6cwgQIECAwJwICLDmhN1FCRAgQGC2At/65VCc+vPB2S7jfAIECCQlsPvmnfGWHXuiQ3aV1Nw1S4AAgSIICLCKMEU9ECBAIFGBX946UnrB+0Dc86+xRAW0TYAAgeoEVuxri0O364pdn+d9V9WJOYoAAQIEsiYgwMraRNRDgAABAjUJ3PvQ6Pgjhb+4ZaSm8xxMgACBVAResH5HKbzqjvVXddtVKjPXJwECBIooIMAq4lT1RIAAgQQFvnfNxCOFg16NleD0tUyAwLIEXv9f3fG6/3LXlR1CgAABAvkXEGDlf4Y6IECAAIElAjfdPRKnXT4Uv/mLu7FsCgIE0hZYv/SC9vJdVy/YoCNtCN3PSmDNNdes+fx77rmn5nOcQIAAgWoEBFjVKDmGAAECBHIlcNrlg/HNXwzlqmbFEiBAoFECuz63a/x9VyvOa2vUktZJVECAlejgtU0gowICrIwORlkECBAgMDuBa+8YGX+k8JZ7R2e3kLMJECCQEwEvas/JoHJU5tIAq5q7qmo5NkcESiVAIEMCAqwMDUMpBAgQINBYgcWDEaeW7sY651fuxmqsrNUIEMiagBe1Z20ixainllCqlmOLoaMLAgRaLSDAarW46xEgQIBAywV+fvPw+Lux7nrA3Vgtx3dBAgSaKtBR+mLBA7byovamIie8eC2hVDXHTvdI4kx3d1X7COPkNWqpY1nXrrXOpVuk0nm19lNNL9Ntz5nOq1Rjpe1eqaapP6/Uc63zr/X4pf1Md16l2mY6t/yzai1rvc5Mx1dzN2SlGeb55wKsPE9P7QQIECBQtcADj42NP1L4o+t9TWHVaA4kQCDTAi8svaB9/1J49Yw1SymWD4EmCFQKKyZfstKx9fylvNa/+E8OFaoJOmoNNapZc7oxLD2v1n4qmS5r5Ms6r54ZTL1GpZoaFWDVU2s1vtOFnZX+05ntPqmmrnINteyTVIMsAVal3ernBAgQIFAogUtvGo4zrxqKO/7hbqxCDVYzBBISWGl+W+z/4q7Yc4uuhLrW6lwIVAorqg2wJv8FflkBwkwhQaU7pRp1B9Zs65wcQkwO06b++VK3Sr6Vfl5LgFVvb7UEWNPVWylMqxQONWq/1FJbpfnM1rLSXGf6eaVz5+L/E628pgCrldquRYAAAQKZEFg0EHHGVYNxxpVDMZaJihRBgACB6gR22LSzdNdVV6yziruuqhNz1GwEavnLcqWgolKIM93PK12/nlBicrBUTzjSyJCqnv6qmedMd0HVEhjVEpBVcp163Vbvl3r2ymzOWdZ+X5bTZGsB1rJ3uQCrmv8DOIYAAQIECilw490jpbuxhuOq2zxWWMgBa4pAgQTKgVU5uCoHWD4EWiVQKWCp5i/d1axRKcxoxR1Y9dZZzXm1BkFLj6937WUFWNU8AlnNo2m1zKuWY6sJd2Y6ptbgp5JvPQFWNT3Uc93Z7olW/T+j2dcRYDVb2PoECBAgkHmBC387XLobazDue9j9WJkflgIJJChQflSw/Mhg+dFBHwKtFKj0F+0sB1jVODXi0cNajKbWVOncyY+qTddPpWBv6jnNDLAaFVRVMqkmwFrW7Ku9C2ymsKjSTCZfu9J8Kv282j6q2etFOUaAVZRJ6oMAAQIEZiVw/yNjcebVQ3Her4dmtY6TCRAg0CiB8svZy3ddvXADd101ytQ6tQlUEybM9Jf9mcKGRoRfM90hU02neQ+wyj1WeiSwmkCl2jnNNLM8BFhTvSrt70bur2r2+9T/lmbaw9XcKVfNfwN5O0aAlbeJqZcAAQIEmipw7R0j4+/Guv6ukaZex+IECBBYlsDyvW3jL2gvh1cdXnVlo8yhQKW/4Ffzl/Jq1qg1/JgpNKv3es08b1kjrHTNah6Jmy7EavYjhNMFXrU+blfvzGcK22r1qse/0jnV/OdaaY1a+6jmmkU5RoBVlEnqgwABAgQaKvC9a4ZK78cajIcXNXRZixEgQGBGgVdu1jkeXq3tJe12SgYEKv1FW4AVUYvR1JFWOrfen7ciwJoaJGU9wKo2dKu0pyvNpJr/bCutMdufV1NDXo8RYOV1cuomQIAAgaYL/O1fo3H2r4bi/Ou85L3p2C5AIHGB/9q4I/YqBVfPWrsjcQntZ0mg0l+kK/1lf3JoUP7nSo+7NfIdRbW+72nyu41qqbPa82Zas9K7kGr9+bICrHpmMNN+nNz7dGtXcyfRsmZeT62V9mutwd5Modyy6psuKGtVcJml/3c0qxYBVrNkrUuAAAEChRG4ofQ4YTnI+uWtHisszFA1QiAjAuXAqnzH1TalAMuHQNYEKgUC1QRYM4VYswl/lhUUVFNzpcfXpoYT9dZZ73lLXasJgKoNjpZVS6Ua6w2wKs2hnt4q1VrrmvXWOFvLeq87039LWft/R7PqEWA1S9a6BAgQIFA4gf+7aXg8yLrl3tHC9aYhAgRaK1B+RLAcXJUfGfQhkFWBSn/RrjbAmvoX76n9znQXznQBzUwBTzU1Vxt0VKpzuv6nm2Wtd1BN7W+m/VHLnV1T75iavG69LwWfLsyZ6TrL6qXSHqim1mquW75OpTvHZtpf1cymkmWlPVptH9X+91fNfq9Uc1b+HyXAysok1EGAAAECuRAYHYvxEOvs0juyHnis9C8+BAgQqEFg6Qva99iiM8r/7EMgywKV/qJd7V+gZ/pLfy2P6021mukRr1ofIawURlXzF/zpgodG11FLkFPJdula1fS2rH1a6TG7avd3I2qtFPwsvUalO7mqCbDKx9Q679msW2nu9YZUtfw3Xu0sm3mcAKuZutYmQIAAgcIK/OORsfEg65zSLx8CBAhUI+AF7dUoOYYAgTwJ1BsiVhvm5MlCrc0XEGA139gVCBAgQKDAAjfdPRLnXDscP7/Zi94LPGatEZiVwM7P7ordSo8KbrJG+6zWcTIBAgSyJiDAytpEil2PAKvY89UdAQIECLRI4OrbR+LC3w7HVbcJslpE7jIEMi+w3Sad48HVc5/qBe2ZH5YCCRCoWWBZj5/V8lhaLcfWXKATCicgwCrcSDVEgAABAnMpIMiaS33XJpANgRc9vWP85exbru8F7dmYiCoIEGikQKWXoNcSStVybCN7sFY+BQRY+ZybqgkQIEAg4wKCrIwPSHkEmiCw2bodsfvmXbH1Ru64agKvJQkQyIhAtS9Bz0i5yiiQgACrQMPUCgECBAhkT0CQlb2ZqIhAowU2Xas9XlkKrrZ/pjuuGm1rPQIECBAgsFRAgGUvECBAgACBFggIslqA7BIEWiyw0ertpXdcdcXLnyO4ajG9yxEgQIBAggICrASHrmUCBAgQmDsBQdbc2bsygUYJbP60jtjpWZ2xw6aCq0aZprrO4OBgDA8PR/n3oaGh//jn8r+Xfy09ZvI/Lz1+6TGTf5+65tKfpWqsbwIE6hP49Kc/Xd+JTTxLgNVEXEsTIECAAIFlCVx/52hccuNw/OT3QzEyyokAgTwIbLdJR+z87K7Sy9m94yoP86q3xsnB0XQB0dSwaFnHVAqnysHV2NhYvWU6jwABAk0VEGA1ldfiBAgQIEAgfwJ3/nMiyLrk9yPxz0clWfmboIqLLtDT2RY7Pbszdi7dcbXJmu1FbzeT/ZVDnmrvUqrlTqaldzxNDaRaidDV1RXlX93d3eO/d3Z2Pv7Pk39W/vOlx9V7TCv7ci0CBAg0Q8AdWM1QtSYBAgQIEKhR4OFFYxNBVunX7fcJsmrkcziBhgusslxb6W6rzvFHBddeRXA1FXhqqFTL425TH4mbLkia+jhdK+9UmhwQLQ2WloZJU38v/3zq8UvDpqkB1HRrNXzjWpAAAQIFFhBgFXi4WiNAgACBfAr8tBRilX9de8dIPhtQNYEcC6z7pPbH77haaX5b7jqp591IlR6TK9/9tPT9S0uPLf/Z6GjrwvbJdyBNd8fS1CBppruUZrrbqby2DwECBAhkU0CAlc25qIoAAQIECMR1fx4pPVo4cVeWDwECzRXYYr2OeMkzJl7M3tHgG66mhkrVvBtp6jlLQ6Sp72ea+uetDpWmu1tp6p1G0/17pUfipt7p1NzpW50AAQIE8iAgwMrDlNRIgAABAkkLlN+TdfkfR+JnNw/HX+5v3R0PSaMn0HxH20g8Y/4tsVrP36MtxuK+gVXj5oUbxtBYCnegjEX72FCsMm84XrzBWGzxtLFYZ8HwE74BbnI4NPndSpXuWJr8SFz5vFaGSh0dHdO+Q2nyXUtT37s0OSya6U6myT8rB1A+BAgQKKLAqaee+oS2Dj744JpbXbpOLedOd+1lXXi6daeeP9O166mvZoQGnyDAajCo5QgQIECAQDMFrrhleDzM+nkpzPLthc2ULvba3e2DsdPKl8VKXQ//R6OPjiwflzywXSwa6ZsDgIlQqSOGo630e/mfy7+Xg7al/9xe/tnoYOnPhkt/tuS40p/9x7Gln7ct+bPyn7cvOX/i+MGJa5T+LMZa94huOVSaKUCa6Y6lWl/uPQeDc0kCBAgURmCmAKneIKre8yqhTl13aiA1U0CVx/Cq7CHAqrQr/JwAAQIECGRQ4O4HJ+7K+vkfvfQ9g+PJfEnPX+G3sfH826at8/ZFT4urH95iyc8mQqXxX+VQaFJYtPSfp/7ZRABVPrYUQJXCpPLPJ//ZRNg0ETqN/3npuIlrlP+5daFSe3v7f9ypNN3LuKf71relgdLk0GnpudMd706lzP/noEACBAiMCzQq8KnlLqh66MvrVwqvlq67rJ4EWPXIO4cAAQIECBCYtcCVt07clXV5Kcwa8LqsWXumsMAeT7ko5ncsnLbVkZGxuOn2ex4PrcphU6s+Y6UIa7StK0ajK8bauktxVmeMtS/5vfTn4/8+/ufln5eOGz+2M0ZKv4//e+nPR0s/L//Z0p+tu2pvbPn03th6495YdcHEN8Z5UXerJuo6BAgQyIfA5NBppkfzqrmbqpkBVq2B1HTH5zW8Ku8kd2Dl478nVRIgQIAAgYoC9z00Nn5HVjnI+uPfvCurIljCB7xm1XOjq33ZwdTNN9/8b5229ongqBQOLQ2K/jNAmgiRRktB00RwNDlAWhIyLQmaJn7WseSYiZ+Vg6eJYKpx71Rac0FbbLl+R+lX5/jvPgQIECBAYCaBakKdWo+p5vhaplLPHWICrFqEHUuAAAECBAjMicCNd4/ENbePxNWlX3f8Q5g1J0PI8EW3W/CLWKv3b9NW+PeBVeKyB7ZqeKjUbA6hVbOFrU+AAIHiClQTNlU6ZupdXJWOr1VzukcHl65R7Z1Zja6p1h5me7w7sGYr6HwCBAgQIJBxgev+XAqz/jQRaJXfneVDoPzNgzus/PNpIX724FZx98CauUASWuViTIokQIBA5gWqCXYqHVPLS9RrBan12ssKtiqtU2tdrT5egNVqcdcjQIAAAQJzJDBWum45xLrqtuHxQOv+R8p/4pOqwDq998Szlr8pFnQ+NE7w0NAKcePCZ8RfFq+TaRKhVabHozgCBAjkUqCaYKfWR/iqWbMarGrXqRSgVbtONTXN1TECrLmSd10CBAgQIDCHAgNDEVeXQqyrS2FW+THDRxYLs+ZwHHN66fkdi0qvTh+Lx0bmz2kdM118vae0x3Of2hFbrFd+r5V3WmV2UAojQIBAjgUqPYa3tLVqX/LeqMColnVmeoH8sgKumfrK2jgFWFmbiHoIECBAgECLBR7rH4sb/joa1985EjfcNRK33ucxwxaPwOWmCHR1tsVz15kIrTZbtyM2XL2dEQECBAgQaKrA1PBn8sXKoVWlgGtqsFVL8DRTY41Ypyh3ZwmwmvqfgMUJECBAgED+BO7851hcXwqyrr9zOH5fCrYeeMzdWfmbYv4qXn2lcmA1EVo9rxRarbJcW/6aUDEBAgQI5F5gWXcxzfSNfuWmmxFgNTK8WlpjrUFclgYqwMrSNNRCgAABAgQyJjA0vOTurPFAayRuvNvdWRkbUa7L2XStjvHQ6nnrdo7/7kOAAAECBLIqUCnAqlT3dI8eVjqnkQHW0usLsCqp+zkBAgQIECBQCIH7Hpq4O6scZN18z0j8+X6BViEG26Im1i+9y2qTNdtj4zU6YtO12mPtVYRWLaJ3GQIECBCYhUCl0KeapeciwJp8N5kAq5opOYYAAQIECBAorMA9/xqLm+4eiT+Uwqyb/zYat3t/VmFnXU9jG6zaHs9ep6MUWJWCq9KvNRYIrOpxdA4BAgQINFeg0p1OlX4+XXX1nDN5ndmeX15rprvGmvHIY3OnFOERwmYLW58AAQIECCQk8NCisfH3Zt3415HS7yNxy73u0Epo/FEOrJ5TeofVs9fuGL/TynusUpq+XgkQIJBfgenuVFrazUw/m6nj2QZQjTq/XOPksKrS3WT13CnWqskLsFol7ToECBAgQCBBgaGReDzQuu3vo3Fb6Q6t+x8RahVhK6w4ry3Wf0pbbLDaxOOA5dBq+T4vXi/CbPVAgACBFAVm+hbCqSFQNT6VAqjZ/rxSDTOtX+lbCSutPVc/F2DNlbzrEiBAgACBRAXKd2mVg6zJv+59SKiV5e2wTuldVestCavK77Fav3SnlbursjwxtREgQIBAPQLThVj13pE024Cq0vkz9VfNucv6tsV63Fp1jgCrVdKuQ4AAAQIECCxT4NH+WBJojTwebN39oFCr1Vumr7t8V1UprFq1dGfVqh3j/1wOq7o6Wl2J6xEgQIAAgeILlEOkegOy4us8sUMBVopT1zMBAgQIEMiBQP/QWNz94Fj89YHR0q+xuOuBkfHf/1r6s4HSz3zqF1hr5fZYq3RX1VoL2mKtlcu/Jv79yct7BLB+VWcSIECAAIHaBARYtXkJsGrzcjQBAgQIECCQAYH7HykHWuVgq/RrSchV/vfyn/tMCJTDqMeDqnJIVQ6ryqFVKazyIUCAAAECBOZWoJrH/Oa2wuxdXYCVvZmoiAABAgQIEKhTYLj00vgHF47Fg4+Vfi35/V9T/v3Bx0bHfzY4XOdF5vC0eaVH/BYsV/o1P2Ll+e0Tvy/XXvrnJX9W+ucF86J0jMf+5nBMLk2AAAECBCoKuPuqItETDhBg1W7mDAIECBAgQKAAAo/1/zvkKj+SODjcFv3DE48n9g/F+O8DpT+b+Pfyn8f474MjpePqfISxs3TzU09n6VdX2+O/93ZFdJf+rLf8Z4//+b+Pm9c9EVKVw6ryMT4ECBAgQIAAgRQFBFgpTl3PBAgQIECAAAECBAgQIECAAIEcCQiwcjQspRIgQIAAAQIECBAgQIAAAQIEUhQQYKU4dT0TIECAAAECBAgQIECAAAECBHIkIMDK0bCUSoAAAQIECBAgQIAAAQIECBBIUUCAleLU9UyAAAECBAgQIECAAAECBAgQyJFmjKBhAAADK0lEQVSAACtHw1IqAQIECBAgQIAAAQIECBAgQCBFAQFWilPXMwECBAgQIECAAAECBAgQIEAgRwICrBwNS6kECBAgQIAAAQIECBAgQIAAgRQFBFgpTl3PBAgQIECAAAECBAgQIECAAIEcCQiwcjQspRIgQIAAAQIECBAgQIAAAQIEUhQQYKU4dT0TIECAAAECBAgQIECAAAECBHIkIMDK0bCUSoAAAQIECBAgQIAAAQIECBBIUUCAleLU9UyAAAECBAgQIECAAAECBAgQyJGAACtHw1IqAQIECBAgQIAAAQIECBAgQCBFAQFWilPXMwECBAgQIECAAAECBAgQIEAgRwICrBwNS6kECBAgQIAAAQIECBAgQIAAgRQFBFgpTl3PBAgQIECAAAECBAgQIECAAIEcCQiwcjQspRIgQIAAAQIECBAgQIAAAQIEUhQQYKU4dT0TIECAAAECBAgQIECAAAECBHIkIMDK0bCUSoAAAQIECBAgQIAAAQIECBBIUUCAleLU9UyAAAECBAgQIECAAAECBAgQyJGAACtHw1IqAQIECBAgQIAAAQIECBAgQCBFAQFWilPXMwECBAgQIECAAAECBAgQIEAgRwICrBwNS6kECBAgQIAAAQIECBAgQIAAgRQFBFgpTl3PBAgQIECAAAECBAgQIECAAIEcCQiwcjQspRIgQIAAAQIECBAgQIAAAQIEUhQQYKU4dT0TIECAAAECBAgQIECAAAECBHIkIMDK0bCUSoAAAQIECBAgQIAAAQIECBBIUUCAleLU9UyAAAECBAgQIECAAAECBAgQyJGAACtHw1IqAQIECBAgQIAAAQIECBAgQCBFAQFWilPXMwECBAgQIECAAAECBAgQIEAgRwICrBwNS6kECBAgQIAAAQIECBAgQIAAgRQFBFgpTl3PBAgQIECAAAECBAgQIECAAIEcCQiwcjQspRIgQIAAAQIECBAgQIAAAQIEUhQQYKU4dT0TIECAAAECBAgQIECAAAECBHIkIMDK0bCUSoAAAQIECBAgQIAAAQIECBBIUUCAleLU9UyAAAECBAgQIECAAAECBAgQyJHA/wdG3K1KLd4pq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56" y="1338559"/>
            <a:ext cx="3886200" cy="2402967"/>
          </a:xfrm>
        </p:spPr>
      </p:pic>
      <p:sp>
        <p:nvSpPr>
          <p:cNvPr id="13" name="AutoShape 6" descr="data:image/png;base64,iVBORw0KGgoAAAANSUhEUgAABLAAAALmCAYAAABSJm0fAAAgAElEQVR4XuzdB7wkRbX48XPz7gLLsoEsUQUki6Die0gSCQIqBsQAigF5mIA/iOmBPlHxKQr4REXJ4rJkiSJKzkhOC4jknMPefP8zdxkdh+muc6qrezr87ueznwWmuurU91RXdx9m5nZN1H6EHwQQQAABBBBAAAEEEEAAAQQQQAABBHIq0EUBK6eZISwEEEAAAQQQQAABBBBAAAEEEEAAgUkBClgsBAQQQAABBBBAAAEEEEAAAQQQQACBXAtQwMp1eggOAQQQQAABBBBAAAEEEEAAAQQQQIACFmsAAQQQQAABBBBAAAEEEEAAAQQQQCDXAhSwcp0egkMAAQQQQAABBBBAAAEEEEAAAQQQoIDFGkAAAQQQQAABBBBAAAEEEEAAAQQQyLUABaxcp4fgEEAAAQQQQAABBBBAAAEEEEAAAQQoYLEGEEAAAQQQQAABBBBAAAEEEEAAAQRyLUABK9fpITgEEEAAAQQQQAABBBBAAAEEEEAAAQpYrAEEEEAAAQQQQAABBBBAAAEEEEAAgVwLUMDKdXoIDgEEEEAAAQQQQAABBBBAAAEEEECAAhZrAAEEEEAAAQQQQAABBBBAAAEEEEAg1wIUsHKdHoJDAAEEEEAAAQQQQAABBBBAAAEEEKCAxRpAAAEEEEAAAQQQQAABBBBAAAEEEMi1AAWsXKeH4BBAAAEEEEAAAQQQQAABBBBAAAEEKGCxBhBAAAEEEEAAAQQQQAABBBBAAAEEci1AASvX6SE4BBBAAAEEEEAAAQQQQAABBBBAAAEKWKwBBBBAAAEEEEAAAQQQQAABBBBAAIFcC1DAynV6CA4BBBBAAAEEEEAAAQQQQAABBBBAgAIWawABBBBAAAEEEEAAAQQQQAABBBBAINcCFLBynR6CQwABBBBAAAEEEEAAAQQQQAABBBCggMUaQAABBBBAAAEEEEAAAQQQQAABBBDItQAFrFynh+AQQAABBBBAAAEEEEAAAQQQQAABBChgsQYQQAABBBBAAAEEEEAAAQQQQAABBHItQAEr1+khOAQQQAABBBBAAAEEEEAAAQQQQAABClisAQQQQAABBBBAAAEEEEAAAQQQQACBXAtQwMp1eggOAQQQQAABBBBAAAEEEEAAAQQQQIACFmsAAQQQQAABBBBAAAEEEEAAAQQQQCDXAhSwcp0egkMAAQQQQAABBBBAAAEEEEAAAQQQoIDFGkAAAQQQQAABBBBAAAEEEEAAAQQQyLUABaxcp4fgEEAAAQQQQAABBBBAAAEEEEAAAQQoYLEGEEAAAQQQQAABBBBAAAEEEEAAAQRyLUABK9fpITgEEEAAAQQQQAABBBBAAAEEEEAAAQpYrAEEEEAAAQQQQAABBBBAAAEEEEAAgVwLUMDKdXoIDgEEEEAAAQQQQAABBBBAAAEEEECAAhZrAAEEEEAAAQQQQAABBBBAAAEEEEAg1wIUsHKdHoJDAAEEEEAAAQQQQAABBBBAAAEEEKCAxRpAAAEEEEAAAQQQQAABBBBAAAEEEMi1AAWsXKeH4BBAAAEEEEAAAQQQQAABBBBAAAEEcl3A2m+//f4tQ4cccoh3xkL25R0EByKAAAI5EGjdDy0hJdmHLePQFgEEEEAAAQQQQAABBBBoFihUAaseuO/DEwUsFj4CCCCwUCBJAavZ0Hc/Jg8IIIAAAggggAACCCCAgFUg1wWsdg9aPg9MFK+sy4L2CCBQZoFQBawk/1OhzL7MDQEEEEAAAQQQQAABBMILFK6A5fPARAEr/MKhRwQQKK5AyAKWz55cXDkiRwABBBBAAAEEEEAAgU4J5L6AVYdJUoBKcmynksK4CCCAQJoCSfbFdsUvn3fGpjk/+kYAAQQQQAABBBBAAIHyCRSygFVPg/aBKcmDWvnSzYwQQACBZP9ToN3/VLDsyfgjgAACCCCAAAIIIIAAAj4ChShgtXtg0hSwKF75LAmOQQCBsguE2BtD9FF2Z+aHAAIIIIAAAggggAAC4QQKW8CqE7iKWDxghVso9IQAAuURCLE3huijPKLMBAEEEEAAAQQQQAABBNIWKEwBqw5heWBK0taF7iqcRR0f9cXJlv6sX76cZt+t89SOZXWwzjnKvzk+a5/aubUb2zrf1j7i1nLSvpvHsppoisia/qNsfeJp558kd+32Hdf+4DovLHtT1Pih5+TTn3UeGkufOBreIc+FuBxb5m1pG8LHOp71uprkfNaeN9Y8prFPWPsswrp1nSfa/LTu+1ldn1zx++Ygq1xb17U2H9Z+rfPV3E+57llc10TrPbNPTNYYXf7a9WbNjytOzbiWc9LVX7v4447xWV+uGFy54HUEEKieQKELWHEP0JYbeeuGa91stf1r+tX21byUNf1qHp5cp4drHG3srf1oj7PE59Ona36uGw/fm66oteyagzZeVz9xrpoxtP1nkXfXGmn3ujZ+bX4te1PUealxj5urNQaNS8ibWsv8tPmx9BnCznLjr51DIy5t0VczZ+ta0MaqGbvZ2bdf7XGucz/J/+CIuxdJ+nBudXTNM4RXnFXjNdc41nm5+nOdG0nzkHb/WXloHV3rqF281r5dc7b2ZzkPffq23Fdr+7cauNq3u2fQnK+W8yNE7i2WrrXI6wggUD2BQhWwXBtz1M2wa8PXXmh8bmBC923tzxKzb9+aMax9J32YaHcqh+jTtZYa4yaZb2vs7R4wtf274tX2E7U1hu4/RI5aY3XF6Nr2QxtZCgZRY4eek7W/EHNwuWtisuZG06crLs3cLXmzziFuv9XEptlfLA8zcV5ab6tB2vuENR7NNTDq/sS13iwP5Zq+fOcW9cCZ5vUpjeupa/27DLVrut39aqi+rTlM+3zxmavmnLHOU9On75qy3FdY445bU6H3dEt/2uuYdb4WS9c5w+sIIFBNgcIXsNrd3Fk26NYLr+b/LGhvYNpt6q3HatrE3fhGxWLtt90NiGueWmdNLJo27U5RbQyum9Y0HTVrNO4hJe7mIKv1FHXTZ7nxSurgcx6E2Nata8zV3vV63DwtN+hxc7fE4Dp3rGtXs8dq5qnZMzRtrGtEY9fcJuk5Evdw6Dr/XXu4Zd/XWGra+Kwnn34tc3PFlOfrQxrr1+KR5vUpau271n3cnhQ3N83epDmn0oxbcy5o2qR5PxXlry2IWO83fOar2cd97jk0sWjaWA20sVrmrc2Xpc8k+7J1r6M9AgiUV6BwBSzN5qd9eGh3gQh1A5PkAmV5ILQ8HLluvNK4CKXRp/ZCHeoB3jKHNPKuvYmIuuHR3ky61ofm3PO96bIYW+IIsXWHjk3bn+XB0DrPuL6tfaX5cB+ib623dt6u/lyvW89Ty36nHdvSp8/5po0jyX4Zcr+KK2rEXY+tNknm64oj1Ppt109cPtO6Plltfdq3HlO0+79Q94q+1+125pp16rs/VPF+V2ul3dO1/WnvP7T9aePT7mO0QwCBaguUooDVfMFMupmmdQPjutnWxq1t53MzZ+lb238afYa4EFriSqutr2GoG0TLvKw3uNa+026fZJsPHZu2P+0NpM/cQhWwQj5QaM8HSzvrutVYuvLX/HrWPq7YrMUJXz9tHNp2acfR6mKJK622Pus8xPq1rhFLUc6aR4utr5frfLXG4BOHdgxtO6uzb3ufuVqOsczX0tYSg8UmjRisfbrmpu1Pe/+h7S/Efbtmf6MNAghUQ6CQBay4Ddp1M+K6OQtRwApxQ1ePM2ks1gtLGu2T5iPKwXJT4cp5qDHSyntW/bqKrK4bo6gbFE2/lr6tbZNu5aHPC01/reeN5hjLPLMoYFnisZ7PVg9r+7jY4/oKOY7PvuUzvuaYtPZxzdhJHnys/VvXoWUvSmsft55nPiaWNe+6nrYz09zvpHEdaY0l6T2XZW5x61rj4ePsMvRZG9b1l+ScCfk/BKxz1bRPY5/UjNuaA8v56lrz9deT9meJz2c9cQwCCFRPoDQFrHapc12s292sujbzNG4aLDfNlouZpa3lpkIbr3V8bb9JHmjSHCOt+eapX00smjY+D+ch8u6zxVvn42rver3dQ5XmGMvcQhWwGmNq99qoGKPiCbEfW1w0bbU380lNXA+47a5FPuvEdYzrdW1OXd9bFNLLZ5/33V+0Ptp2aT/s+cShXfOa+yNtbnziTHofE2K/SStu3341e5o2J5a+NNd41/XDMmdL26TrJNTeq4nDOi9Xn5r+Wgtxoc9/TQxJ1xrHI4BAuQUKW8Bqt0k3p8pyM9zYTLXft+Lq23dz1hynaeO6gPk+cFhvrEM9JIf8v27WGzWtt6+55jhLDJaHsHb5CbG285x3n+3c6u9qb3m9kQ/XMdZ5JekvKr+utRN17sXFHuKB0mrjah9ll8Q07ry1+PjE4DomrfPZNa4rD5rXfcfQHqdtp9nnQ12XXS6WmDXXS5/+NB5prbuo+5i83//5OrvWg+WeIUlfln1Ms+6Sxm31dLVPa726xm3nGneMq7/m1zX3H2ndR1rWGm0RQKB6ApUvYLXbrKNucBr/3fWg5rpAJLlR9blIuuK13ixo2/vE2s4miwKW5tR3OaaV97T6bfcQUf9vSb3znHdNntM+/135tN5AZjEn602yy1AbcxEKWK1zce0TGsssfSzrURuXZh93jZtkLO01Snst1sTiyrvvfH2P087NFXe760TzMb7xuY7L+jpCAUtiPyqmOQd8c6a118SgWc+uNa3Zo13vKNXE6rNP+vRrOV997j+sRSzXue8zR45BAIFqCRS6gBX1AO56CG9OMQWsf2lYLyqu9r43M5YHQlcM2pt4zWnvujEKFYvrxsgVh/XhLUmeNAUGja3mRi7qvLWc7z6xWPPqah/3etR+5OrTOq9Q/Wn60a6v+lry6U97PliNkuwdlpjS9ok6P6LGde0/vo6ufi1m2hg060nzsKoZzxV/qFhc47hi9YlDu2dZ9mJXHNrzwjVf7f+Q0RZRXP6ueWn3lSKdL3H34u3u57RGPmvAlR/r/ZG2vU+smvueEP1qC1hJ7j+SxKnNmetc53UEEKiOQCkLWJbNsAoFLO1NpfamwveCbsmL9hS0xhwVu3Y87c2w1rzdjV+oG1eLje/Nh6aAlae8a/Pc3M7imCSfcXuRNQbXPEP15+pHWyTR7ikaX9fck74eNWeXhaVQkvRh2vd8brdv+cxLY5xWv0nO3SJeHzTWSU3yUMBK+zqS9Jyz7GGavSDUfYBlffiek2ns8+32eu1cNGvFOldXe9fr2thb2yXZyxt9aQpYIe4/fGPV5MvXj+MQQKCcAoUvYCV9oCl6AStkQcV6AXa1d70e4pTyHcNynLattp3rBiXUjWuoeOLyRAHr9Toud00BJNQaiMqdK0btuWl5sG1XHLGeC0n3e+284tpZ5mzZn0P5hC7ChForPrlOmi/f2C3Hadtq26Xt5BNHqDVvKaT5xGldL0W6/8vaQ7MfRRWZXAUJ7Vy07XyuC5a+Nf1b+9OuVZ9+fc7XEAWsuPPbeh+p9aEdAghUU6B0BSzXhTNqg7U8aLjG8LngaC6Q2jaWm0TftppYfB0sp6LvGNbjNO01bdrNzXWc6/UoL+txre3b3cBq+tS0seTYxyxp/1mfF64HqdCmofrzuVGOy40mLk2bNIsAljnHPQRmMY9253TDpnEdc8Xhet33XPPp13qMtX1jLtbjNO01bbLY63zisKx51/2R1tgnTstadO252jhD7TWu+bpeD7F2shhDc++Yhb11rq72rtctazPJ/YfLt12crnPBMrd215y0/4ecry3HIYBAcQUoYL2WuzQLWHEPMVEX6qhjLBcS14Us6Y2XKxbNhSzpqeOKIap/63Ga9j7z1RyjaRM6l0nWn0+81nWgyYe1z6zWSto3kJp5h/IL/WCriUvTJun5EGfoGt/1uu/DmXU/16wDTZ9pnc9apyQPcz5jaEx81pePo88xrrz7mFjOc5/7Hc07eTX9uuYetZaKcP8XOm/trLIYw3J+WeOxtLe01cScxrmqGdeaxzTvP7QGVnvLeU1bBBCohkDhC1jNG6H2//y1PkC4jvPZbK3HaNtr2/k8JKXRt7VP6wXbp3/rGJb21ng07bU3Bb4Pepb+NfFavELF7DqHk2zn2jlrz7l23o1jQ30Pi2u+1jlpbpJbHzCtY6SxDn3XYpyfa17aebj6cRVJQj3Qa+LQtHHFqylShCwkJMm9db7a9tp22r3EdZ5rzlvN3hkXt3a9++z1Vi9Lzht9u+afZgzWPFtisbS1xuGTy6gx4vYx6xws7S1ttevK2qem39B9pnX/YdkHfObks9dxDAIIlFegsgWs5g00ixsYy0Xa0jZk7NaLiqa95aKmuZj7PCSFuInXzLVd/JZcRrWNuuHQFjtCxGC9wc1r3n22cm3utUZp3UBa5madU9wDS+O1JB8TyHKNu/ZMl6PGLlSbuIe+uPPaNQfrA2ha57OlX41pFa8Pllz7XGNdx2R57rrWvHaNlOX+z3Jt1+x7Wj/r/uG7j1njsbS3tHWdA3HzS1qUt8bpijWN+w/LPu6Kz7qf0R4BBKopUJgCVn2DjHtA0lyc211kNMf5XEDabdLtbjbS3PjT7NtyEdLGoW3ne/Pke5w1Lk17TRvXTV/W68mSc+36t7TzzV/Srd16/rvaWx/4rO6a+cbdxGqOb9fGVcCKetjyuaHWrhtXLnzmqulTc35r2kTNsxG35vrlmqNmPlpvS7u4/c21lrTz1s6t1chynDaPSeYbde64ctvudcvcomJu9recv1Yry3rS9t3cTrOOfLy0cWtjjrv2ae4DNPP0vc5o52BZJ5p15zpnXeeMNa/a9kk8kr5LVeOWxv2H1kYTn8+exjEIIFA9gUIVsOLSo7lAh35oS2NMV59J5uB6KGj1tcZi+T9NmlPNNb7vDZfrodAVm09cSfoMmXPrjbDrJtFl4RO7q88keXflQbM2XPG5bubSuIHUzMuVe2sfze0t7wa0jGO1dvXt6s91vGXtaR5kfM4PjbtmHj4PEz7xasyt/Wr6tOTKtc9ZPDWxpTVfTZyu/aldH3HHWOfis359xrDe72jsrLFb49asHc01ynov57MXhLyepHH9sObfZW85b6x5r1tqDVxxuva90Pcfmuuca3/VzMl6ftIeAQTKLVCKApZ28/O5qMSlP/S4mv5856D5PztJb85c8Vtid/XVqRsubVyWm0xXn+1unDSW1oKiKw7XjVHUuaKJtXGsJgbfOLRbuc//KY67mdfcSLvmbbl51szTkpOke6BmrMb8feap6T/uAUHjZcmvta0m/iQ+rvlZzTXxWs/nkPul1b+dj2WO1utm1LUrKk+uvcGV3xAPj5YCVj1ejZ91Xpo+49ad5XiNqTZ+7bja/tJcP9a9IO5ca2do3ce0dq1jlel+1ycnlvNVc22M6s+neJX2/Zvm3KUNAggUX6AwBayoG1zLRd/3YhjqxtLn/3y4bj5dS9BaxNBczKJuoLS5SFog6MQDinZulochbZ+hb0aS3ED43Expbri1FknXnut8idpnQp4XPjd9Sdwta1LjY7FwPeBoHjS0ayPE/qqZvyUXllxr21rGDz0fVz4br2tzZlmbPn36WlnvFXxic+2LSfqMy7uPieUa1By3dk1r1qnLy7UvWXPqisman7T2p5D9+qwNzT2q7z5vzVkZ73d9cmI5X13nTdz9ok9sSe4/XeckryOAQHUEClXASpqW5s3WevPR7ubJt4+k8+D4agn43iRUS4nZIoAAAghkLVCU6xP3f1mvDMZDAAEEEEAgHQEKWEbXEDdBxiFpXnGBojwgVDxNTB8BBBConEBRrk8h7t1C9FG5BcKEEUAAAQQQCCxAAcsIyg2MEYzmiQWK8oCQeKJ0gAACCCBQKIGiXJ9C3LuF6KNQySVYBBBAAAEEcihAAcuYFG5gjGA0TyxQlAeExBOlAwQQQACBQgkU5foU4t4tRB+FSi7BIoAAAgggkEMBCljGpHADYwSjeWKBojwgJJ4oHSCAAAIIFEqgKNenEPduIfooVHIJFgEEEEAAgRwKUMAyJoUbGCMYzRMLFOUBIfFE6QABBBBAoFACRbk+hbh3C9FHoZJLsAgggAACCORQoFIFrBz6ExICToGiPCA4J0IDBBBAAIFSCXB9KlU6mQwCCCCAAAK5F6CAlfsUEWDVBXhAqPoKYP4IIIBAPgW4PuUzL0SFAAIIIIBAWQUoYJU1s8wLAQQQQAABBBBAAAEEEEAAAQQQKIkABaySJJJpIIAAAggggAACCCCAAAIIIIAAAmUVoIDlkVm+yNMDjUMQQAABBBBAAAEEEEAAAQQQQAABTwEKWC1wrd/n4HI95JBDXE14HQEEEEAAgdwKWK97zRPhGpjbtBIYAggggAACCCBQOgEKWK+l1OcGnhv30p0PTAgBBBConIDP9a8dEtfEdJZOIz9xvpo26URHrwgggAACCCCAQHYClS9g+d64c6Oe3SJlJAQQQACB9AR8r4MUsdLLSXPPmq8toICVTS4YBQEEEEAAAQQ6K1DpAla7m3YKU51dkIyOAAIIIJCtQMgCVj1yrqPh8xdXoKJ4Fd6bHhFAAAEEEEAgnwIUsF7LCzfc+VygRIUAAgggkK5AawHLcj3kfwSlm5tG75oioyVv2UTNKAgggAACCCCAQFiByhawNG/JD0tNbwgggAACCORPIEkBqz4biljZ5RTr7KwZCQEEEEAAAQTyJ0ABq5YT/q9l/hYmESGAAAIIZCOQtIDVrojFdTWb3DEKAggggAACCCBQJQEKWBSwqrTemSsCCCCAQIsABSyWBAIIIIAAAggggEARBApZwIr6Lgjt//GN+/hgkr7jHgKS9NtuIbm+D0Nr0dx3VjFaYnPNs9XG0rdm7o02ml9fnvSEd8WeND9WS5dtiIdezdp2udT7sJx7mv7ichk1lu9He5I6Jjne59i8rEOf2Bt5dR1rPVd811RW47j2JpeH63jXORh1vGv+WldL/Gm1bZ1j6PPEZeG7/1j2Otc6qMdo2Yt9rq8uh7jrevOxrrXnmmv99TT7s54zFhfN3PLWJu3zNun5GnVtsTq25tEy73b7cPM6tfblu69HxdF6zlhtfPoNcZ4nPdeTnJuh1qWPNccgkGeBQhWwtBuRa7No7qfRNkTflgfb5kXhijfuhsy1uDR9a+au6cd6Adf0qYmt1UDTrzXWuBttnxjb5S0qbm3/rnlr+4laU0lvrFxrNSonrnm5brJ8btriYrU+oFmLn5r5tsbnO0fLcdr144pf249mHVrij9tHXWvbtXZdc4463sfCdyzfNe2au895a523a86WdZBWW+s1JeScoh7sXGO4cuuTpzTugyw5057n1rm5rtmh+3Pt8Zr90ZXfIr2uXQPt8mC9BrtybdlLrcaua5HrnI6bv9ZQew61m5v2PHDNI9T618bjylPSYnVW83XNg9cRKItAYQpY1k1Ie8GqtwvVd7uLg7Zvzeam7at1cWotXIs6jRhdfaYxZ+uDhsvTN0ZXv1EPJXF5CpVrzQ2cz82Qa421m7NrjbiOCR2nqz/X63HrTzNXzU2jph9tnHleh5Y5RLm3s7Ke0xpvTd4050e9je94Uf37OPo+5FhtG+NY9rZOtE37PLHMSWOmWWvWXLW7n7LcY0XN0Wd9uo6xzs11TQzdX9z55cpd6P3BNV4Wr7vyGXf+adeVax4a16TrIEkBK2rsRp8aw1YDyzHWuWs8k+6r1pii1kDSApblum2NWevoWt+8jkCRBApRwGp3Mrs2+bjNIm5z0D7MaNtF3Uhq5uS6gbHEoL2AuzZp6010kjy1u3Bp5+G6WGj9XTcErpPdcvF33Ti0m5N2HhbLRhyu2F2vu2xCPkzHxRI6Tld/2py4+rH4aceM21OSnFuW8a3ztuTWdd5rzwNrjJZcpZUD3xi0Jtrz1XrtTfs65tpXLdc0S9ss9+uk1yltbjUPSpb7K+2+oW1nObd8znHLXuRjpT0Xkt5XJdkrOnWsJl/NbVz+mjWlaZNkf9HsvZp5R92ztT5/WPrS3gfGjR1inWpyoGnTbt36eGhyZjFxrZ+k15FOna+Mi0DaArkvYFk2Jm1bn5s9Td/WfjV9ttsss3xI027w2rlY56MdP+uLiuvmyHrxd13EXONpnDRt0n4A0Gxo1jhduffpLy5OTX+uNpbzRWPmMvC9ebPE6Zqz7znh6tf1us+5Ze1TmyOfWHzdLDFFXbssfbQ+LLnmGuo6Zl37ltxq22rbWXKp7TMud67rhiu/2hjirhuh1oU1Fld71+vWPTN0f9Z17dPelf88ve7ydb3uWqNJ/geO5b7JtS+6ij6WOFvPPYtRGnuVpc926znumpHW3Kz7gDW/Wa3LPJ3LxIJACIHCFbBcN2SaTczyUGa5MPn06xOvy8ByI9MYX3tRTNou6QXM8n/AQ8Vq8Uxy8bKsNZ9xNGvNEoO1P+2G5dNv3DE+/cXFqu0vqp3PPqGx08ZlWc+WPrX9hu7T0p+2rbadJi8h1pLW1jeeuCKIpc8Q+7NlD7JeT6yO2nWgbWeJV9tnXO409wqh1mfU3OIeOtPw0OZY66tdj6H7085DG5/lPM5jW5dv8+uude/qy+f+yrKWLTnTxqrZB7R9WeJLc51a4027vU+OLTFZ2vq45/G8JiYEfAVyXcDyedDTHKNp0w7UdZzrdZ8+fRNr3QijxtH0k+a8NeP7XFSsrpY4rBd/17pw3Yxp52+dg6u963WrsXYeLq/WB6bQcWr7izovtMdb/SznoTYGbTtL7kL3mYd5W3Nl8fJpa40n7uHH0pd2r9L2qV0r2nbWm35tv83ttAauvl2vt86lPq7mGK291Spqnbbux5r9u90xoc9zH6u4Y0L31y6/mtz5xKHpt9NtQtlb1pHPmrb6u9q7XrfsA5q+WvOsOSaN/c9n/9HEGvr+3LW/aWNKe112+vxlfARCCxSqgJXljWEUdKiLaIhNVHsj6NpgfeYaIn7Nxq5pk+YDXtSDXai1qMlhqLEslorndZIAACAASURBVJqbB2t/2s3Lp980zsuk50U7w3Z9avOr8dPaadpp2mhi8rkhtu4v2lhDt/OZv3Vuae5vcQ9oSeaWdE1b911tXjX7mjU/lrEtfWv6bX1w1BxjyatPfz7HaPOi7VvTTtPGsnfloT+to2UN5KWt9hrv2nt88mRxtfbvau96vTW2uEK2pi/Lmre4ZNWvZb36eFjnrB1D287qaPGgLQJFEqCAVcuW64KnvenMegOKuslvtwC1c4zrM+RH8rQXAa2ptl3cyZmFpyYPljji5uP7XQraB2ZrnJq5a9eF5SIeOk7LWnONrTXRXlTajee7Dizz1Mbnk19NHCHn7ROjZf7a64lPu7TjaNd/1BrXrm3XOdI8ZohrkGY9affAdmvFNwfW87R5Ho1jLXPTxOnTn88x2nMu5HnuE2fcMWn3p8lXkns/3/6zOi7K1+pubW/ZC7Tr2LK3u+K17AOuvjT7u2uf8l0Prn611xPL+D4elhxb+re0tawfiwdtESiSAAWsWrYsG2PoGxjLZpjkZlk7R5+HkTQ3XsvDTePE0861E56a2HzmrLlxtebJ1d43TpeBb79RD7q+/YV4WI5bYy4H3wuJNW+h5qmN1xVfaz/a9q52rtc7cVPoszbTWDcWm6g8W/rwmXd93BBrNUmc7cb3nUuro/UBzvLgqj03fc+9EOeONi+udq7XrQUJ7dy04/r255tD3/0i1Lp2rXPtvFzxaOfpkyfLfbq1f1d7y+uaQrarP+se4MqLNr/W/U/bb1w7q0XU3qGJxbU+Q8XiGkcTK20QKIIABayYm+J2CYzbZNLegLQXivoGFiqWqKKA9iYs6cVDO2dNnK4Lc1SsIT01FxefObeLPekNgWsNJY1T+zDqs5E29x06TpeLZt+ot9GsBZ+5u+JzvZ7kAU8Tr3Z8axyufl2vh9jTNPOPG0dzfBrrxmKT1Z5u2Xct8Ydum3R/aXha9uvmMeP2uqRrxWJlPV9d12Pt9cHilvQcD33/Z+lPszdo7gO0/YRa163j+a5JTTyavn3WdH0O2uO07bTni3aNaPeBdo6WwrzrfNOuL9e6sDr6jOs7hmYtuubnu/+FOs7Hi2MQyJMABSzjg6T2YlJPsuZiqr0wRm2Yvjd52kWo2eA1bdqNpznO50Khsc/KUzPHrC5I1lhc7V2vux7UtWtXu1ab22lv5lz27daSZd7tzu/GmNr9wTr/uBtUS+yWtpYYrf1q24eat3ZPtsw5qm1a+5s1Nq2xq19XP2ntu65x4/aiuPNQ06+mjcvNcn1sHs/1MJl0j/GZm88xlnMu1HnuE2fo+7/Q/fmss9B7kysG3zUZZWXNo7V9Yz7a47TttP1q5m3dB3yvOyHuh1zrQ+ui7SeunTVXUbFpY0l6rbFcJ7Qx0Q6BogpQwKplznJBTeOGw7WJxt2waW8+LHNs7dMan3YsV7+Wm1pL2yw9NXO0evtuNtZYXO1dr7vm1e5myJJH7UNp6DhD9NeIXXuuWHOuuemN8k/7BjKpn89NYJpjWnOjXbeu8yfk2rH6+Fx30tx3LfGHbmvpz7JWNOew9cHVMn4ae3Goh0mNTRr7W+j7v9D9WfNbpPahrHzPV+1x2nba66xmrfvsA75FLJ+xfNaZ1THLMSyxadtq22V5X+BjyjEIZCVQyQJW642Z5UEg1EXU8hDjs7H5HOPzUOJ7k6s9zjoPTXtNm1AXiSzHcm0a1lhc7V2vt4tHc4ymjSU/nezPdZNo2Xtc+Y3bUxoPcxYLS1vtzbj2vLfsj6Hn7ROjJTe+c0szLp9cW89vnzG0x2jbWQ01/Wra+KyPdv02/zfNx36S7i8+c/M5Jmle8rC/+cw7jftJn7VWhGMsVo31YN2j4hy0+dW2014z09wH4u5PGnuHaz6u133Xlk+/1mOs7bU5s9yf+vaZ9DjfvHAcAnkRKFQBK+6iFHUyRx3js3G5jml3MXDdQLr6tN7YWTa1xthJYwwx71B56qRnqJslH0/NhqKxsTxcW/vTruXQ/Xaqv7ibw2Zn1/mnya127bkegC35147pczOXJA6fG/6kMYbMUYiHKGs8PueINf8+Y2iP0bbT7kE+19HQ57TPOrY4aNaIT38+168Q49T30U7ub6HmYL2X1eSxDG1cvq7Xk7ha1rQ2Du0e0+l9wDUfi41lHbrGtV5/QrTX5sznfsLH0ecYSw5oi0CeBXJdwLLebFrap7E5+mwmmjg0beIe+Oqvxb3t1/UArRlf08bnoTSNfpP22c4z6iS3juV7gdSsfWssrvau131vGEL326n+osb1icfnItJuP7I+ZFti1bbVtvM9F7Ket09uQs3NtXdrY7PmRHNut+6T1jEs11NL32m0tfSpzX3cOtZ+f2DS9RFiXprrZahxLPtbiDF9v2vRdw1o8ukzL+0+0cl2rnmltV9o7q187m1914BmjbusLHnU9KVp0zqm5hhNG62j5pqlOb+s68HS3jJfS7+WfNMWgaIIFK6AFXczZLmAWU9+Td9RN5zam82ouVk2NW0M2j41825nGSpP2jgtFzFLn1rPqBPeMlbcTZDrIUAzjqaN5UYsaX8h1rsm76Hj1PTnOm80fSS9iMQ9ALvWU5Sr5bzW7nuum0arVRrzdsXom6ukcwsVlzUO117Vbp1YxrDuu0n69vlONdfDmOv80sQbt45DnVuudauJU2Nh2TdcdnF7U3MsrnMjxNyyLmC5bHzm5FoDeXldMzdNmzTvV63PFZr2nd4HNKau+x3XHqHdzyz7iOv819iHuq/XGKa9LvNyHhMHAqEEcl/A0p7U1g1U22/Sdo1Eub740LIxR7W1Xuhcm6rVVNNe0ybu4cjysGFx0nyfiOXmOOomW3NRjbtB18apaeeKxbo+QuTG96YiLlbXPOLWW7s15OpPs8Y1bUJs8tZCQLsxNbG6THzP6VDrIWofDnWD6purJG5x1wxrPHHXDmtfSa951uuYdY0kMQ+xx2nOp6j7DlfOLXPT5NWnP0v+tBba89RynoeYW9oFrKT3n65rvGYN5KWNJl+W9aRpq2nT6qOJ03I99LmGW2OIy7G2L62Vtp3lPlgbY9Jc+dzXZzFf13UhL+cwcSAQUqAQBay4m7koDO2F2+fG3fJ/C7TJcsXrE2fz2JqChibW0HGG7s8157iLomb+lhtk64NVu/F98t4wdR1rtdcUYUMY+tyMxB3jcnDF7Jq39XWfmyBXjGk84MXdZLviiXuwaz026Tq0nDeusbLMjc91Tbu/ufLjupG3Hq/NaehzMdR+rp2va/34zM96P2Epornidc07xF7sGiPJmvZ5uE9yjluuMxp7rW/IdWXJR57aJrGynmNR8/a5j3atA9e8fNa4q09LXi19pbVOrf26zJPsAVlct9OaryXvtEUg7wKFKWBZNg3t5uVz82u9edRsRNp4LX1pLzqaPhtOIeOs96npzxKf9UZY03dUMUgTe7s1qz2ueS6aONvlKO44TRyuNWSJS/uA62tmebCwbMqaG1ZXscZy86zJiyV+n5vfqP61+XYV9JKepxqjpPN2rX1LDuLaak0t549PbL5x+MSlGcu672r69HFJa36aa2q7ObnWfuh169Nfu2M0+XHNrV3+kpznoeaW5GHYEoPGULOuQpwHnegjiZXlvj1qbpbruCUPrnl1eh9wxdfqldY61fZr2Uesc/N5ZrTe71jHsMy3E+ctYyKQlkChCliuEzvpiZzmA7/PRcjyIGl90LZcdHxdk9xcunJtvcmwPkQm9UxyU2vJe9yNUlJ/18Vde0NhvYC7xtU8yLiKSq4N1XLDG/WwXR/Dde6E3Be068YVk8vGuq6s7V17kzZ+n3WUxnlr3Xvi2mvn7sqhy9h6vE9c2rWvyaPPXmSdo+Z8bu4z9P2EZnyNlWXePv3FHaPNedox1vtPe26acyJEDNbrq8U2T20tVj7rzPc65Xuc9loTYi6atRj6/iHp/qeNJ+4e2LV+LWtKu7e3GzOkf5L5ujx4HYEiCRSygJVXYN/NMK/zIS4EECi+QFX3parOu/grlhkUWSDr8y7r8YqcG2JHAAEEEECgDAIUsAJmkRupgJh0hQACQQSqui9Vdd5BFg2dIOApkPV5l/V4niwchgACCCCAAAKBBChgBYKsd8ONVEBMukIAgcQCVd2TqjrvxAuGDhBIKJDluZflWAlZOBwBBBBAAAEEAglQwAoESQErICRdIYBAEIGqPuBVdd5BFg2dIJBAIMtzL8uxEpBwKAIIIIAAAggEFKCAFRCTm6mAmHSFAAKJBKq6H1V13okWCwcjEEggq/Mvq3ECsdANAggggAACCAQSoIAVCLLeDTdUATHpCgEEzAJp/eYfcyAZH1DVeWfMzHAIOAXSvA/iPHfy0wABBBBAAIHSC1DACpjiNG/cAoZJVwggUFKBqAe8JL/GuQhUVZ13EXJDjNUSSPM+iPO8WmuJ2SKAAAIIINBOgAJWwHWR5o1bwDDpCgEESirQ7gGv7MWreiqrOu+SLmOmVWCBNO+DOM8LvDAIHQEEEEAAgUACFLACQdINAggggAACCCCAAAIIIIAAAggggEA6AhSw0nGlVwQQQAABBBBAAAEEEEAAAQQQQACBQAIUsAJB0g0CCCCAAAIIIIAAAggggAACCCCAQDoCFLDScaVXBBBAAAEEEEAAAQQQQAABBBBAAIFAAhSwAkHSDQIIIIAAAggggAACCCCAAAIIIIBAOgIUsNJxpVcEEEAAAQQQQAABBBBAAAEEEEAAgUACFLACQdINAggggAACCCCAAAIIIIAAAggggEA6AhSw0nGlVwQQQAABBBBAAAEEEEAAAQQQQACBQAIUsAJB0g0CCCCAAAIIIIAAAggggAACCCCAQDoCFLDScaVXBBBAAAEEEEAAAQQQQAABBBBAAIFAAhSwAkHSDQIIIIAAAggggAACCCCAAAIIIIBAOgIUsNJxpVcEEEAAAQQQQAABBBBAAAEEEEAAgUACFLACQdINAggggAACCCCAAAIIIIAAAggggEA6AhSw0nGlVwQQQAABBBBAAAEEEEAAAQQQQACBQAIUsAJB0g0CCCCAAAIIIIAAAggggAACCCCAQDoCFLDScaVXBBBAAAEEEEAAAQQQQAABBBBAAIFAAhSwAkHSDQIIIIAAAggggAACCCCAAAIIIIBAOgIUsNJxpVcEEEAAAQQQQAABBBBAAAEEEEAAgUACFLACQdINAggggAACCCCAAAIIIIAAAggggEA6AhSw0nGlVwQQQAABBBBAAAEEEEAAAQQQQACBQAIUsAJB0g0CCCCAAAIIIIAAAggggAACCCCAQDoCFLDScaVXBBBAAAEEEEAAAQQQQAABBBBAAIFAAhSwAkHSDQIIIIAAAggggAACCCCAAAIIIIBAOgIUsNJxpVcEEEAAAQQQQAABBBBAAAEEEEAAgUACFLACQdINAggggAACCFRDYGJoSGRkWGR0VCZGRmRibFRkfFxkbExkYkImav98T99KMtAnMtAr0t/XNfn3QG9X7Z9FuqrBxCwRQAABBBBAAIGgAhSwgnLSGQIIIIAAAgjkWqBWXBp/7lkZf+H52p/nZKL+94svyMSLL8r4yy/KxMsv1/5+SeTVV2S89kcWvCoTCxbIxGDtz9Bg7U+teKX42Xnzv0a26umuFbNqRa0pkwWuhX83ilyLDohMn9ol06fV/tT/rv1ZbMrC/7Z403/v61EEQRMEEEAAAQQQQKBEAhSwSpRMpoIAAggggECVBSZqxaaxJx6X8Sdrf55+UsafelLGnnpCxp95WsaffVrGan9PPP9cJkRxBawQAUzt/1eBa8Y0kTnTu2TJ6d2Tf89ZrPZn8t/rxTHe7xXCmz4QQAABBBBAoPMCuS5gLbfccpNCjzzySKyUtl3nuYkAAQQQQAABBJII1ItRY488JGOP1v88IuOPPSKjtT9jtT/1d1Pl5SftApZ2novV3rVVL2TVi1qtBa6V53TL4rV3evGDAAIIIIAAAggUQYACVhGyRIwIIIAAAghUTGDs0Ydl7IH7ZbT2Z+zB2t8P/kPGHn6w9hG/2sf7CvCTlwKWi2rWot2y0pwuqRezVqr9Wfg379xyufE6AggggAACCGQvQAEre3NGRAABBBBAAIHXBOof+xu9b37tzz0y+vd7Zez+e2W09qf+vVNF/ilKASvKeJkZXbLKkj2vFbW6/lncKnJOiB0BBBBAAAEEii1AAavY+SN6BBBAAAEECiMwMTwso3ffIaPz75TRe+6Skdqf+rusyvhT9AJWVE5WX7ZbVl+2p/an9vcy3fKGWbVvpOcHAQQQQAABBBDIQKASBazGd2Q1e7q+V6ve1nVcu9fb5awxVtx3dTX31Ryb6/u9Wl93tW+eV5SBa96ademKIyruqL7j8mWNNy5v7cax5rl1Dtr4rONY59GISxtPa/vWddx4XXMuadYMbRBAoHwC9Y/8jdx5m4zW/ozcVft7/l3lm2TEjMpawGqd7iIDXQuLWY2iVu2fZy7C92pVZqEzUQQQQAABBDIUKHUBy1UQsBZFWh/YXf1HtXcVSTpZwPItikQVbVxFsqiiSGt/rn7iCoeaglLceNY8N/dl8bSOo2nf6maJp10BK+p4ilgZ7toMhUCOBervrBq59SYZuf2WyT/jzzyV42jTDa0qBax2ivXfgFh/d1ajqLXeij3pYtM7AggggAACCFRCoLQFrKh3NNWzGvda3Ova41zFFldRoVMFLNe7wOo22kKF5t1mmnlq+mmNK0me2o1nfTdZa+HHGl+7wlG73Uhj087YGk9r0UrTZyV2TyaJAAKTHwMcvukGGb31Rhm55UYZL8gXrGeRuioXsFp9+3u7ZMNVuuVtK/fI+iv18LHDLBYgYyCAAAIIIFBCgdIXsJIUk+LeKWV9rbkwlscClrboE6KIZSkSRRVpksTrW/ixrCVt0SvOU9uHZi2G8IqK1dV3CfdNpoRAZQXqvxlw5MbrZPhv18lIrXA1/sJzlbVwTZwCVrTQ8jO7ZKNVe2WdFXpk7eW7ZQYfOXQtJ15HAAEEEEAAgZpArgtYcUWfRvZ8H55dhRHtO42aV5FPwaH5GEthp3X+mu/ZijpG46xto/GwzDNJnnyOtcSWtqfPegq9LrR5d8XKbosAAgUVGBuT4RuuluHrr5GRG66R0ZJ+4Xoa2aGApVfdoPbOrLXfUP/TPfl3D98Lr8ejJQIIIIAAAhUSKEwBS5MTV9Gp3ff3RL0bytVXu3hcD/Gtr7cW30IUT9rNMcpO8xE+TUEqqn/LfKzFJpd1XOHFZWRdE3HzTLJuXXO0zMPVl8ZL851xPueNxog2CCCQncD4E4/L0DVXyMj1V8nQtVeJjI5kN3iJRqKA5ZfMWYt2Sf07szZYuVs2rL1Liy+E93PkKAQQQAABBMookPsCVgM9rvik+UiYpogT9xCvSb6rSBBVwIp791TcO8zaveYqajTPI+0CVjvPUIUql7WmIBOXU4tNXgtY9fklfWee9pzQ5ENzDtEGAQQ6IzD5XVZXXy7D9cLVXbd3JoiSjUoBK3lCp/SJvG2Vntr3Z/VOfn/W0jP47YbJVekBAQQQQACB4goUpoAVR+wqijSO1RQlkjyIu45tfj2u+OT6jqx2FkkLFa7YtYWM1thcRTtXv67c+rwrSFvw1Jpa3mlm2SpcObHMw9WXpuDnY22ZL20RQCBbgZHbbpKhKy6tFa4uk7GHHsh2cMNoryy2uDwzZxnpkgmZ/eRjMvXlFw1Hd64pBayw9l212tXCQlbty+BrRa0VZ/M5w7DC9IYAAggggED+BUpbwHI9sCcpjESl1TKmtegR9Q40TYHIVVRyFZEax7vmp3Hxnbf1Y31JCjJWU+uctNuCy9vyuqttEi/t+tHOm3YIIJCOwJMvTsgSD9wsw5dfLIOX/1XGn3gsnYEC9nr7WzeW+9dY9996XPX2G2WNm64OOEo6XVHASse10eu6tY8Z1t+VVS9ovXmZnnQHo3cEEEAAAQQQyIUABaxHHvm3RLR7Z1RzA827Xly/ra7Rn09RxlWM8i1UaOddH9/6PUetxTfLvF2Fxqh44ubjMgpZwIrzssbhyn3c60nyqz3Wui5ysQMSBAIlFxgdm5Br/z4u1943Js898pTsddIHCjPjv6++jtyxwbvaxrv2NZfIivfekeu5UMDKLj1rLNstG7+5VzZ+U4+sNId3ZmUnz0gIIIAAAghkK1D6AlZrAcFVTKm3T1o0KWIBq3necWY+RYo48yRFnKjCSpKCS7tjfWP0ja+xBfiOG5VL33g0+fMpbGa71TEaAtUSmP/YuFx972iteDUmdz4y/s/Jn3jzR6XnmSc7jjFW+zzYaHePjHR1y1jPwr9HXvt7tPb3aO3f/7HJVjK82PS2sc54+gn5jwtO6/g84gKggNWZ9LzjjT3yrnox6809MmMa35nVmSwwKgIIIIAAAukIlLaA1foQH8WnLTY1H+86xvV61MO+q2DRbg7WdwvFFehcZj7Fq9ZiTPPcWwsjmiVu+X4wTR7i1oWm2Jmmp2s9aPxCetX7ihrTZd3u9STvZtSsFdogUDWBp1+qv9NqXK66Z1SuvGes7fS/NuXP8vZzv9/2teaiUqOI1FxUahSbhmvFpcniU/fCItRo98J/n/zvrxWhXleUampXH8f101Vrs/rqq0c26x4bk23/8GtXNx19nQJWR/ll+tSuWiGr55/vzOpsNIyOAAIIIIAAAiEESl3AaleQ0XyRe7uiS+O/Jfki6yTvDIpKdugCVlQRK0nxKqrIoynAtM47rhDS3FaTp7jiVauDpj9XEUcbX+v6s/SrGaOdu2V+2sJeVN4183MV70JsfvSBQBEERkdHpf5nZGREhoeHJ//U/7n+3+r/PDQ0LHc/MiTzHx2S+58YksHav9dKStI1Xvu7a0y6Joale2Jk4R8Zkem9QzLr+fv+7Z1P9QLUWK34lNVP98SE9E2MS0+tCNU7Pj75z73jtX+e/Lv27/X/XvvnrvU3FJk6rW1Y0597WjY5d15WIXuNQwHLiy2Vg1aofeH7u2ofL6y/M2uN5bJb66lMhk4RQAABBBCosEApClgVzl9hpt6uIGEpUljaFgalIIFiX5BEEWZmAmO1Aku9eNQoIjWKS/W/G38ahaa4ds2vNffV6KP+37L6qReVGsWkemGpUVRqFJr6aoWlRoGp/nf93ycLUBMLi1D9rxWf6v/cUytGTbb/5zEL+2suWNXHc/3MX/ttMn+dWhGrzc9bbrxKVrnjJlcXHX2dAlZH+SMHX3eF+ruyeuQ/V+uRpRanmJXPLBEVAggggAAC7QUoYLEyMhGggJUJcyqDUMBKhZVOAws0ikrWIlJU8alRUGotLGVaVKq9M6q3t1f6+/ulr69v8s/weK+8PNwnz77aI+NdfVIrO03+Pd5V+3ui8c+1/974b1J7bbLNwtdq732SD0+7Rd528f+9VmT61zufNEWlwGlzdnfju7aUR1Z607+1W/6+u2S9q//qPLbTDShgdToD8eNP6xfZ7C29k3/WX4nfYpjvbBEdAggggAACCwUoYLESUhdwfSm+5uOJFFFST1PkANh3zr7oIzcXlRrvSHK9Q6lRUGr+2Fy7dyc195NlUan+3Uz1glJzYam1yNQoNjXaNf69+e/6Mc3/HtW2u1bEGhoRufC2Uflz7c+tD7X/bivLWnnrnAWy39xtLYd0tO3TSy0rzy61nEjtHV2zn3xUZj75WEfj0Q5OAUsr1fl29QJWo5hVL2zxgwACCCCAAAL5FKCAlc+8lCIq13clWQojlralwMvRJLDPUTIChNIoDDW/86j1Y26t72JqV0Byffyt3keWP83vUqoXhlqLTK6iUqOg1NpPa6Gp3k+9qJTFz6PPTUwWrep/HnnuX79JMMTYv/37l2SRf9wWoiv6iBCggFW8pVH/SOFmb+mRzWvvylp1qWzO8+IpETECCCCAAAKdE6CA1Tn70o/s+tL60gOUZIIUsNJPZHNRqfUjbVHFpdb/7ioyNYpS6c9m4Qj1dyo1F4XavUspqsjU7h1Ljf/WrqBU76c+Xll+6u+ymnzH1a2jMpTS12DtMf0a2fSMr5eFLJfzoICVy7Sog9pk9V7ZfM3eye/K4gcBBBBAAAEE8iFAASsfeSAKBBDImUDUR9i0haLmj8K1+/hcc/9ZTr3dx9ai3r0U906mdgWl5n7qhaas3qmUpV+aY11858J3W111T/KPCbriXGv2oHzr5G1czXg9gQAFrAR4OTq0/k6s+juytlyrV2YvVp5CeY6ICQUBBBBAAAG1QC4LWPfdd596AjREAAEE6gKawpKmTeOdShOK35IWSr7x7iTLu5Ti3r3Urp/GO5coKoXKWph+Rmu1qnNvHpHzbh6V+Y+F/ZigK8IjH95fZsy/1tWM1z0FKGB5wuX0sBnTumTb9Xpl63V7Zbkl+HhhTtNEWAgggAACJRfIZQFrv/32Kzk700MAgbwLuD7+ZnknU+s7nFrfvURRKe+rIXx8rwxNyLk3jcr5t4zKP57KtnDVmM3uM26U95y2d/jJ0eOkAAWsci6E+pe8b7Nen2yzTq+svCSFrHJmmVkhgAACCORVIJcFrF/96ld59SIuBBDIqYDl3UtRxafmolWZvlMppymrZFjPvjwxWbQ696YReez5iY4arDZrVA6a956OxlDmwSlglTm7Ij212tU2tXdj1f+svizfk1XubDM7BBBAAIG8COSygJUXHOJAAAEEEEAghMDjL0zIebWi1Xm14tUzL3W2cNU8n8OeOFCWvP2SEFOkjxYBCljVWRJbrb3wo4XrrkAhqzpZZ6YIIIAAAp0QoIDVCXXGRAABBBCohMCDT49PFq3Oq31c8KXB/BSuGvifXOJ22e7UvSqRi6wnSQEra/HOj/fuNWqFrHV6ZKNVezsfDBEggAACCCBQQgEKWCVMKlNCAAEEEOiswL1PjE9+TPD8m8dkaDR/hauGzspLjMkPTt2ys1glHZ0CX1WFVAAAIABJREFUVkkTq5jWO9/UIx94W59ssDLvyFJw0QQBBBBAAAG1AAUsNRUNEUAAAQQQiBeov+PqjBtG5MwbRgtDdeizP5Jlbjq/MPEWJVAKWEXJVHpxblX7ovd6IevNS/Nl7+kp0zMCCCCAQJUEcl/AOvroo2Pz8elPf9qcr9Y+NX1Yjmm01fRrDp4DEEAAAQRyJ/BU7Xutzrx+YeHq1eH8vuOqHdzOs+bL++d9IXemRQ+IAlbRMxgm/u4umSxifWDDXllmBoWsMKr0ggACCCBQVYFKFbB8i2GtBam4AhXFq6qeSswbAQSqKPDKUK1wVSta1d91lacvZ7fkYvnFJ+R/T9/ccghtFQIUsBRIFWoyY1qXvL9eyKr9WXRKhSbOVBFAAAEEEAgokOsCVuhiUFR/zYWt1ndNuY7Rtg+YM7pCAAEEEOiwwHjtTVb1wtWZtcLVQ8+Mdzia5MP/6MXDZMXrT0/eET38U4ACFouhncDyM7smi1j1YhY/CCCAAAIIIGATqEwBy1UMC1Goco1hSw2tEUAAAQTyKHBB7bcKnlH7uOD8x4tfuGr47jTnfvnw3M/kkbuwMVHAKmzqMgn8Lcv1TBaxtliTL3rPBJxBEEAAAQRKIVCZApYrWxSwXEK8jgACCFRb4NK7Fhaubn6wPIWrRkaXXHRCDjuLjxGGXOEUsEJqlrevjVbtkQ9txG8sLG+GmRkCCCCAQEiBwhSwLF+i7gOUtIDFu6981DkGAQQQyL/AnY+Oy0lXDssV88fyH2yCCL+/4Dey6lW/T9ADhzYLUMBiPVgEdnhrr3z0Hf2y9Izat77zgwACCCCAAAJtBQpRwIrKXajf8ufzpeyWL3Zn7SGAAAIIFE9geHRCfn/lSK14NSKj5XvT1esSssOch2WXuZ8sXqJyGjEFrJwmJsdhzVq0Sz7y9j75UO0PPwgggAACCCDweoHcFrDivli9Po2k73iyvKPLVaxKGgsLEwEEEEAgXwKX3z1WK14Ny92PVaBy9Rr9EtNEfnn2ZvlKRIGjoYBV4OR1OPS1lu+Wj76zXzZ+E9+P1eFUMDwCCCCAQM4Ecl/AinuXVZLCUWsBq54XzViN/DW3jSpwtWubs/wTDgIIIIBAk8Djz9fedXXViJxz40glXQ4aPUFWu/S3lZx76ElTwAotWr3+3rvOwo8VrjibjxVWL/vMGAEEEECgnUBuC1iadCUpYLX279sX787SZIo2CCCAQP4FzrxhZPIjg0+/NJH/YFOKcOslH5fd/vCxlHqvVrcUsKqV77Rmu+iUhR8r/Mjbe6Wvl0JWWs70iwACCCBQDAEKWE15shaxWj/maP0i+GIsEaJEAAEEyi1w28P1L2kfkavvHS33RBWzW2SgS3574XtERqv5DjQFkboJBSw1FQ0VAm9euvaxwnf0yaZv6VW0pgkCCCCAAALlFKCAFaCA1fg4IQWscp4kzAoBBMopsGD4X1/SXt33XL0+t9+UebL2X/6vnEnPcFYUsDLErtBQ9Y8V7rZJvyw5nXdjVSjtTBUBBBBA4DWB3BawNO+G0rRpZFrTVtOmtb/6v1PA4nxCAAEEiiVw+d2jcvwVI3Lv49X5knZthrZY6hn53Ekf0janXYQABSyWRloCy8zomixibbkW78ZKy5h+EUAAAQTyKVD4AlbcF683k7t+q2G9rU8BK+7L3C3Fs3wuD6JCAAEEyiXwwqsTcvzlI3L69XxELiqzfbVffHbC5dvJxIJXy5X8jGdDAStj8AoOt916C9+NNXNR3o1VwfQzZQQQQKCSArktYLkKSpZik6aQZOkvqhjGRwgreQ4xaQQQKIjAJXfW3nVVK17d/xTvunKlbL+es+StFx7qasbrMQIUsFgeWQi8YVa37PqffbIZ342VBTdjIIAAAgh0WCDXBazmIlY7p6h3X8UVo5qLT619Wt/N1a6967cSdjjfDI8AAghUTuDZlxe+6+qsv/GuK23yN1nyednzDx/QNqddGwEKWCyLLAV2eGuv7Fp7N9aMabwbK0t3xkIAAQQQyFYg9wWsqCJWXLHJ9W6qdkWsEMWrRupa+9f2nW3qGQ0BBBAov8Bf7hiV4y4dloee5Wvardk+8cYPS89zT1sPo/1rAhSwWApZC6w0u/ZurFoRa5PVa58D5gcBBBBAAIESChSigOXjXi8iUTjykeMYBBBAoPgCT700IcddNizn3jRa/Ml0aAZf679A3n7+Dzs0evGHpYBV/BwWdQYf3LBPPlX7WOFiU3g3VlFzSNwIIIAAAu0FKGCxMhBAAAEESiXwp1sXftfVo8/xXVdJEvuOOS/KV+fumKSLSh9LAavS6e/45N+4VLd8dtN+2XBV3o3V8WQQAAIIIIBAMIFSFrBcHyEMpkdHCCCAAAK5EXj2lQk56q/DcsEtvOsqVFKOvWM3GXj8gVDdVaofCliVSnduJ7t7rYi1y8Z9uY2PwBBAAAEEELAIlLaAxccHLcuAtggggECxBa69b0x+9Zdh+Qe/YTBoIr807RJ519kHBu2zKp1RwKpKpvM/z/+sfSfW5zcbkGWX4COF+c8WESKAAAIIxAmUsoBFyhFAAAEEqiPw+ytH5LcXD1dnwhnOdIM5r8r/m7tdhiOWZygKWOXJZRlmsvSMLvn85gPybr7gvQzpZA4IIIBAZQUoYFU29UwcAQQQKLbA489P1N51NSSX3jVW7InkPPqj7tlTFn3ozpxHmb/wKGDlLydEJPKxjftr343FRwpZCwgggAACxRSggFXMvBE1AgggUGmBy+4elV9fNCyP1opY/KQrsMeiV8qmZ30z3UFK2DsFrBImtSRT2mDl7sl3Y9W/6J0fBBBAAAEEiiRAAatI2SJWBBBAAAE5+pJhOeGKESQyElhn9qB84+RtMhqtPMNQwCpPLss4k+lTZbKItc26vWWcHnNCAAEEECipAAWskiaWaSGAAAJlE3jg6fHJL2q/5l4+Mph1bo98YF+Zcd8NWQ9b6PEoYBU6fZUJfscN+uQLW/TLAHWsyuSciSKAAAJFFqCAVeTsETsCCCBQEYE/3zYqv/nriDz90nhFZpyvaX5m+g2y1Rn75iuonEdDASvnCSK8fwqsu2KP7PWeflllST5SyLJAAAEEEMi3AAWsfOeH6BBAAIHKCxx18YicdCW/ZbCTC2H1mcNy4Cnv7WQIhRubAlbhUlbpgGcv1iV7bdUv/7kab8Wq9EJg8ggggEDOBShg5TxBhIcAAghUVeClBRPy8wuG5a93jFaVIFfzPvzRb8ucuy7PVUx5DoYCVp6zQ2xRAp/fvF8++g5+SyErBAEEEEAgnwIUsPKZF6JCAAEEKi1wz+PjteLVkNz5CB8ZzMtC+OSMW2S7076Sl3ByHwcFrNyniAAjBLZdr7f2bqwBvheLFYIAAgggkDsBCli5SwkBIYAAAtUWuPzuMTmsVrx65uWJakPkbParzBiVg097T86iym84FLDymxsicwvwvVhuI1oggAACCGQvQAEre3NGRAABBBCIEDjl2hH55Z/5vqu8LpCfPX2wLH3LhXkNL1dxUcDKVToIxkOA78XyQOMQBBBAAIFUBShgpcpL5wgggAACWoFfXDgsp103om1Ouw4IfGzm3bLjKXt0YOTiDUkBq3g5I+L2AnwvFisDAQQQQCAvAhSw8pIJ4kAAAQQqKvD0SxOTHxm8Yv5YRQWKM+03TB+TH5+xZXEC7mCkFLA6iM/QwQXq34v15fcOSF9P8K7pEAEEEEAAAbUABSw1FQ0RQAABBEIL3PZw7fuuzh+W+57ky9pD26bV3yHPHyor/O2stLovTb8UsEqTSibymsAGK/fI17YZkGVmdGGCAAIIIIBARwQoYHWEnUERQAABBC6+Y1QOrRWvXh7ky9qLtBp2mnWffHjeZ4sUckdipYDVEXYGTVlghVldk0WsdVbgrVgpU9M9AggggEAbAQpYLAsEEEAAgcwFzrlxRH56Hl/Wnjl8gAGXXmxCfnbm5gF6KncXFLDKnd8qz27aQJd8det+2WLN3iozMHcEEEAAgQ4IUMDqADpDIoAAAlUWOOWa2m8avIjiVZHXwMGvHCmrXDO3yFNIPXYKWKkTM0CHBfhy9w4ngOERQACBCgpQwKpg0pkyAggg0CmB4y4bkWMvo3jVKf9Q4+4w+wHZ5eTdQnVXyn4oYJUyrUyqReADb+uVvbYawAUBBBBAAIFMBChgZcLMIAgggAACv/zzsJxy7QgQJRCYOU3k/87erAQzSW8KFLDSs6XnfAlssnqv/PcHKWLlKytEgwACCJRTgAJWOfPKrBBAAIFcCXznlEG5Yv5YrmIimGQCBw0dI6tdcWyyTkp8NAWsEieXqb1OYI1lu+WI3aYigwACCCCAQKoCFLBS5aVzBBBAoNoCI6MT8sWjB+X+p8arDVHC2W8z5zHZde4uJZxZmClRwArjSC/FEZgzvVv+sBdFrOJkjEgRQACB4glQwCpezogYAQQQKITAC69OyC6/WCCDIxOFiJcgbQKL9k/IUX/aUmSc4mQ7OQpYtvVE6/IIXHjAItLdVZ75MBMEEEAAgfwIUMDKTy6IBAEEECiNwANPj8tnfr2gNPNhIu0FvjU+V9a6+Eh42ghQwGJZVFng3P+3iAz0VVmAuSOAAAIIpCFAASsNVfpEAAEEKixw4wPjsu+JFK+qsAS2mPOkfG7uR6swVfMcKWCZyTigZAJn7L2ILDalZJNiOggggAACHRWggNVRfgZHAAEEyiVw7X1jcsDcwXJNitlECgz0dslxl2wtE0PkvBWJAhYnDgIi874yTWYuwucJWQsIIIAAAmEEKGCFcaQXBBBAoPIC9d8yWP9tg/xUS+DrPWfKehf+rFqTVsyWApYCiSaVEPj9f02TpRaniFWJZDNJBBBAIGUBClgpA9M9AgggUAWBi+8ck++dTvGqCrluneMmSz4ne/7hg1WceuycKWCxJBD4l8Cxe0yT5WdSxGJNIIAAAggkE6CAlcyPoxFAAIHKC/zp1lH50R+HKu9QVYD6I+nx131Ael96vqoEbedNAYvlgMC/Cxz1uamy8pxuWBBAAAEEEPAWoIDlTceBCCCAAALn3DQqPz2X4lXVV8I+/efJhucfUnWGf5s/BSyWAwKvF/jlp6fKm5ehiMXaQAABBBDwE6CA5efGUQgggEDlBc64flQO/xPFq8ovhBrAO5d8Ub7yhx2haBKggMVyQKC9wM8/NVXWWp4iFusDAQQQQMAuQAHLbsYRCCCAQOUF5l0zIkdeNFx5BwD+JXDsrZ+UgacehuQ1AQpYLAUEogUOqxWx1qSIxRJBAAEEEDAKUMAygtEcAQQQqLrA768ckd9eTPGq6uugdf5fnvJX2fjc78JCAYs1gIBKgO/EUjHRCAEEEECgSYACFssBAQQQQEAtcMIVI3L0JRSv1GAVavi2Oa/IvnPfV6EZx0+Vd2CxFBBwC5y01zRZcjq/ndAtRQsEEEAAgboABSzWAQIIIICASuD060bkiAspXqmwKtroqPl7yKIP313R2f/7tClgsQwQ0Amcufc0WXQKRSydFq0QQACBagtQwKp2/pk9AgggoBK44JZROeRsvrBdhVXhRnsscrls+sdvV1jgX1OngMUyQEAvcOEBi0g3NSw9GC0RQACBigpQwKpo4pk2AgggoBW49K5ROeg0ildaryq3W2f2AvnGydtWmeCfc6eAxTJAQC/QW/ulhBd8fRH9AbREAAEEEKikAAWsSqadSSOAAAI6gRvuH5P9ThrUNaYVAjWBI+/fW2bcf2PlLShgVX4JAGAUmD5V5PSvUcQystEcAQQQqJQABaxKpZvJIoAAAnqBOx8dl68ePyijYxP6g2hZeYHPTr9etjzj/1XegQJW5ZcAAB4Cy8zolhP2rFWy+EEAAQQQQKCNAAUslgUCCCCAwOsEHnxmQvY+YYE89wrFK5aHTWD1WUNy4LytbQeVsDUFrBImlSllIvDGpbrlV7tTxMoEm0EQQACBgglQwCpYwggXAQQQSFvgqRfHZf8/DMkDT4+nPRT9l1Tg8Ee+IXPuvqqks9NNiwKWzolWCLQTWGeFHjn0E1PAQQABBBBA4N8EKGCxIBBAAAEE/inw6tCEHHDyoNz2EMUrloW/wK4zbpZtTvuqfwclOJICVgmSyBQ6KrDder2y97YDHY2BwRFAAAEE8iVAAStf+SAaBBBAoKMC3zllSK6YP9rRGBi8+AKrzhyR75+yVfEnkmAGFLAS4HEoAq8J7Lllv+y0UR8eCCCAAAIITApQwGIhIIAAAghMChx2wbCcecMIGggEETj0if+RZW6/KEhfReyEAlYRs0bMeRT4wUenyEar9uQxNGJCAAEEEMhYgAJWxuAMhwACCORRYO7VI/LrvwznMTRiKqjAx5a4Q3Y89b8KGn3ysClgJTekBwQaAkfsNlXWWLYbEAQQQACBigtQwKr4AmD6CCCAwMV3jsr3Th8CAoGgAivMGJNDTtsyaJ9F6owCVpGyRaxFEDhuj2my3MyuIoRKjAgggAACKQlQwEoJlm4RQACBIgjc9ei4fGPuoLywYKII4RJjwQR+9Oz/yoo3nVOwqMOESwErjCO9INAQqBevjth1qkyfShGLVYEAAghUVYACVlUzz7wRQKDyAs+9MiHfrP3Gwbsf4zcOVn4xpATwoZn3yIdO+XxKvee7WwpY+c4P0RVTYOM39ch3PzxFKGEVM39EjQACCCQVoICVVJDjEUAAgYIKHHTakFx6F79xsKDpK0TYSy82Lj87c4tCxBo6SApYoUXpD4GFAu9dp1f2e98AHAgggAACFRSggFXBpDNlBBBA4MiLhmXeNfzGQVZC+gIHv/RLWeW6k9MfKGcjUMDKWUIIp1QCH3p7n3xxi/5SzYnJIIAAAgi4BShguY1ogQACCJRK4IzrR+XwP/Gl7aVKao4ns+PsB+RjJ++W4wjTCY0CVjqu9IpAQ+Dzm/fLR9/RBwgCCCCAQIUEKGBVKNlMFQEEELjqnlH51jyKV6yE7ARmTpuQ/zt78+wGzMlIFLBykgjCKLXA9z8yRd7xxp5Sz5HJIYAAAgj8S4ACFqsBAQQQqIjA/U+NywG13zj41Iv8xsGKpDw30zxowe9ktauOz008WQRCASsLZcaousByM7vlRztPkWVm8LXuVV8LzB8BBKohQAGrGnlmlgggUHGB0bGJWvFqSP72j7GKSzD9TghsO+cR+dTcT3Ri6I6NSQGrY/QMXDGB+m8m/F7tNxPygwACCCBQfgEKWOXPMTNEAAEEat95NSxnXM+XtrMUOiOwWO3Z8jfnbtaZwTs0KgWsDsEzbCUFdn5nn3xuM77UvZLJZ9IIIFApAQpYlUo3k0UAgSoKnHnDiBx2wXAVp86ccyTw7dHfy5qX/iZHEaUbCgWsdH3pHYFWgf23H5Ct1u4FBgEEEECgxAIUsEqcXKaGAAII3PzAuOz/hwUywicHWQwdFthyzhPy2bk7dziK7IangJWdNSMhUBeov9PzRx+bKqst0w0IAggggEBJBShglTSxTAsBBBB47pWJWvFqUO57YhwMBDouMFD7bffHXrSVyGg1PspKAavjS44AKiiw1ht6Jr/UfUptv+EHAQQQQKB8AhSwypdTZoQAAghMChx85pBcdPsoGgjkRmB/OVXW/8sRuYknzUAoYKWpS98IRAtst16v7L3tAEQIIIAAAiUUoIBVwqQyJQQQQOCEK0bk6Ev43itWQr4ENl3yGdnjDx/KV1ApRUMBKyVYukVAIfDFLfvlQxvxNiwFFU0QQACBQglQwCpUuggWAQQQcAtceteoHHTakLshLRDIWKCrS+T4q3eU3ldezHjk7IejgJW9OSMi0Czw412myFtX6gEFAQQQQKBEAhSwSpRMpoIAAgg8+Ezte69OWiBPvjgBBgK5FNin52zZ8MKf5DK2kEFRwAqpSV8I2AVWX7ZH6kWsaf32YzkCAQQQQCCfAhSw8pkXokIAAQS8BL5e+9L26/7Orxz0wuOgTAQ2nvOCfHnu+zMZq5ODUMDqpD5jI7BQYMcNeuXL7+X7sFgPCCCAQFkEKGCVJZPMAwEEKi/wu9p3Xp1Y++4rfhDIu8CxN39cBp55NO9hJoqPAlYiPg5GIJjA/tsPyFZr9wbrj44QQAABBDonQAGrc/aMjAACCAQTuPreUfnmyXzvVTBQOkpV4CsDF8o7zzs41TE63TkFrE5ngPERWCgwe7GuyY8SrjCrGxIEEEAAgYILUMAqeAIJHwEEEHhpwYTs8/tBue+JcTAQKITAhnNeln3mbl+IWH2DpIDlK8dxCIQX+I/VeuWgnfgoYXhZekQAAQSyFaCAla03oyGAAALBBQ67YFjOvIGPDgaHpcNUBY6683Oy6GP3pjpGJzungNVJfcZG4PUCu2/aL7ts3AcNAggggECBBShgFTh5hI4AAgj8+bZR+cFZfHSQlVA8gT2nXSabnP2d4gWujJgClhKKZghkKFD/KOFbV+rJcESGQgABBBAIKUABK6QmfSGAAAIZCjz63ITsW/vo4BMv8NHBDNkZKpDAurNflQNO3i5Qb/nrhgJW/nJCRAisvmzP5PdhTevHAgEEEECgiAIUsIqYNWJGAAEEagL/c8aQ/PWOUSwQKKzAkfd9RWY8cEth448LnAJWKdPKpEogsOMGvfLl9/J9WCVIJVNAAIEKClDAqmDSmTICCBRf4LTrRuQXFw4XfyLMoNICn1v0atnirANKaUABq5RpZVIlEdh/+wHZau3eksyGaSCAAALVEaCAVZ1cM1MEECiJwN2Pjcm+Jw7Kq9SvSpLR6k7jLbOG5Dvzti4lAAWsUqaVSZVEYKnFu+SnH58qS8/oKsmMmAYCCCBQDQEKWNXIM7NEAIESCex/0qBcf/9YiWbEVKoscPhDB8ice64uHQEFrNKllAmVTOA9a/XK13fgo4QlSyvTQQCBkgtQwCp5gpkeAgiUS+C4y0bk2Mt461W5slrt2ew6/UbZ5oy9S4dAAat0KWVCJRTYZ9t+2Xa9vhLOjCkhgAAC5RSggFXOvDIrBBAoocCdj47LV48flNGxiRLOjilVVeCNS4zI/5y6VemmTwGrdCllQiUUmL1Yt/zk4wOy/MzuEs6OKSGAAALlE6CAVb6cMiMEECipwLfnDcqV9/DRwZKmt9LTOvSx78oyd/61VAYUsEqVTiZTYoHN1+yVb+7IRwlLnGKmhgACJRKggFWiZDIVBBAor8BZfxuRn5/PRwfLm+Fqz+zjM26X7U/bq1QIFLBKlU4mU3KBr249INu/ld9KWPI0Mz0EECiBAAWsEiSRKSCAQLkFHnt+XL5W++jgUy/x0cFyZ7q6s1th8TE55PQtSwVAAatU6WQyJReYMa32Wwk/MUVWnM1HCUueaqaHAAIFF6CAVfAEEj4CCJRf4CfnDsm5N42Wf6LMsNIChzx9iKxwy3mlMaCAVZpUMpGKCGyyeo/89wenVGS2TBMBBBAopgAFrGLmjagRQKAiApfdPSYHnjpYkdkyzSoLfGTmfPngKV8oDQEFrNKkkolUSGCvrfrlA2/jtxJWKOVMFQEECiZAAatgCSNcBBCojsDQiNR+6+ACmf/4eHUmzUwrK7Ds9An56Rmbl2b+FLBKk0omUiGBxaZ2yU92mSKrLsVHCSuUdqaKAAIFEqCAVaBkESoCCFRL4HeXDMuJV9SqWPwgUBGBg184Qla54dRSzJYCVinSyCQqKPCuN/fKdz/EbyWsYOqZMgIIFECAAlYBkkSICCBQPYFbHxqb/OJ2vra9ermv8ozfP+t+2XneZ0pBQAGrFGlkEhUV+PoOA/KetfithBVNP9NGAIEcC1DAynFyCA0BBKorcMDcQbn2vrHqAjDzSgrMXmRCjvhjOT5GSAGrkkuYSZdEYNUlu+XwXafIQF9XSWbENBBAAIFyCFDAKkcemQUCCJRI4MwbRuSwC4ZLNCOmgoBe4MBXjpLVrzlRf0BOW1LAymliCAsBpcCn390vn3gXX+iu5KIZAgggkIkABaxMmBkEAQQQ0Am8sGBCvnTMAnnkOT48qBOjVdkEtpv1kHxy3qcKPy0KWIVPIROouMCita/BOnzXqbLCbL7QveJLgekjgECOBChg5SgZhIIAAgj89uJh+f2VfHE7K6G6AtOniPz63M0KD0ABq/ApZAIIyLbr9co+2/KF7iwFBBBAIC8CFLDykgniQACBygvc9+T45LuvhkYrTwFAxQW+PXyirHn5UYVWoIBV6PQRPAL/FPjhzlNkw1V6EEEAAQQQyIEABawcJIEQEEAAgbrAj84ekj/dQvWK1YDAVrMfk8+cvEuhIShgFTp9BI/APwU2WLlHDvlY7a2h/CCAAAIIdFyAAlbHU0AACCCAgMg1td84+I3abx7kBwEERKbUvjf5mAu3EBkfLywHBazCpo7AEXidwNe2GZD3rd+LDAIIIIBAhwUoYHU4AQyPAAII1AX+30mD8rf7x8BAAIHXBPYfP0XWv/gXhfWggFXY1BE4Aq8TWH5m1+QXuk+f2oUOAggggEAHBShgdRCfoRFAAIG6wNk3jsih5w2DgQACTQKbzXlavjD3w4U1oYBV2NQROAJtBXbZuE9237QfHQQQQACBDgpQwOogPkMjgAACLw9OyJeOG5QHny7uR6XIIgJpCPTUfnP9sZdvL72DL6fRfep9UsBKnZgBEMhUoL+3/i6sKfLGpWqbEz8IIIAAAh0RoIDVEXYGRQABBBYKHHPpsBx/+QgcCCDQRmCf7j/Khn/+aSFtKGAVMm0EjUCswDbr9sq+2w2ghAACCCDQIQEKWB2CZ1gEEEDgH0+NT7776tWhCTAQQKCNwLtmPydfOvmDhbShgFXItBE0Ak6Bn39qqqy1PO/CckLRAAEEEEhBgAJWCqh0iQACCGgEfnrukJxz06imKW0QqKzAMTfsLFNeeKJw86eAVbiUETACKoEt1uyVb+zIu7BUWDRCAAEEAgtQwAoMSncIIICARuCOR2qgbU+PAAAgAElEQVTvvjp2gaYpbRCotMCX+y6QjS/4YeEMKGAVLmUEjIBa4McfmyJvXblH3Z6GCCCAAAJhBChghXGkFwQQQMAk8IOzhuTPt/HuKxMajSspsNHsl2Tvk3co3NwpYBUuZQSMgFrgP1brkYN2mqJuT0MEEEAAgTACFLDCONILAgggoBa48R9jsu/vB9XtaYhA1QWOun13WfSJvxeKgQJWodJFsAiYBf7nw1PknW/iXVhmOA5AAAEEEghQwEqAx6EIIICAj8BBpw3JpXfx7isfO46ppsAXp1wi7z73wEJNngJWodJFsAiYBTZatVd+8FG+C8sMxwEIIIBAAgEKWAnwOBQBBBCwClx976h88+Qh62G0R6DSAuvNekW+Pu99hTKggFWodBEsAl4C3/7AgGy6Rq/XsRyEAAIIIGAXoIBlN+MIBBBAwFvgmycPytX3jnkfz4EIVFXgyHv2khkP3V6Y6VPAKkyqCBQBb4F1V+yRn36c78LyBuRABBBAwChAAcsIRnMEEEDAV+Cyu8fkwFP57itfP46rtsDnFrlKtvjjNwqDQAGrMKkiUAQSCez3vn557zp9ifrgYAQQQAABnQAFLJ0TrRBAAIHEAvUvbq9/gTs/CCBgF1hz5gL59inb2g/s0BEUsDoEz7AIZCywxrLdcsRuUzMeleEQQACBagpQwKpm3pk1AghkLPDn20blB2fx3VcZszNcyQQO/8d+Mufv1xViVhSwCpEmgkQgiMA+2w7ItuvxXVhBMOkEAQQQiBGggMXyQAABBDIQ+NKxC+SOR8YzGIkhECivwG6L/U22PnOfQkyQAlYh0kSQCAQRWHP5bjnsU7wLKwgmnSCAAAIUsFgDCCCAQOcEzrlpVH56Lu++6lwGGLksAm9aYli+d+p7CzEdCliFSBNBIhBM4FvvH5DN3sK7sIKB0hECCCDQRoB3YLEsEEAAgZQFvnzcoNz+MN99lTIz3VdE4KeP/Lcse/eluZ8tBazcp4gAEQgqsOEqPfLDnfmNhEFR6QwBBBBoEaCAxZJAAAEEUhS47O7R2m8e5N1XKRLTdcUEdpl+i+xwxldyP2sKWLlPEQEiEFzg4I8MyNvfyLuwgsPSIQIIIPCaAAUslgICCCCQosB3ThmSK+aPpjgCXSNQLYGVFh+VH57+ntxPmgJW7lNEgAgEF3j3Gr3ynQ8MBO+XDhFAAAEEFgpQwGIlIIAAAikJ3PrQmHz1+MGUeqdbBKor8KMnfygr3nZBrgEoYOU6PQSHQGoCP699mftatS915wcBBBBAILwABazwpvSIAAIITAocet6QnH0j775iOSAQWuDDM+6SnU77Yuhug/ZHASsoJ50hUBiBbdbtlX23411YhUkYgSKAQKEEKGAVKl0EiwACRRF4+Nlx+fxRC2SI+lVRUkacBRJYbrFx+cmZW+Q6YgpYuU4PwSGQmkBXredffXaqrLok78JKDZmOEUCgsgIUsCqbeiaOAAJpChx9ybCccMVImkPQNwKVFjj4+cNklb+dnlsDCli5TQ2BIZC6wAc37JP/ek9/6uMwAAIIIFA1AQpYVcs480UAgdQFXh6ckM//doE88cJE6mMxAAJVFXj/EvfJzqd+NrfTp4CV29QQGAKpC0yrfYLw17tPk2Vm1N+PxQ8CCCCAQCgBClihJOkHAQQQeE3g9OtH5Ig/DeOBAAIpCsxZZFwO/2N+P0ZIASvF5NM1AgUQ+MS7+uTT7+ZdWAVIFSEigECBBChgFShZhIoAAsUQ2PPoBXL3Y+PFCJYoESiwwEEv/1pWu/akXM6AAlYu00JQCGQmsNTi3XLU56bKNGpYmZkzEAIIlF+AAlb5c8wMEUAgQ4GL7xyT750+mOGIDIVAdQXeN+sh+cS8T+USgAJWLtNCUAhkKrD3tgOy3Xq9mY7JYAgggECZBShglTm7zA0BBDIX+MbJg3LNvWOZj8uACFRRYMZUkSPP2SyXU6eAlcu0EBQCmQqsv1KP/O8uUzIdk8EQQACBMgtQwCpzdpkbAghkKnDXo+PyX8csyHRMBkOg6gLfGjxO1rry6NwxUMDKXUoICIGOCNQLWPVCFj8IIIAAAskFKGAlN6QHBBBAYFLgyIuGZd41I2gggECGAlvNelQ+M+/jGY6oG4oCls6JVgiUXaD+EcL6Rwn5QQABBBBILkABK7khPSCAAALyytCE7P6bBfLUixNoIIBAhgLT+kR+d0H+PkZIASvDRcBQCORYoP4l7vUvc69/qTs/CCCAAALJBChgJfPjaAQQQGBS4LybR+V/zxlCAwEEOiCw/+jJsv6lv+zAyNFDUsDKVToIBoGOCnxus37Z+Z21ajs/CCCAAAKJBChgJeLjYAQQQGChwP4nDcr19/Pl7awHBDohsOmsp2SPeR/pxNCRY1LAylU6CAaBjgqsulS3/Hr32m+d4AcBBBBAIJEABaxEfByMAAIIiNz28Jh85bhBKBBAoEMCvbVP5hxz6XbSO/xqhyJ4/bAUsHKTCgJBIBcCB+40Rf5zNb7MPRfJIAgEECisAAWswqaOwBFAIC8Cv7hwWE67ji9vz0s+iKOaAvvImbLhX36Wm8lTwMpNKggEgVwIbLJ6r/z3B/ky91wkgyAQQKCwAhSwCps6AkcAgTwIvLRg4Ze3P/MyX96eh3wQQ3UF/mP2s7LXyTvlBoACVm5SQSAI5Eag/jHC+scJ+UEAAQQQ8BOggOXnxlEIIIDApMAf/zYiPzt/GA0EEMiBwDHXfUSmvPRUDiIRoYCVizQQBAK5Eqh/kXv9C935QQABBBDwE6CA5efGUQgggMCkwD4nLpCbHhhHAwEEciDw5d7zZeM//SgHkVDAykUSCAKBnAksu0S3HPOFqdLDm7BylhnCQQCBoghQwCpKpogTAQRyJ3Dzg2Oy9wl8eXvuEkNAlRXYaPYLsvfJ78/F/HkHVi7SQBAI5E6AL3PPXUoICAEECiRAAatAySJUBBDIl8ARfxqW06/ny9vzlRWiqbrAUTfvJos+80DHGShgdTwFBIBALgW2WrtX9t+eL3PPZXIICgEEci9AASv3KSJABBDIo8BY7VODnzryVXn8eb68PY/5IabqCuw58FfZ5LzvdhyAAlbHU0AACORSYLEpUvsY4TSZsUhXLuMjKAQQQCDPAhSw8pwdYkMAgdwKXDF/VL5zylBu4yMwBKoqsP6sV2T/ee/r+PQpYHU8BQSAQG4F9t1uQLZZtze38REYAgggkFcBClh5zQxxIYBArgV+cu6QnHvTaK5jJDgEqirwy7v2lCUevbOj06eA1VF+Bkcg1wIbv6lXvvdhPkaY6yQRHAII5FKAAlYu00JQCCCQZ4FXh0V2/eWr8uwrfHwwz3kituoKfHbqlbLlOd/sKAAFrI7yMzgCuReo/zbCN8zi1xHmPlEEiAACuRKggJWrdBAMAggUQeAvt4/K98/k44NFyBUxVlNgrZmD8q1Ttuno5ClgdZSfwRHIvcDnN++Xj76jL/dxEiACCCCQJwEKWHnKBrEggEAhBA4+a0guuo2PDxYiWQRZWYHD799X5tx/Q8fmTwGrY/QMjEAhBNZ+Q4/87JO1b3TnBwEEEEBALUABS01FQwQQQEDk+VcnZNcjF8jLg3x8kPWAQJ4Fdlv0Otn6rP06FiIFrI7RMzAChRE4YtepssZyfIywMAkjUAQQ6LgABayOp4AAEECgSALn3Twi/3tO7Uuw+EEAgVwLvHmJIfnuqVt3LEYKWB2jZ2AECiOwy8Z9svum/YWJl0ARQACBTgtQwOp0BhgfAQQKJXDgqYNy2d1jhYqZYBGoqsChD31blrnn8o5MnwJWR9gZFIFCCaw0u1t++/mphYqZYBFAAIFOClDA6qQ+YyOAQKEEnnhh4ccHR8b4+GChEkewlRXYZbGbZYczv9qR+VPA6gg7gyJQOIEf7jxFNlylp3BxEzACCCDQCQEKWJ1QZ0wEECikwFk3jMrPL+C3DxYyeQRdSYGVFh+RH56+VUfmTgGrI+wMikDhBD7y9j75whZ8jLBwiSNgBBDoiAAFrI6wMygCCBRR4IC5g3LtfXx8sIi5I+bqCvzo8YNlxTsuzByAAlbm5AyIQCEF3rR0txz5GT5GWMjkETQCCGQuQAErc3IGRACBIgo89eKEfOKXC2SUjw8WMX3EXGGBDy9+p+x0+p6ZC1DAypycAREorEC9gFUvZPGDAAIIIBAvQAGLFYIAAggoBM6/ZVR+fDYfH1RQ0QSBXAkst9iY/OTMLTOPiQJW5uQMiEBhBeofIax/lJAfBBBAAAEKWKwBBBBAILHAwWcOyUW3jybuhw4QQCB7ge8/8zNZ9eYzMx2YAlam3AyGQKEF6l/iXv8yd34QQAABBChgsQYQQACBRAKDIyKf+L9X5blX+O2DiSA5GIEOCbx/xr2y82mfy3R0CliZcjMYAoUW6OvpkuO/OFXmTO8q9DwIHgEEEEhbgI8Qpi1M/wggUHiBK+aPyXdOGSz8PJgAAlUVWHLRCTnsrM0znT4FrEy5GQyBwgvsv/2AbLV2b+HnwQQQQACBNAUoYKWpS98IIFAKgcMvGJIzbuDjg6VIJpOorMCBLxwpq98wN7P5U8DKjJqBECiFQL14VS9i8YMAAgggEC1AAYvVgQACCDgEPv3rBfLg0+M4IYBAgQW2W+IB+eSpu2U2AwpYmVEzEAKlEKh/fLD+McL6xwn5QQABBBBoL0ABi5WBAAIIxAjc+tCYfPV4Pj7IIkGg6AIzpk7Ikedk9zFCClhFXzHEj0D2AvUvcq9/oTs/CCCAAAIUsFgDCCCAgFngmEuH5fjLa9/izg8CCBRe4FsLjpW1rjomk3lQwMqEmUEQKJXAR97eJ1/Yor9Uc2IyCCCAQEgB3oEVUpO+EECgdAJfOW5Qbnt4rHTzYkIIVFFgq5mPyGdO+UQmU6eAlQkzgyBQKoE3Ld0tR35maqnmxGQQQACBkAIUsEJq0hcCCJRK4B9Pjcvuv1lQqjkxGQSqLDCtf0J+d342HyOkgFXllcbcEfAX+O3np8pKs7v9O+BIBBBAoMQCFLBKnFymhgACyQROu25EfnHhcLJOOBoBBHIlsP/wH2T9y3+VekwUsFInZgAESimw97b9st16faWcG5NCAAEEkgpQwEoqyPEIIFBagYNOG5RL7+Ljg6VNMBOrpMBms56QL8zbOfW5U8BKnZgBECilwHvX6ZX93jdQyrkxKQQQQCCpAAWspIIcjwACpRSYmBD56OGvyjMv1/6BHwQQKI1AX2+X/O6iraRvLN13V1LAKs2SYSIIZCrwhlndcswX+B6sTNEZDAEECiNAAaswqSJQBBDIUuDWh8bkq8cPZjkkYyGAQEYC+4yfLhtefFiqo1HASpWXzhEotcDvat+DtSLfg1XqHDM5BBDwE6CA5efGUQggUHKBuVePyK//ku47NEpOyPQQyK3Af8x6Rvaa96FU46OAlSovnSNQaoGvbN0vO7yV78EqdZKZHAIIeAlQwPJi4yAEECi7wLfnDcqV9/D9V2XPM/OrrsDRV+8kU199NjUAClip0dIxAqUX2HKtXjlgB74Hq/SJZoIIIGAWoIBlJuMABBAou8DI6ITseOirMjRS9pkyPwSqK/ClrnPlXRf9ODUAClip0dIxAqUXWGZGl5yw57TSz5MJIoAAAlYBClhWMdojgEDpBW5+YFz2PnFB6efJBBGossDbZz0vX5v3gdQIKGClRkvHCFRC4Lg9pslyM7sqMVcmiQACCGgFKGBppWiHAAKVETj+8mE55lLeflWZhDPRygocdeMnZdHnHk5l/hSwUmGlUwQqI7DPtgOy7Xq9lZkvE0UAAQQ0AhSwNEq0QQCBSgnsfcKg3Pwg339VqaQz2UoKfLHvL/LuC76XytwpYKXCSqcIVEbgPWv3yte353uwKpNwJooAAioBClgqJhohgEBVBAZrb7za7sevVGW6zBOBSgusP+tl2X/e9qkYUMBKhZVOEaiMwJLTu+SkvfgerMoknIkigIBKgAKWiolGCCBQFYFr7xuTA+YOVmW6zBOBygv88o49ZInH7w7uQAErOCkdIlA5gRP/a5osvTjfg1W5xDNhBBCIFKCAxeJAAAEEmgSOvGhY5l3D91+xKBCoisBnp1wuW5777eDTpYAVnJQOEaicwDd2HJAt1uR7sCqXeCaMAAIUsFgDCCCAgEbgi79bIPMfH9c0pQ0CCJRAYO1ZC+Sb87YNPhMKWMFJ6RCBygnstFGf7Lllf+XmzYT/f3v3ASVJWe4P+J08s0taUMmIgATFBIIBLqAkBRFJKkkJekFFzIroVfGvGFC8GBAVBDGAEgQBFZGLghJEVBBEgigIgiJI2t3J8++e2cVxmJ0O091TVd/T5+xZ2Kn66n2f94Nz9neqqgkQILAsAXdg2RsECBCYJLDDsQtjjAgBAkkJfOH2d8ST7/pdQ3sWYDWU02IEkhTYdK2OOOF1vUn2rmkCBAhMJyDAsi8IECCwROD20p1Xh5XuwPIhQCAtgYPm/ypedsH7Gtq0AKuhnBYjkKRAZ0fExe+bn2TvmiZAgIAAyx4gQIDADAI/+t1QfOaHg4wIEEhMYKMF/XHMOS9vaNcCrIZyWoxAsgJfPbQv1l+1Pdn+NU6AAIHJAu7Ash8IECCwROCEiwfiB9cN8yBAIEGB4+/8QKzxpysb1rkAq2GUFiKQtMC7dumJXZ7rRe5JbwLNEyDwuIAAy2YgQIDAEoEjvrE4br7HC9xtCAIpCuw7/3ex+wXvaFjrAqyGUVqIQNICr3heZ7zj5T1JG2ieAAECSwUEWPYCAQIElgjs/KmFMTyCgwCBFAXWW2kojj13p4a1LsBqGKWFCCQtsEHp8cGvlB4j9CFAgACBCAGWXUCAAIGSwJ/vH403fM0L3G0GAikLfOrej8VTb760IQQCrIYwWoQAgZLAT46aFx3tbSwIECCQvIAAK/ktAIAAgbLAT34/HJ+6YAAGAQIJC+yzwk2x13lHNERAgNUQRosQIFAS+MLreuMZa5W+ktCHAAECiQsIsBLfANonQGBC4EuXDMa51w7hIEAgYYG1VhiJz5y3Q0MEBFgNYbQIAQIlgSN26ok9nu9F7jYDAQIEBFj2AAECBEoCb//m4vj9X73A3WYgkLrAsf88Pta74YJZMwiwZk1oAQIElgjs+KzOOGo3L3K3IQgQICDAsgcIECBQEtj1uIXR7wYse4FA8gKvWvG2eO33/3vWDgKsWRNagACBJQLrrNIepx7mRe42BAECBARY9gABAskL/PWB0TjoK17gnvxGAECgJLDqciNxwg9m/xihAMt2IkCgkQIXvWde9HZ5kXsjTa1FgED+BARY+ZuZigkQaLDA5X8cjmPO9QL3BrNajkBuBT7y0Imx8W/OmlX9AqxZ8TmZAIEpAl85tC82WLWdCwECBJIWEGAlPX7NEyBQFvjWLwbj1Ms9P2g3ECAwIbDrgr/EgeccPCsOAdas+JxMgMAUgQ++qide8gwvcrcxCBBIW0CAlfb8dU+AQEng2PMH4tKbhlkQIEBgXGBB31h8+aKXzkpDgDUrPicTIDBF4KBtuuPArbu4ECBAIGkBAVbS49c8AQJlgTd9fXHcep9vILQbCBD4t8AHF349Nr3mm3WTCLDqpnMiAQLTCGz/zM44enffRGhzECCQtoAAK+35654AgZKAbyC0DQgQmCqw04K745BzDqwbRoBVN50TCRCYRmCj1dvjxIN9E6HNQYBA2gICrLTnr3sCyQv845HR2PeLvoEw+Y0AgMAUgeVKNzqc/KOX1O0iwKqbzokECEwjMK874oJ3z2dDgACBpAUEWEmPX/MECFz355F47xn9IAgQIPAEgff1fzued+XJdckIsOpicxIBAjMInPW2ebHy/DZGBAgQSFZAgJXs6DVOgEBZ4Pu/Hoov/mQQBgECBJ4g8JKV74vDzt63LhkBVl1sTiJAYAaB4w/ojees08GIAAECyQoIsJIdvcYJECgLnHDxQPzgOt9AaDcQIPBEge7SN9afcsmO0TVW+/8jBFh2FAECjRZ45y49setzS/9j8iFAgECiAgKsRAevbQIEJgTe/e3++O2dIzgIECAwrcC7Rs6NLX7+hZp1BFg1kzmBAIEKAvu8oDMO3943EdooBAikKyDASnf2OidAoCTw6s8vigceG2NBgACBaQW2Wvmf8daz96lZR4BVM5kTCBCoIPCip3fEx/bp5USAAIFkBQRYyY5e4wQILBoYi90+uwgEAQIEZhQ47co9orf/oZqUBFg1cTmYAIEqBNZepT1OO6yviiMdQoAAgWIKCLCKOVddESBQhcAf/zYSbznNNxBWQeUQAkkLHBkXxov/77M1GQiwauJyMAECVQpcevT8Ko90GAECBIonIMAq3kx1RIBAlQJX3DISHzlHgFUll8MIJCvwglX+Fe84a8+a+hdg1cTlYAIEqhQ4863z4snLt1V5tMMIECBQLAEBVrHmqRsCBGoQOP+6ofj8xYM1nOFQAgRSFfjadfvH8g//rer2BVhVUzmQAIEaBL7w+t54xpodNZzhUAIECBRHQIBVnFnqhACBGgVO/flQfOuXAqwa2RxOIEmBN3X8NLa95ONV9y7AqprKgQQI1CDwoT16YttNOms4w6EECBAojoAAqziz1AkBAjUKfOaigfjR9cM1nuVwAgRSFHjeyo/G+85+ZdWtC7CqpnIgAQI1CLxph+7Ye8uuGs5wKAECBIojIMAqzix1QoBAjQIf+F5/XH37SI1nOZwAgVQFTvz9G2Ll+/9UVfsCrKqYHESAQI0C5fCqHGL5ECBAIEUBAVaKU9czAQLjAod/fXHcdt8oDQIECFQl8Ibuy2OHH3+4qmMFWFUxOYgAgRoFyo8Plh8j9CFAgECKAgKsFKeuZwIExgVe/YVF8cCjYzQIECBQlcCzVl4UHzh716qOFWBVxeQgAgRqFCi/wL38IncfAgQIpCggwEpx6nomQGBcYIdjF4b4ymYgQKAWgS/c+rZ48t03VDxFgFWRyAEECNQh8OTl2+LMt86r40ynECBAIP8CAqz8z1AHBAjUIfCvhWOx9wmL6jjTKQQIpCxwUN818bKLjqpIIMCqSOQAAgTqFLj06Pl1nuk0AgQI5FtAgJXv+ameAIE6BW7/+2gcdsriOs92GgECqQpstFJ/HHPuyyu2L8CqSOQAAgTqFCjfgVW+E8uHAAECqQkIsFKbuH4JEBgXuPaOkTjqzH4aBAgQqFng+D+/P9b489UznifAqpnVCQQIVClQfgdW+V1YPgQIEEhNQICV2sT1S4DAuMCPrx+O4y4aoEGAAIGaBfad95vY/cJ3CbBqlnMCAQKNECh/C2H52wh9CBAgkJqAACu1ieuXAIFxge9cORSn/GyQBgECBGoWWG+lwTj23J0FWDXLOYEAgUYIvGmH7th7y65GLGUNAgQI5EpAgJWrcSmWAIFGCXz5p4Nx9q+GGrWcdQgQSEzgU3d/NJ5662XL7NojhIltCO0SaKHAfi/ujkO3E2C1kNylCBDIiIAAKyODUAYBAq0V+NQFA/GT3w+39qKuRoBAYQT2Wf7G2Ov8twqwCjNRjRDIj8Dum3fFkTt356dglRIgQKBBAgKsBkFahgCBfAl84HsDcfXtAqx8TU21BLIjsPbyQ3Hc+TsJsLIzEpUQSEZgx2d1xlG79STTr0YJECCwVECAZS8QIJCkwBGnLY6b/zaaZO+aJkCgMQIf//tnYv2bLpp2MY8QNsbYKgQIPFFgqw0746N7C7DsDQIE0hMQYKU3cx0TIFASeN2XF8U9/xpjQYAAgboFXrXCrfHa8w4TYNUt6EQCBOoReO5TO+Kz+/fWc6pzCBAgkGsBAVaux6d4AgTqFXjV8Yvi0X4BVr1+ziNAIGK1+SPxvxfsIMCyGQgQaKnAhqu1x5cP6WvpNV2MAAECWRAQYGVhCmogQKClAmOl3GqHTyxs6TVdjACBYgp8+MEvxia/O+cJzXmEsJjz1hWBLAisuXJbnH74vCyUogYCBAi0VECA1VJuFyNAIAsCDy0ci71OWJSFUtRAgEDOBXZd8c9x4PcPEWDlfI7KJ5AngQXz2+Lstwmw8jQztRIg0BgBAVZjHK1CgECOBO7652gc/NXFOapYqQQIZFVg5b6xOPGilwqwsjogdREooEBPZ8QP3zu/gJ1piQABAjMLCLDsEAIEkhO48a+j8bZvCrCSG7yGCTRJ4IOPnhKbXvut/1jdI4RNwrYsAQLjAhe/b150drTRIECAQFICAqykxq1ZAgTKAlfeOhL/c3Y/DAIECDREYKeV/hqHnPs6AVZDNC1CgEA1Aue9c34s74sIq6FyDAECBRIQYBVomFohQKA6gR/9big+88PB6g52FAECBCoILN8T8bUfvUSAZacQINAygW+/ZV6stqI7sFoG7kIECGRCQICViTEoggCBVgp896qh+OplAqxWmrsWgaILvG/xt+J5V53yeJseISz6xPVHYG4FvvaGvljvKe1zW4SrEyBAoMUCAqwWg7scAQJzL3D6FUPxjSsEWHM/CRUQKI7ASxbcG4eds58Aqzgj1QmBTAuccGBfbLq2ACvTQ1IcAQINFxBgNZzUggQIZF1AgJX1CamPQP4Eyt8KdvIlO0bX2PB48e7Ayt8MVUwgTwLH7dcbm63bkaeS1UqAAIFZCwiwZk1oAQIE8iYgwMrbxNRLIB8C7xw6O7a84ksCrHyMS5UEci3wydf2xhbrCbByPUTFEyBQs4AAq2YyJxAgkHcBAVbeJ6h+AtkU2GrB/fHWc14twMrmeFRFoFACH9unJ1709NKtnz4ECBBISECAldCwtUqAwISAAMtOIECgGQLtpS8EO+Xy3aJv6DGPEDYD2JoECDwucMxevbH1Ru7AsiUIEEhLQICV1rx1S4CAAMseIECgiQJvHf1BbPWzzwmwmmhsaQIEIv5nj57YbhN3YNkLBAikJSDASmveuiVAQIBlDxAg0ESBFzwlOMAAACAASURBVKz8YLzj7L0EWE00tjQBAhHvf2VP7LCpAMteIEAgLQEBVlrz1i0BAgIse4AAgSYLfO3afeONW5zR5KtYngCBlAXe+4ru2PnZXSkT6J0AgQQFBFgJDl3LBFIX8A6s1HeA/gk0V+BN7ZfEl0d3bO5FrE6AQNIC79qlJ3Z5rjuwkt4EmieQoIAAK8Gha5lA6gICrNR3gP4JNFfgeQseid/+a4XmXsTqBAgkLfC2l3XHKzdzB1bSm0DzBBIUEGAlOHQtE0hdQICV+g7QPwECBAgQyLfAW3bsjj23EGDle4qqJ0CgVgEBVq1ijidAIPcCAqzcj1ADBAgQIEAgaYE37dATe2/pEcKkN4HmCSQoIMBKcOhaJpC6gAAr9R2gfwIECBAgkG+BN76kO177Indg5XuKqidAoFYBAVatYo4nQCD3At/8xVCcdvlg7vvQAAECBAgQIJCmwMHbdscBWwmw0py+rgmkKyDASnf2OieQrMAZVw3FyZcJsJLdABonQIAAAQI5Fzhom+44cGsBVs7HqHwCBGoUEGDVCOZwAgTyL3DWNUNx0qUCrPxPUgcECBAgQCBNgcNe2h2vfqEAK83p65pAugICrHRnr3MCyQqce+1QfOkSAVayG0DjBAgQIEAg5wJH7twTu2/uJe45H6PyCRCoUUCAVSOYwwkQyL/A+dcNxecvFmDlf5I6IECAAAECaQq8Z9eeeNlzBFhpTl/XBNIVEGClO3udE0hW4KLfDcfxPxxItn+NEyBAgAABAvkW+J89emO7TTry3YTqCRAgUKOAAKtGMIcTIJB/gYtvGI5PXyjAyv8kdUCAAAECBNIU+H/79MaLny7ASnP6uiaQroAAK93Z65xAsgKX3jQcx54vwEp2A2icAAECBAjkXOC4/Xpjs3UFWDkfo/IJEKhRQIBVI5jDCRDIv8BlfxiOj50nwMr/JHVAgAABAgTSFDjhdb2x6VoCrDSnr2sC6QoIsNKdvc4JJCtwxS3D8ZFzBFjJbgCNEyBAgACBnAucdEhvPH01AVbOx6h8AgRqFBBg1QjmcAIE8i9w1W0j8cGz+vPfiA4IECBAgACBJAVOPawv1lmlPcneNU2AQLoCAqx0Z69zAskKXHvHSBx1pgAr2Q2gcQIECBAgkHOB77ylL1ZdUYCV8zEqnwCBGgUEWDWCOZwAgfwL/OYvI/Ge7wiw8j9JHRAgQIAAgTQFznn7vFhpXluazeuaAIFkBQRYyY5e4wTSFbjp7pE48nQBVro7QOcECBAgQCDfAhe+e170dQuw8j1F1RMgUKuAAKtWMccTIJB7gXsfGo0DTlyc+z40QIAAAQIECKQp8NP3z482+VWaw9c1gYQFBFgJD1/rBFIV6B8ai12PW5Rq+/omQIAAAQIEciwwrzvignfPz3EHSidAgEB9AgKs+tycRYBAzgV2+8zCWDSY8yaUT4AAAQIECCQnsPpK7fGtN/cl17eGCRAgIMCyBwgQSFLgoK8sjr8+MJpk75omQIAAAQIE8iuw0ertceLBAqz8TlDlBAjUKyDAqlfOeQQI5Frgnd/qj+vvGsl1D4onQIAAAQIE0hPYYr2O+ORre9NrXMcECCQvIMBKfgsAIJCmwMfOG4jL/jCcZvO6JkCAAAECBHIrsP0zO+Po3XtyW7/CCRAgUK+AAKteOecRIJBrgS9dMhjnXjuU6x4UT4AAAQIECKQnsOcWXfGWHUtvcvchQIBAYgICrMQGrl0CBCYEzrhqKE6+zFvc7QcCBAgQIEAgXwIHbdMdB27dla+iVUuAAIEGCAiwGoBoCQIE8idw8Q3D8ekLB/JXuIoJECBAgACBpAWO3Lk7dt9cgJX0JtA8gUQFBFiJDl7bBFIXuPaOkTjqzP7UGfRPgAABAgQI5Ezgg6/qiZc8ozNnVSuXAAECsxcQYM3e0AoECORQ4Pa/j8ZhpyzOYeVKJkCAAAECBFIWOG6/3ths3Y6UCfROgECiAgKsRAevbQKpCzy4cCz2OWFR6gz6J0CAAAECBHIm8JVD+2KDVdtzVrVyCRAgMHsBAdbsDa1AgEBOBbY/dmFOK1c2AQIECBAgkKrAGUfMi6es0JZq+/omQCBhAQFWwsPXOoHUBQ44cXHc+9Bo6gz6J0CAAAECBHIkcNF75kVvlwArRyNTKgECDRIQYDUI0jIECORP4D3f6Y/f/GUkf4WrmAABAgQIEEhSYPnetjjvnfOS7F3TBAgQEGDZAwQIJCtw/A8H4qLfDSfbv8YJECBAgACBfAlstHpHnHhwb76KVi0BAgQaJCDAahCkZQgQyJ/AGVcNxcmXDeavcBUTIECAAAECSQpst0ln/M8ePUn2rmkCBAgIsOwBAgSSFbjsD8PxsfMGku1f4wQIECBAgEC+BPZ9UVe84SXd+SpatQQIEGiQgACrQZCWIUAgfwK33Dsabz51cf4KVzEBAgQIECCQpMC7dumJXZ7bmWTvmiZAgIAAyx4gQCBZgUcWj8Uen1uUbP8aJ0CAAAECBPIl8Jn9euN563bkq2jVEiBAoEECAqwGQVqGAIF8Cuz2mYWxyGuw8jk8VRMgQIAAgcQEvv2WvlhtxfbEutYuAQIEJgQEWHYCAQJJCxx2yuK4/e+jSRtongABAgQIEMi+QFtbxE/fPz/7haqQAAECTRIQYDUJ1rIECORD4CPnDMQVtwzno1hVEiBAgAABAskKrLlye5x+eF+y/WucAAECAix7gACBpAVOunQgzrpGgJX0JtA8AQIECBDIgcAW63XEJ1/bm4NKlUiAAIHmCAiwmuNqVQIEciJw/nVD8fmLvQQrJ+NSJgECBAgQSFbglZt1xtte1pNs/xonQICAAMseIEAgaYFr7xiJo87sT9pA8wQIECBAgED2BQ7fvjv2eUFX9gtVIQECBJokIMBqEqxlCRDIh8B9D4/G/l9anI9iVUmAAAECBAgkK3DMXj2x9UadyfavcQIECAiw7AECBJIX2PW4RdE/NJa8AwACBAgQIEAguwKnHdYXa6/Snt0CVUaAAIEmCwiwmgxseQIEsi/w5lMXxy33jma/UBUSIECAAAECSQr0dLXFD98zL8neNU2AAIGlAgIse4EAgeQFPn3hQFx8g28iTH4jACBAgAABAhkV2HStjjjhdb6BMKPjURYBAi0SEGC1CNplCBDIrsB3rx6Kr/6fbyLM7oRURoAAAQIE0hZ41fO74q07daeNoHsCBJIXEGAlvwUAECBwzZ9G4ujv+iZCO4EAAQIECBDIpsC7d+2Jlz/HC9yzOR1VESDQKgEBVqukXYcAgcwK+CbCzI5GYQQIECBAgEBJ4CuH9sUGq3qBu81AgEDaAgKstOevewIElgj4JkJbgQABAgQIEMiqwKVHz89qaeoiQIBAywQEWC2jdiECBLIs4JsIszwdtREgQIAAgXQFyndele/A8iFAgEDqAgKs1HeA/gkQGBfwTYQ2AgECBAgQIJBFgfK7r8rvwPIhQIBA6gICrNR3gP4JEBgX8E2ENgIBAgQIECCQRYHytw+Wv4XQhwABAqkLCLBS3wH6J0BgXMA3EdoIBAgQIECAQBYFTnhdb2y6VkcWS1MTAQIEWiogwGopt4sRIJBVAd9EmNXJqIsAAQIECKQtcNF75kVvV1vaCLonQIBASUCAZRsQIEBgicBun1kYiwZxECBAgAABAgSyIbD2ym1x2uHzslGMKggQIDDHAgKsOR6AyxMgkB2Bo87sj2vvGMlOQSohQIAAAQIEkhbY/pmdcfTuXuCe9CbQPAECjwsIsGwGAgQILBH45i+G4rTL3YJlQxAgQIAAAQLZEDii9AL3PbzAPRvDUAUBAnMuIMCa8xEogACBrAj85i8j8Z7v9GelHHUQIECAAAECiQt86aDe2HgNL3BPfBtonwCBJQICLFuBAAECSwT6h8Zi1+MW8SBAgAABAgQIzLlA+bXtPz16/pzXoQACBAhkRUCAlZVJqIMAgUwIHHbK4rj976OZqEURBAgQIECAQLoCm6zZHl98fV+6ADonQIDAFAEBli1BgACBSQKfv3gwzr9uiAkBAgQIECBAYE4F9tyiK96yY/ec1uDiBAgQyJKAACtL01ALAQJzLnDpTcNx7PkDc16HAggQIECAAIG0BT5Q+vbBl5a+hdCHAAECBCYEBFh2AgECBCYJ3PvQaBxw4mImBAgQIECAAIE5FfjWm/ti9ZXa57QGFydAgECWBARYWZqGWggQyITAPicsigcXjmWiFkUQIECAAAEC6QmsOK8tzn37vPQa1zEBAgRmEBBg2R4ECBCYIvCRcwbiiluGuRAgQIAAAQIE5kTghRt0xMdf3Tsn13ZRAgQIZFVAgJXVyaiLAIE5EzjrmqE46dLBObu+CxMgQIAAAQJpCxy8TVccsLUXuKe9C3RPgMBUAQGWPUGAAIEpAjfdPRJHnt7PhQABAgQIECAwJwKf3rc3Nn9ax5xc20UJECCQVQEBVlYnoy4CBOZUYPtjF87p9V2cAAECBAgQSFfggnfNi3k9bekC6JwAAQLTCAiwbAsCBAhMI3D09wbimtu9B8vmIECAAAECBForsNEaHXHiQd5/1Vp1VyNAIA8CAqw8TEmNBAi0XOC8Xw/FF37iPVgth3dBAgQIECCQuMD+W3XHIdt2Ja6gfQIECDxRQIBlVxAgQGAagXseHIvXnbSIDQECBAgQIECgpQKfO7Avnr12e0uv6WIECBDIg4AAKw9TUiMBAnMicFApwPprKcjyIUCAAAECBAi0QmC53rY4/53zWnEp1yBAgEDuBARYuRuZggkQaJXAl386GGf/aqhVl3MdAgQIECBAIHGBrTbsjI/u3ZO4gvYJECAwvYAAy84gQIDAMgSuLr3E/QOll7n7ECBAgAABAgRaIXDkzj2x++adrbiUaxAgQCB3AgKs3I1MwQQItEpgcekd7q86fmEMj7bqiq5DgAABAgQIpCxw+pvmxZoL2lIm0DsBAgSWKSDAsjkIECAwg8CHzh6IX946zIgAAQIECBAg0FSBDVZtj68c2tfUa1icAAECeRYQYOV5emonQKDpAueU3oF1YuldWD4ECBAgQIAAgWYK7LVlV7x5h+5mXsLaBAgQyLWAACvX41M8AQLNFrjtvtE4/OuLm30Z6xMgQIAAAQKJC5Rf3l5+ibsPAQIECEwvIMCyMwgQIFBB4A1fWxx/vt+LsGwUAgQIECBAoDkCy/W2xZlHzIs+N2A1B9iqBAgUQkCAVYgxaoIAgWYKfP7iwTj/uqFmXsLaBAgQIECAQMIC5Tuvyndg+RAgQIDAsgUEWHYHAQIEKghc9ofh+Nh5A5wIECBAgAABAk0ROGKn7tjj+V1NWduiBAgQKIqAAKsok9QHAQJNE3h08Vgc+OXF8Wj/WNOuYWECBAgQIEAgTYG2tojTD++LNRa0pwmgawIECFQpIMCqEsphBAikLXDs+QNx6U3DaSPongABAgQIEGi4wAs36IiPv7q34etakAABAkUTEGAVbaL6IUCgKQKX3jgcx/7AY4RNwbUoAQIECBBIWOBtL+uOV27m8cGEt4DWCRCoUkCAVSWUwwgQSFvAY4Rpz1/3BAgQIECgGQJdnW3xjcN6Y9UVPT7YDF9rEiBQLAEBVrHmqRsCBJoo4DHCJuJamgABAgQIJCiw9Uadccxevn0wwdFrmQCBOgQEWHWgOYUAgTQFPEaY5tx1TYAAAQIEmiXwrl16YpfndjZreesSIECgUAICrEKNUzMECDRTwGOEzdS1NgECBAgQSEugt6stTn9TX6yyXOlrCH0IECBAoKKAAKsikQMIECDwbwGPEdoNBAgQIECAQCMEtt2kMz60h8cHG2FpDQIE0hAQYKUxZ10SINAgAY8RNgjSMgQIECBAIHGB976iJ3Z+tscHE98G2idAoAYBAVYNWA4lQICAxwjtAQIECBAgQGC2AvNLN16dfvi8WGm+xwdna+l8AgTSERBgpTNrnRIg0CABjxE2CNIyBAgQIEAgUYGXPqMjPvCq3kS71zYBAgTqExBg1efmLAIEEhbwGGHCw9c6AQIECBBogMD7X9kTO2zq8cEGUFqCAIGEBARYCQ1bqwQINEag/Bjh609aFA8vbsx6ViFAgAABAgTSEXjS8m1x6mHzYl53Oj3rlAABAo0QEGA1QtEaBAgkJ/C5Hw3Ghb8dSq5vDRMgQIAAAQKzE9h98844cmffPjg7RWcTIJCigAArxanrmQCBWQtc+6eROOq7/bNexwIECBAgQIBAWgLH7dcbm63bkVbTuiVAgEADBARYDUC0BAECaQoc/vXFcdt9o2k2r2sCBAgQIECgZoGN1+iILx3k5e01wzmBAAECJQEBlm1AgACBOgW+/cuh+PrPB+s822kECBAgQIBAagKHbtcd+724K7W29UuAAIGGCAiwGsJoEQIEUhS485+jcchXvck9xdnrmQABAgQI1CNw6mF9sc4q7fWc6hwCBAgkLyDASn4LACBAYDYCHzq7P35568hslnAuAQIECBAgkIDA1ht1xjF7eXl7AqPWIgECTRIQYDUJ1rIECKQhcMmNw/HJHwyk0awuCRAgQIAAgboF3rdbT+z0rM66z3ciAQIEUhcQYKW+A/RPgMCsBBYPjsXBpccI739kbFbrOJkAAQIECBAorsCTlm+LUw+bF/O6i9ujzggQINBsAQFWs4WtT4BA4QW++JOB+P6vhwvfpwYJECBAgACB+gR237wzjtzZ44P16TmLAAECEwICLDuBAAECsxS4/q6ReOe3+me5itMJECBAgACBogoct19vbLZuR1Hb0xcBAgRaIiDAagmzixAgUHSBt53eHzfe7WXuRZ+z/ggQIECAQK0CG6/REV86qLfW0xxPgAABAlMEBFi2BAECBBogcNY1Q3HSpYMNWMkSBAgQIECAQJEE3rJjd+y5RVeRWtILAQIE5kRAgDUn7C5KgEDRBP7xyGj89yn98ehiL3Mv2mz1Q4AAAQIE6hV4ygpt8dU39MXyvW31LuE8AgQIEFgiIMCyFQgQINAggRN/Ohjn/GqoQatZhgABAgQIEMi7wP5bdcUh2/rqwbzPUf0ECGRDQICVjTmoggCBAgjcdt9oHP71xQXoRAsECBAgQIDAbAW6O0t3Xx3aG2uv0j7bpZxPgAABAiUBAZZtQIAAgQYKHHv+QFx603ADV7QUAQIECBAgkEeBXZ/bGe/cpSePpauZAAECmRQQYGVyLIoiQCCvAtfeMRJHndmf1/LVTYAAAQIECDRI4H8P7I1nrd3RoNUsQ4AAAQICLHuAAAECDRZ47xn9cd2fRxq8quUIECBAgACBvAhstWFnfHRvd1/lZV7qJEAgHwICrHzMSZUECORI4Kc3DscnfjCQo4qVSoAAAQIECDRS4MN79sY2G7v7qpGm1iJAgIAAyx4gQIBAEwQOO2Vx3P730SasbEkCBAgQIEAgywLPWLMjvvD63iyXqDYCBAjkUkCAlcuxKZoAgawLnHXNUJx06WDWy1QfAQIECBAg0GCBt72sJ165WWeDV7UcAQIECAiw7AECBAg0QeDhxWPx3yf3xz8fdRdWE3gtSYAAAQIEMimw+kpt8bU3zIu+7kyWpygCBAjkWkCAlevxKZ4AgSwLnHzZYJxx1VCWS1QbAQIECBAg0ECB1/9Xd7zuv7oauKKlCBAgQGCpgADLXiBAgECTBO56YCze+LVFMewmrCYJW5YAAQIECGRHYMH8tjjpkL540vJt2SlKJQQIECiQgACrQMPUCgEC2RM4/ocDcdHvhrNXmIoIECBAgACBhgrsv1VXHLKtZwcbimoxAgQITBIQYNkOBAgQaKLALfeOxptPXdzEK1iaAAECBAgQmGuBFfra4ssH98ZqK7XPdSmuT4AAgcIKCLAKO1qNESCQFYHjLhyIH9/gLqyszEMdBAgQIECg0QKvfVFXvPEl7r5qtKv1CBAgMFlAgGU/ECBAoMkCN909Ekee3t/kq1ieAAECBAgQmAuBeT0x/u6rNRe4+2ou/F2TAIF0BARY6cxapwQIzKHAJy8YiEt+7y6sORyBSxMgQIAAgaYI7L1lZ7xph1KK5UOAAAECTRUQYDWV1+IECBCYELjhrpF4x7fchWU/ECBAgACBIgn0dE188+A6q/jmwSLNVS8ECGRTQICVzbmoigCBAgp87Lz+uOwPIwXsTEsECBAgQCBNgT226IojdvTuqzSnr2sCBFotIMBqtbjrESCQrMBv7xyNd3/bNxImuwE0ToAAAQKFEugsvfKqfPfV057i3VeFGqxmCBDIrIAAK7OjURgBAkUUOObcgbj8j96FVcTZ6okAAQIE0hLYffOuOHJnd1+lNXXdEiAwlwICrLnUd20CBJITuPaOkTjqTO/CSm7wGiZAgACBQgmU33h10qF9scGq7r4q1GA1Q4BApgUEWJkej+IIECiiwIfOHohf3uourCLOVk8ECBAgkIbAbpt1xttf5psH05i2LgkQyIqAACsrk1AHAQLJCFx9+0h84Hvuwkpm4BolQIAAgUIJ9HRFfOmg0ruvnuzuq0INVjMECGReQICV+REpkACBIgocc25/6V1YvpGwiLPVEwECBAgUW+A1L+yK/36pd18Ve8q6I0AgiwICrCxORU0ECBRe4Ka7R+PI030jYeEHrUECBAgQKJTAysu1l+6+6o2nrFB+C5YPAQIECLRSQIDVSm3XIkCAwCSBL14yGN+/dogJAQIECBAgkBOBg7ftjgO2Kj1D6EOAAAECLRcQYLWc3AUJECAwIXDfw2Px1m8sjgcfG0NCgAABAgQIZFxgzZUn7r5avtfdVxkflfIIECiogACroIPVFgEC+RA486qh+Nplg/koVpUECBAgQCBhgbfs2B17buHuq4S3gNYJEJhjAQHWHA/A5QkQSFtguPQe9yNKd2Hddt9o2hC6J0CAAAECGRZ4+mrtceLBfdHu5qsMT0lpBAgUXUCAVfQJ648AgcwLXPL74fjkBQOZr1OBBAgQIEAgVYH3vKInXvbszlTb1zcBAgQyISDAysQYFEGAQOoCHzhrIK6+bTh1Bv0TIECAAIHMCTznqR1x/P69matLQQQIEEhNQICV2sT1S4BAJgV+85eReM93+jNZm6IIECBAgEDKAh/esye22djdVynvAb0TIJANAQFWNuagCgIECMTnfjQYF/52iAQBAgQIECCQEYGtNuyIj+7t7quMjEMZBAgkLiDASnwDaJ8AgewI3PXP0fEXui/0OqzsDEUlBAgQIJCsQFdHW/zvgb2x8RrtyRponAABAlkSEGBlaRpqIUAgeYHTrxiKb1wxmLwDAAIECBAgMNcCB23THQdu3TXXZbg+AQIECCwREGDZCgQIEMiQwPBIxNu+uTj++LfRDFWlFAIECBAgkJbAJmu2xwkH9kWHm6/SGrxuCRDItIAAK9PjURwBAikK/PLW4fjQ2Z4jTHH2eiZAgACBbAh8bJ+eeNHTvbg9G9NQBQECBCYEBFh2AgECBDIo4IXuGRyKkggQIEAgCYHdN++KI3fuTqJXTRIgQCBPAgKsPE1LrQQIJCNw38Nj8fbTF8f9j44l07NGCRAgQIDAXAusvlL7+Ivbn7R821yX4voECBAgMEVAgGVLECBAIKMC5183FJ+/2AvdMzoeZREgQIBAAQXevWtPvPw5Hh0s4Gi1RIBAAQQEWAUYohYIECiuwAfOGoirbxsuboM6I0CAAAECGRHYZuPO+PCePRmpRhkECBAgMFVAgGVPECBAIMMCN909Ov6thGOeJMzwlJRGgAABAnkX6O2K0qODffH01XztYN5nqX4CBIorIMAq7mx1RoBAQQS+/vPB+PYvhwrSjTYIECBAgED2BA7drjv2e3EpxfIhQIAAgcwKCLAyOxqFESBAYEKgf6j0Qvdv9sdt940iIUCAAAECBBos8Jx12uP4A/oavKrlCBAgQKDRAgKsRotajwABAk0QuPyPI3HMuf1NWNmSBAgQIEAgXYG20pcNHr9/bzx7nY50EXROgACBnAgIsHIyKGUSIEDguAsH4sc3eKG7nUCAAAECBBolcPC23XHAVh4dbJSndQgQINBMAQFWM3WtTYAAgQYK3P/IWLzr24vjnn95o3sDWS1FgAABAokKbP60jvj0vr2Jdq9tAgQI5E9AgJW/mamYAIGEBS77w3B87LyBhAW0ToAAAQIEZi/Q1dEWn92/J565lkcHZ69pBQIECLRGQIDVGmdXIUCAQMMEvnDxQJx3nUcJGwZqIQIECBBITuANpW8d3Ne3DiY3dw0TIJBvAQFWvuenegIEEhR4rH8s3v0d30qY4Oi1TIAAAQINENhy/Y74xGs8OtgASksQIECgpQICrJZyuxgBAgQaI3DNn0bi6O/6VsLGaFqFAAECBFIR6C29r/34A/pio9XbU2lZnwQIECiMgACrMKPUCAECqQmc8rPB+M6VQ6m1rV8CBAgQIFC3wOHbd8c+L/Ctg3UDOpEAAQJzKCDAmkN8lyZAgMBsBMZKX0b4rm/3x/V3jcxmGecSIECAAIEkBF68YWf8v717kuhVkwQIECiigACriFPVEwECyQj8/q8jpfdhDcTwSCnN8iFAgAABAgSmFViut/Stg/v1xgareXTQFiFAgEBeBQRYeZ2cugkQILBE4IwrB+Pkn3mU0IYgQIAAAQLLEjhy5+7YfXOPDtohBAgQyLOAACvP01M7AQIElgh88KyBuOq2YR4ECBAgQIDAFIGXP6cz3r2rRwdtDAIECORdQICV9wmqnwABAiWBO/4xGu87oz8eXOhRQhuCAAECBAgsFdhg1fY4rvTo4Ap9bVAIECBAIOcCAqycD1D5BAgQWCpw6U3Dcez5A0AIECBAgACBJQKf3rc3Nn9aBw8CBAgQKICAAKsAQ9QCAQIElgqc8rPB+M6V3odlRxAgQIAAgTe+pDte+yLvvbITCBAgUBQBAVZRJqkPAgQILBH44Fn9pfdhjfAgQIAAAQLJCmy7cUd8K0LzBgAAIABJREFUaM/eZPvXOAECBIooIMAq4lT1RIBA0gL3PDgW7z1zcdz3kPdhJb0RNE+AAIFEBdZY0BbH7dsXq63kvVeJbgFtEyBQUAEBVkEHqy0CBNIW+MUtI/Hhc/rTRtA9AQIECCQp8OHSnVfblO7A8iFAgACBYgkIsIo1T90QIEDgcYFv/mIoTrt8kAgBAgQIEEhGYL8Xd8Wh23Un069GCRAgkJKAACulaeuVAIHkBP7f9wfiZzcPJ9e3hgkQIEAgPYEt1u+IT77Ge6/Sm7yOCRBIRUCAlcqk9UmAQJIC/3hkNI46cyDu/Odokv1rmgABAgTSEHjyCm3xiVJ49bQnt6fRsC4JECCQoIAAK8Gha5kAgbQEfvWn4Xj/dwfSalq3BAgQIJCUwMf26YkXPb0zqZ41S4AAgdQEBFipTVy/BAgkKfC9a4biK5d6H1aSw9c0AQIECi7w1p164lXPF14VfMzaI0CAQAiwbAICBAgkIvC/Px6MC34zlEi32iRAgACBFAT2eUFXHL69l7anMGs9EiBAQIBlDxAgQCARgbGxKD1K2B/X3jGSSMfaJECAAIEiC2yzcWd8eM+eIreoNwIECBCYJCDAsh0IECCQkMC9D43G0d8biLu81D2hqWuVAAECxRPYaPX2+Pire2PB/LbiNacjAgQIEJhWQIBlYxAgQCAxgd/dWQqxvrs4BoYTa1y7BAgQIFAIgRX72uLY0jcObryGbxwsxEA1QYAAgSoFBFhVQjmMAAECRRL48Q3DcdyFvpmwSDPVCwECBFIR+J89emK7Tby0PZV565MAAQJLBQRY9gIBAgQSFTjt8sH45i+81D3R8WubAAECuRT475d2x2te2JXL2hVNgAABArMTEGDNzs/ZBAgQyLXAp0p3Yf2kdDeWDwECBAgQyLrA7pt3xZE7+8bBrM9JfQQIEGiWgACrWbLWJUCAQA4E+ks3YB1d+mbC6+/yzYQ5GJcSCRAgkKzAVht2xEf37k22f40TIECAQIQAyy4gQIBA4gJ/uX80PlD6ZsL7Hh5NXEL7BAgQIJBFgc3W7Yhj9uqJeT2+cTCL81ETAQIEWiUgwGqVtOsQIEAgwwLX/Glk/E4sHwIECBAgkCWB9Vdtj4/v0xNPXsE3DmZpLmohQIDAXAgIsOZC3TUJECCQQQHfTJjBoSiJAAECCQv0drXFlw/pi3VWcedVwttA6wQIEHhcQIBlMxAgQIDA4wLfu3oovvJ/g0QIECBAgMCcC3zxoL7YZA13Xs35IBRAgACBjAgIsDIyCGUQIEAgKwKn/GwovnOlECsr81AHAQIEUhT49L69sfnTOlJsXc8ECBAgsAwBAZatQYAAAQJPEPjcjwbiwt8OkyFAgAABAi0X+PCePbHNxp0tv64LEiBAgEC2BQRY2Z6P6ggQIDBnAh85pz+uuGVkzq7vwgQIECCQnsDh23fHPi/oSq9xHRMgQIBARQEBVkUiBxAgQCBdgXd9uz9+d6cQK90doHMCBAi0TmC3zTrj7S/rad0FXYkAAQIEciUgwMrVuBRLgACB1gu88eTFccc/Rlt/YVckQIAAgWQENlu3I47brzeZfjVKgAABArULCLBqN3MGAQIEkhN47RcWxf2PjiXXt4YJECBAoPkCz1yrIz7/OuFV86VdgQABAvkWEGDle36qJ0CAQMsEdvn0whjwXveWebsQAQIEUhDYcPX2+PLBfSm0qkcCBAgQmKWAAGuWgE4nQIBASgLbH7swpXb1SoAAAQJNFHjak9vj5DcKr5pIbGkCBAgUSkCAVahxaoYAAQLNFxBiNd/YFQgQIFB0gTVXbo/TDxdeFX3O+iNAgEAjBQRYjdS0FgECBBIREGIlMmhtEiBAoAkCT1mhPc44QnjVBFpLEiBAoNACAqxCj1dzBAgQaJ6AEKt5tlYmQIBAUQUWzG+Ls982r6jt6YsAAQIEmiggwGoirqUJECBQdAEhVtEnrD8CBAg0TmC53rY4/53Cq8aJWokAAQJpCQiw0pq3bgkQINBwASFWw0ktSIAAgcIJ9HS2xQ/fK7wq3GA1RIAAgRYKCLBaiO1SBAgQKKqAEKuok9UXAQIEZi/Q1hbx0/fPn/1CViBAgACBpAUEWEmPX/MECBBonIAQq3GWViJAgEBRBHq72uKi97jzqijz1AcBAgTmUkCANZf6rk2AAIGCCQixCjZQ7RAgQGAWAqss1xbfO1J4NQtCpxIgQIDAJAEBlu1AgAABAg0V2O2zC2PRQEOXtBgBAgQI5Exg7VXa47TD+nJWtXIJECBAIMsCAqwsT0dtBAgQyKnAoV9bHH+5fzSn1SubAAECBGYjsNHq7XHiwcKr2Rg6lwABAgSeKCDAsisIECBAoCkCR53ZH9feMdKUtS1KgAABAtkU2Gzdjjhuv95sFqcqAgQIEMi1gAAr1+NTPAECBLIt8JmLBuJH1w9nu0jVESBAgEBDBLbesCOO2Vt41RBMixAgQIDAEwQEWDYFAQIECDRV4PQrhuIbVww29RoWJ0CAAIG5Fdj52Z3x3lf0zG0Rrk6AAAEChRYQYBV6vJojQIBANgS+e/VQfPX/hFjZmIYqCBAg0FiBPbfoirfs2N3YRa1GgAABAgSmCAiwbAkCBAgQaInA9389HF/8ia8nbAm2ixAgQKBFAgds1RUHbyu8ahG3yxAgQCBpAQFW0uPXPAECBFor8MPfDcdnfyjEaq26qxEgQKA5AuVHBsuPDvoQIECAAIFWCAiwWqHsGgQIECDwuMClNw7HsT8QYtkSBAgQyLPAFw/qi03WaM9zC2onQIAAgZwJCLByNjDlEiBAoAgCv/rTyPjjhPf8a6wI7eiBAAECyQisuaAtTjqkL+b1tCXTs0YJECBAIBsCAqxszEEVBAgQSE6gHF6VQ6xymOVDgAABAtkX2HL9jvjEa3qzX6gKCRAgQKCQAgKsQo5VUwQIEMiPQDnEKr/g3YcAAQIEsiuwx/M744iderJboMoIECBAoPACAqzCj1iDBAgQyL6AbyjM/oxUSIBAugLl4KocYPkQIECAAIG5FBBgzaW+axMgQIDA4wLei2UzECBAIFsC5fddlcOr8qODPgQIECBAYK4FBFhzPQHXJ0CAAIHHBbwXy2YgQIBANgTKoVU5vCqHWD4ECBAgQCALAgKsLExBDQQIECDwHwLei2VDECBAYO4E9tqyK968Q/fcFeDKBAgQIEBgGgEBlm1BgAABApkU8F6sTI5FUQQIFFigp/Saqzfv2B2veF5XgbvUGgECBAjkVUCAldfJqZsAAQIJCPz6jpE46dLB+PP9owl0q0UCBAjMncAGq7aPh1fPWcf7ruZuCq5MgAABAjMJCLDsDwIECBDItMADj43FV0oh1qU3DWe6TsURIEAgrwLbP7NzPLxaaZ73XeV1huomQIBACgICrBSmrEcCBAgUQOCMKwfj5J8NFaATLRAgQCA7Agdt0x0Hbu2RwexMRCUECBAgsCwBAZa9QYAAAQK5EbjmTxOPFN71T48U5mZoCiVAIJMCT1q+bfxF7dtuUnrxlQ8BAgQIEMiBgAArB0NSIgECBAj8W+D+R8bGQ6yf3eyRQvuCAAEC9Qhstm7HeHj1tKe013O6cwgQIECAwJwICLDmhN1FCRAgQGC2At/65VCc+vPB2S7jfAIECCQlsPvmnfGWHXuiQ3aV1Nw1S4AAgSIICLCKMEU9ECBAIFGBX946UnrB+0Dc86+xRAW0TYAAgeoEVuxri0O364pdn+d9V9WJOYoAAQIEsiYgwMraRNRDgAABAjUJ3PvQ6Pgjhb+4ZaSm8xxMgACBVAResH5HKbzqjvVXddtVKjPXJwECBIooIMAq4lT1RIAAgQQFvnfNxCOFg16NleD0tUyAwLIEXv9f3fG6/3LXlR1CgAABAvkXEGDlf4Y6IECAAIElAjfdPRKnXT4Uv/mLu7FsCgIE0hZYv/SC9vJdVy/YoCNtCN3PSmDNNdes+fx77rmn5nOcQIAAgWoEBFjVKDmGAAECBHIlcNrlg/HNXwzlqmbFEiBAoFECuz63a/x9VyvOa2vUktZJVECAlejgtU0gowICrIwORlkECBAgMDuBa+8YGX+k8JZ7R2e3kLMJECCQEwEvas/JoHJU5tIAq5q7qmo5NkcESiVAIEMCAqwMDUMpBAgQINBYgcWDEaeW7sY651fuxmqsrNUIEMiagBe1Z20ixainllCqlmOLoaMLAgRaLSDAarW46xEgQIBAywV+fvPw+Lux7nrA3Vgtx3dBAgSaKtBR+mLBA7byovamIie8eC2hVDXHTvdI4kx3d1X7COPkNWqpY1nXrrXOpVuk0nm19lNNL9Ntz5nOq1Rjpe1eqaapP6/Uc63zr/X4pf1Md16l2mY6t/yzai1rvc5Mx1dzN2SlGeb55wKsPE9P7QQIECBQtcADj42NP1L4o+t9TWHVaA4kQCDTAi8svaB9/1J49Yw1SymWD4EmCFQKKyZfstKx9fylvNa/+E8OFaoJOmoNNapZc7oxLD2v1n4qmS5r5Ms6r54ZTL1GpZoaFWDVU2s1vtOFnZX+05ntPqmmrnINteyTVIMsAVal3ernBAgQIFAogUtvGo4zrxqKO/7hbqxCDVYzBBISWGl+W+z/4q7Yc4uuhLrW6lwIVAorqg2wJv8FflkBwkwhQaU7pRp1B9Zs65wcQkwO06b++VK3Sr6Vfl5LgFVvb7UEWNPVWylMqxQONWq/1FJbpfnM1rLSXGf6eaVz5+L/E628pgCrldquRYAAAQKZEFg0EHHGVYNxxpVDMZaJihRBgACB6gR22LSzdNdVV6yziruuqhNz1GwEavnLcqWgolKIM93PK12/nlBicrBUTzjSyJCqnv6qmedMd0HVEhjVEpBVcp163Vbvl3r2ymzOWdZ+X5bTZGsB1rJ3uQCrmv8DOIYAAQIECilw490jpbuxhuOq2zxWWMgBa4pAgQTKgVU5uCoHWD4EWiVQKWCp5i/d1axRKcxoxR1Y9dZZzXm1BkFLj6937WUFWNU8AlnNo2m1zKuWY6sJd2Y6ptbgp5JvPQFWNT3Uc93Z7olW/T+j2dcRYDVb2PoECBAgkHmBC387XLobazDue9j9WJkflgIJJChQflSw/Mhg+dFBHwKtFKj0F+0sB1jVODXi0cNajKbWVOncyY+qTddPpWBv6jnNDLAaFVRVMqkmwFrW7Ku9C2ymsKjSTCZfu9J8Kv282j6q2etFOUaAVZRJ6oMAAQIEZiVw/yNjcebVQ3Her4dmtY6TCRAg0CiB8svZy3ddvXADd101ytQ6tQlUEybM9Jf9mcKGRoRfM90hU02neQ+wyj1WeiSwmkCl2jnNNLM8BFhTvSrt70bur2r2+9T/lmbaw9XcKVfNfwN5O0aAlbeJqZcAAQIEmipw7R0j4+/Guv6ukaZex+IECBBYlsDyvW3jL2gvh1cdXnVlo8yhQKW/4Ffzl/Jq1qg1/JgpNKv3es08b1kjrHTNah6Jmy7EavYjhNMFXrU+blfvzGcK22r1qse/0jnV/OdaaY1a+6jmmkU5RoBVlEnqgwABAgQaKvC9a4ZK78cajIcXNXRZixEgQGBGgVdu1jkeXq3tJe12SgYEKv1FW4AVUYvR1JFWOrfen7ciwJoaJGU9wKo2dKu0pyvNpJr/bCutMdufV1NDXo8RYOV1cuomQIAAgaYL/O1fo3H2r4bi/Ou85L3p2C5AIHGB/9q4I/YqBVfPWrsjcQntZ0mg0l+kK/1lf3JoUP7nSo+7NfIdRbW+72nyu41qqbPa82Zas9K7kGr9+bICrHpmMNN+nNz7dGtXcyfRsmZeT62V9mutwd5Modyy6psuKGtVcJml/3c0qxYBVrNkrUuAAAEChRG4ofQ4YTnI+uWtHisszFA1QiAjAuXAqnzH1TalAMuHQNYEKgUC1QRYM4VYswl/lhUUVFNzpcfXpoYT9dZZ73lLXasJgKoNjpZVS6Ua6w2wKs2hnt4q1VrrmvXWOFvLeq87039LWft/R7PqEWA1S9a6BAgQIFA4gf+7aXg8yLrl3tHC9aYhAgRaK1B+RLAcXJUfGfQhkFWBSn/RrjbAmvoX76n9znQXznQBzUwBTzU1Vxt0VKpzuv6nm2Wtd1BN7W+m/VHLnV1T75iavG69LwWfLsyZ6TrL6qXSHqim1mquW75OpTvHZtpf1cymkmWlPVptH9X+91fNfq9Uc1b+HyXAysok1EGAAAECuRAYHYvxEOvs0juyHnis9C8+BAgQqEFg6Qva99iiM8r/7EMgywKV/qJd7V+gZ/pLfy2P6021mukRr1ofIawURlXzF/zpgodG11FLkFPJdula1fS2rH1a6TG7avd3I2qtFPwsvUalO7mqCbDKx9Q679msW2nu9YZUtfw3Xu0sm3mcAKuZutYmQIAAgcIK/OORsfEg65zSLx8CBAhUI+AF7dUoOYYAgTwJ1BsiVhvm5MlCrc0XEGA139gVCBAgQKDAAjfdPRLnXDscP7/Zi94LPGatEZiVwM7P7ordSo8KbrJG+6zWcTIBAgSyJiDAytpEil2PAKvY89UdAQIECLRI4OrbR+LC3w7HVbcJslpE7jIEMi+w3Sad48HVc5/qBe2ZH5YCCRCoWWBZj5/V8lhaLcfWXKATCicgwCrcSDVEgAABAnMpIMiaS33XJpANgRc9vWP85exbru8F7dmYiCoIEGikQKWXoNcSStVybCN7sFY+BQRY+ZybqgkQIEAg4wKCrIwPSHkEmiCw2bodsfvmXbH1Ru64agKvJQkQyIhAtS9Bz0i5yiiQgACrQMPUCgECBAhkT0CQlb2ZqIhAowU2Xas9XlkKrrZ/pjuuGm1rPQIECBAgsFRAgGUvECBAgACBFggIslqA7BIEWiyw0ertpXdcdcXLnyO4ajG9yxEgQIBAggICrASHrmUCBAgQmDsBQdbc2bsygUYJbP60jtjpWZ2xw6aCq0aZprrO4OBgDA8PR/n3oaGh//jn8r+Xfy09ZvI/Lz1+6TGTf5+65tKfpWqsbwIE6hP49Kc/Xd+JTTxLgNVEXEsTIECAAIFlCVx/52hccuNw/OT3QzEyyokAgTwIbLdJR+z87K7Sy9m94yoP86q3xsnB0XQB0dSwaFnHVAqnysHV2NhYvWU6jwABAk0VEGA1ldfiBAgQIEAgfwJ3/nMiyLrk9yPxz0clWfmboIqLLtDT2RY7Pbszdi7dcbXJmu1FbzeT/ZVDnmrvUqrlTqaldzxNDaRaidDV1RXlX93d3eO/d3Z2Pv7Pk39W/vOlx9V7TCv7ci0CBAg0Q8AdWM1QtSYBAgQIEKhR4OFFYxNBVunX7fcJsmrkcziBhgusslxb6W6rzvFHBddeRXA1FXhqqFTL425TH4mbLkia+jhdK+9UmhwQLQ2WloZJU38v/3zq8UvDpqkB1HRrNXzjWpAAAQIFFhBgFXi4WiNAgACBfAr8tBRilX9de8dIPhtQNYEcC6z7pPbH77haaX5b7jqp591IlR6TK9/9tPT9S0uPLf/Z6GjrwvbJdyBNd8fS1CBppruUZrrbqby2DwECBAhkU0CAlc25qIoAAQIECMR1fx4pPVo4cVeWDwECzRXYYr2OeMkzJl7M3tHgG66mhkrVvBtp6jlLQ6Sp72ea+uetDpWmu1tp6p1G0/17pUfipt7p1NzpW50AAQIE8iAgwMrDlNRIgAABAkkLlN+TdfkfR+JnNw/HX+5v3R0PSaMn0HxH20g8Y/4tsVrP36MtxuK+gVXj5oUbxtBYCnegjEX72FCsMm84XrzBWGzxtLFYZ8HwE74BbnI4NPndSpXuWJr8SFz5vFaGSh0dHdO+Q2nyXUtT37s0OSya6U6myT8rB1A+BAgQKKLAqaee+oS2Dj744JpbXbpOLedOd+1lXXi6daeeP9O166mvZoQGnyDAajCo5QgQIECAQDMFrrhleDzM+nkpzPLthc2ULvba3e2DsdPKl8VKXQ//R6OPjiwflzywXSwa6ZsDgIlQqSOGo630e/mfy7+Xg7al/9xe/tnoYOnPhkt/tuS40p/9x7Gln7ct+bPyn7cvOX/i+MGJa5T+LMZa94huOVSaKUCa6Y6lWl/uPQeDc0kCBAgURmCmAKneIKre8yqhTl13aiA1U0CVx/Cq7CHAqrQr/JwAAQIECGRQ4O4HJ+7K+vkfvfQ9g+PJfEnPX+G3sfH826at8/ZFT4urH95iyc8mQqXxX+VQaFJYtPSfp/7ZRABVPrYUQJXCpPLPJ//ZRNg0ETqN/3npuIlrlP+5daFSe3v7f9ypNN3LuKf71relgdLk0GnpudMd706lzP/noEACBAiMCzQq8KnlLqh66MvrVwqvlq67rJ4EWPXIO4cAAQIECBCYtcCVt07clXV5Kcwa8LqsWXumsMAeT7ko5ncsnLbVkZGxuOn2ex4PrcphU6s+Y6UIa7StK0ajK8bauktxVmeMtS/5vfTn4/8+/ufln5eOGz+2M0ZKv4//e+nPR0s/L//Z0p+tu2pvbPn03th6495YdcHEN8Z5UXerJuo6BAgQyIfA5NBppkfzqrmbqpkBVq2B1HTH5zW8Ku8kd2Dl478nVRIgQIAAgYoC9z00Nn5HVjnI+uPfvCurIljCB7xm1XOjq33ZwdTNN9/8b5229ongqBQOLQ2K/jNAmgiRRktB00RwNDlAWhIyLQmaJn7WseSYiZ+Vg6eJYKpx71Rac0FbbLl+R+lX5/jvPgQIECBAYCaBakKdWo+p5vhaplLPHWICrFqEHUuAAAECBAjMicCNd4/ENbePxNWlX3f8Q5g1J0PI8EW3W/CLWKv3b9NW+PeBVeKyB7ZqeKjUbA6hVbOFrU+AAIHiClQTNlU6ZupdXJWOr1VzukcHl65R7Z1Zja6p1h5me7w7sGYr6HwCBAgQIJBxgev+XAqz/jQRaJXfneVDoPzNgzus/PNpIX724FZx98CauUASWuViTIokQIBA5gWqCXYqHVPLS9RrBan12ssKtiqtU2tdrT5egNVqcdcjQIAAAQJzJDBWum45xLrqtuHxQOv+R8p/4pOqwDq998Szlr8pFnQ+NE7w0NAKcePCZ8RfFq+TaRKhVabHozgCBAjkUqCaYKfWR/iqWbMarGrXqRSgVbtONTXN1TECrLmSd10CBAgQIDCHAgNDEVeXQqyrS2FW+THDRxYLs+ZwHHN66fkdi0qvTh+Lx0bmz2kdM118vae0x3Of2hFbrFd+r5V3WmV2UAojQIBAjgUqPYa3tLVqX/LeqMColnVmeoH8sgKumfrK2jgFWFmbiHoIECBAgECLBR7rH4sb/joa1985EjfcNRK33ucxwxaPwOWmCHR1tsVz15kIrTZbtyM2XL2dEQECBAgQaKrA1PBn8sXKoVWlgGtqsFVL8DRTY41Ypyh3ZwmwmvqfgMUJECBAgED+BO7851hcXwqyrr9zOH5fCrYeeMzdWfmbYv4qXn2lcmA1EVo9rxRarbJcW/6aUDEBAgQI5F5gWXcxzfSNfuWmmxFgNTK8WlpjrUFclgYqwMrSNNRCgAABAgQyJjA0vOTurPFAayRuvNvdWRkbUa7L2XStjvHQ6nnrdo7/7kOAAAECBLIqUCnAqlT3dI8eVjqnkQHW0usLsCqp+zkBAgQIECBQCIH7Hpq4O6scZN18z0j8+X6BViEG26Im1i+9y2qTNdtj4zU6YtO12mPtVYRWLaJ3GQIECBCYhUCl0KeapeciwJp8N5kAq5opOYYAAQIECBAorMA9/xqLm+4eiT+Uwqyb/zYat3t/VmFnXU9jG6zaHs9ep6MUWJWCq9KvNRYIrOpxdA4BAgQINFeg0p1OlX4+XXX1nDN5ndmeX15rprvGmvHIY3OnFOERwmYLW58AAQIECCQk8NCisfH3Zt3415HS7yNxy73u0Epo/FEOrJ5TeofVs9fuGL/TynusUpq+XgkQIJBfgenuVFrazUw/m6nj2QZQjTq/XOPksKrS3WT13CnWqskLsFol7ToECBAgQCBBgaGReDzQuu3vo3Fb6Q6t+x8RahVhK6w4ry3Wf0pbbLDaxOOA5dBq+T4vXi/CbPVAgACBFAVm+hbCqSFQNT6VAqjZ/rxSDTOtX+lbCSutPVc/F2DNlbzrEiBAgACBRAXKd2mVg6zJv+59SKiV5e2wTuldVestCavK77Fav3SnlbursjwxtREgQIBAPQLThVj13pE024Cq0vkz9VfNucv6tsV63Fp1jgCrVdKuQ4AAAQIECCxT4NH+WBJojTwebN39oFCr1Vumr7t8V1UprFq1dGfVqh3j/1wOq7o6Wl2J6xEgQIAAgeILlEOkegOy4us8sUMBVopT1zMBAgQIEMiBQP/QWNz94Fj89YHR0q+xuOuBkfHf/1r6s4HSz3zqF1hr5fZYq3RX1VoL2mKtlcu/Jv79yct7BLB+VWcSIECAAIHaBARYtXkJsGrzcjQBAgQIECCQAYH7HykHWuVgq/RrSchV/vfyn/tMCJTDqMeDqnJIVQ6ryqFVKazyIUCAAAECBOZWoJrH/Oa2wuxdXYCVvZmoiAABAgQIEKhTYLj00vgHF47Fg4+Vfi35/V9T/v3Bx0bHfzY4XOdF5vC0eaVH/BYsV/o1P2Ll+e0Tvy/XXvrnJX9W+ucF86J0jMf+5nBMLk2AAAECBCoKuPuqItETDhBg1W7mDAIECBAgQKAAAo/1/zvkKj+SODjcFv3DE48n9g/F+O8DpT+b+Pfyn8f474MjpePqfISxs3TzU09n6VdX2+O/93ZFdJf+rLf8Z4//+b+Pm9c9EVKVw6ryMT4ECBAgQIAAgRQFBFgpTl3PBAgQIECAAAECBAgQIECAAIEcCQiwcjQspRIgQIAAAQIECBAgQIAAAQIEUhQQYKU4dT0TIECAAAECBAgQIECAAAECBHIkIMDK0bCUSoAAAQIECBAgQIAAAQIECBBIUUCAleLU9UyAAAECBAgQIECAAAECBAgQyJFmjKBhAAADK0lEQVSAACtHw1IqAQIECBAgQIAAAQIECBAgQCBFAQFWilPXMwECBAgQIECAAAECBAgQIEAgRwICrBwNS6kECBAgQIAAAQIECBAgQIAAgRQFBFgpTl3PBAgQIECAAAECBAgQIECAAIEcCQiwcjQspRIgQIAAAQIECBAgQIAAAQIEUhQQYKU4dT0TIECAAAECBAgQIECAAAECBHIkIMDK0bCUSoAAAQIECBAgQIAAAQIECBBIUUCAleLU9UyAAAECBAgQIECAAAECBAgQyJGAACtHw1IqAQIECBAgQIAAAQIECBAgQCBFAQFWilPXMwECBAgQIECAAAECBAgQIEAgRwICrBwNS6kECBAgQIAAAQIECBAgQIAAgRQFBFgpTl3PBAgQIECAAAECBAgQIECAAIEcCQiwcjQspRIgQIAAAQIECBAgQIAAAQIEUhQQYKU4dT0TIECAAAECBAgQIECAAAECBHIkIMDK0bCUSoAAAQIECBAgQIAAAQIECBBIUUCAleLU9UyAAAECBAgQIECAAAECBAgQyJGAACtHw1IqAQIECBAgQIAAAQIECBAgQCBFAQFWilPXMwECBAgQIECAAAECBAgQIEAgRwICrBwNS6kECBAgQIAAAQIECBAgQIAAgRQFBFgpTl3PBAgQIECAAAECBAgQIECAAIEcCQiwcjQspRIgQIAAAQIECBAgQIAAAQIEUhQQYKU4dT0TIECAAAECBAgQIECAAAECBHIkIMDK0bCUSoAAAQIECBAgQIAAAQIECBBIUUCAleLU9UyAAAECBAgQIECAAAECBAgQyJGAACtHw1IqAQIECBAgQIAAAQIECBAgQCBFAQFWilPXMwECBAgQIECAAAECBAgQIEAgRwICrBwNS6kECBAgQIAAAQIECBAgQIAAgRQFBFgpTl3PBAgQIECAAAECBAgQIECAAIEcCQiwcjQspRIgQIAAAQIECBAgQIAAAQIEUhQQYKU4dT0TIECAAAECBAgQIECAAAECBHIkIMDK0bCUSoAAAQIECBAgQIAAAQIECBBIUUCAleLU9UyAAAECBAgQIECAAAECBAgQyJHA/wdG3K1KLd4pq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8" descr="data:image/png;base64,iVBORw0KGgoAAAANSUhEUgAABLAAAALmCAYAAABSJm0fAAAgAElEQVR4XuzdB7wkRbX48XPz7gLLsoEsUQUki6Die0gSCQIqBsQAigF5mIA/iOmBPlHxKQr4REXJ4rJkiSJKzkhOC4jknMPefP8zdxkdh+muc6qrezr87ueznwWmuurU91RXdx9m5nZN1H6EHwQQQAABBBBAAAEEEEAAAQQQQAABBHIq0EUBK6eZISwEEEAAAQQQQAABBBBAAAEEEEAAgUkBClgsBAQQQAABBBBAAAEEEEAAAQQQQACBXAtQwMp1eggOAQQQQAABBBBAAAEEEEAAAQQQQIACFmsAAQQQQAABBBBAAAEEEEAAAQQQQCDXAhSwcp0egkMAAQQQQAABBBBAAAEEEEAAAQQQoIDFGkAAAQQQQAABBBBAAAEEEEAAAQQQyLUABaxcp4fgEEAAAQQQQAABBBBAAAEEEEAAAQQoYLEGEEAAAQQQQAABBBBAAAEEEEAAAQRyLUABK9fpITgEEEAAAQQQQAABBBBAAAEEEEAAAQpYrAEEEEAAAQQQQAABBBBAAAEEEEAAgVwLUMDKdXoIDgEEEEAAAQQQQAABBBBAAAEEEECAAhZrAAEEEEAAAQQQQAABBBBAAAEEEEAg1wIUsHKdHoJDAAEEEEAAAQQQQAABBBBAAAEEEKCAxRpAAAEEEEAAAQQQQAABBBBAAAEEEMi1AAWsXKeH4BBAAAEEEEAAAQQQQAABBBBAAAEEKGCxBhBAAAEEEEAAAQQQQAABBBBAAAEEci1AASvX6SE4BBBAAAEEEEAAAQQQQAABBBBAAAEKWKwBBBBAAAEEEEAAAQQQQAABBBBAAIFcC1DAynV6CA4BBBBAAAEEEEAAAQQQQAABBBBAgAIWawABBBBAAAEEEEAAAQQQQAABBBBAINcCFLBynR6CQwABBBBAAAEEEEAAAQQQQAABBBCggMUaQAABBBBAAAEEEEAAAQQQQAABBBDItQAFrFynh+AQQAABBBBAAAEEEEAAAQQQQAABBChgsQYQQAABBBBAAAEEEEAAAQQQQAABBHItQAEr1+khOAQQQAABBBBAAAEEEEAAAQQQQAABClisAQQQQAABBBBAAAEEEEAAAQQQQACBXAtQwMp1eggOAQQQQAABBBBAAAEEEEAAAQQQQIACFmsAAQQQQAABBBBAAAEEEEAAAQQQQCDXAhSwcp0egkMAAQQQQAABBBBAAAEEEEAAAQQQoIDFGkAAAQQQQAABBBBAAAEEEEAAAQQQyLUABaxcp4fgEEAAAQQQQAABBBBAAAEEEEAAAQQoYLEGEEAAAQQQQAABBBBAAAEEEEAAAQRyLUABK9fpITgEEEAAAQQQQAABBBBAAAEEEEAAAQpYrAEEEEAAAQQQQAABBBBAAAEEEEAAgVwLUMDKdXoIDgEEEEAAAQQQQAABBBBAAAEEEECAAhZrAAEEEEAAAQQQQAABBBBAAAEEEEAg1wIUsHKdHoJDAAEEEEAAAQQQQAABBBBAAAEEEKCAxRpAAAEEEEAAAQQQQAABBBBAAAEEEMi1AAWsXKeH4BBAAAEEEEAAAQQQQAABBBBAAAEEcl3A2m+//f4tQ4cccoh3xkL25R0EByKAAAI5EGjdDy0hJdmHLePQFgEEEEAAAQQQQAABBBBoFihUAaseuO/DEwUsFj4CCCCwUCBJAavZ0Hc/Jg8IIIAAAggggAACCCCAgFUg1wWsdg9aPg9MFK+sy4L2CCBQZoFQBawk/1OhzL7MDQEEEEAAAQQQQAABBMILFK6A5fPARAEr/MKhRwQQKK5AyAKWz55cXDkiRwABBBBAAAEEEEAAgU4J5L6AVYdJUoBKcmynksK4CCCAQJoCSfbFdsUvn3fGpjk/+kYAAQQQQAABBBBAAIHyCRSygFVPg/aBKcmDWvnSzYwQQACBZP9ToN3/VLDsyfgjgAACCCCAAAIIIIAAAj4ChShgtXtg0hSwKF75LAmOQQCBsguE2BtD9FF2Z+aHAAIIIIAAAggggAAC4QQKW8CqE7iKWDxghVso9IQAAuURCLE3huijPKLMBAEEEEAAAQQQQAABBNIWKEwBqw5heWBK0taF7iqcRR0f9cXJlv6sX76cZt+t89SOZXWwzjnKvzk+a5/aubUb2zrf1j7i1nLSvpvHsppoisia/qNsfeJp558kd+32Hdf+4DovLHtT1Pih5+TTn3UeGkufOBreIc+FuBxb5m1pG8LHOp71uprkfNaeN9Y8prFPWPsswrp1nSfa/LTu+1ldn1zx++Ygq1xb17U2H9Z+rfPV3E+57llc10TrPbNPTNYYXf7a9WbNjytOzbiWc9LVX7v4447xWV+uGFy54HUEEKieQKELWHEP0JYbeeuGa91stf1r+tX21byUNf1qHp5cp4drHG3srf1oj7PE59Ona36uGw/fm66oteyagzZeVz9xrpoxtP1nkXfXGmn3ujZ+bX4te1PUealxj5urNQaNS8ibWsv8tPmx9BnCznLjr51DIy5t0VczZ+ta0MaqGbvZ2bdf7XGucz/J/+CIuxdJ+nBudXTNM4RXnFXjNdc41nm5+nOdG0nzkHb/WXloHV3rqF281r5dc7b2ZzkPffq23Fdr+7cauNq3u2fQnK+W8yNE7i2WrrXI6wggUD2BQhWwXBtz1M2wa8PXXmh8bmBC923tzxKzb9+aMax9J32YaHcqh+jTtZYa4yaZb2vs7R4wtf274tX2E7U1hu4/RI5aY3XF6Nr2QxtZCgZRY4eek7W/EHNwuWtisuZG06crLs3cLXmzziFuv9XEptlfLA8zcV5ab6tB2vuENR7NNTDq/sS13iwP5Zq+fOcW9cCZ5vUpjeupa/27DLVrut39aqi+rTlM+3zxmavmnLHOU9On75qy3FdY445bU6H3dEt/2uuYdb4WS9c5w+sIIFBNgcIXsNrd3Fk26NYLr+b/LGhvYNpt6q3HatrE3fhGxWLtt90NiGueWmdNLJo27U5RbQyum9Y0HTVrNO4hJe7mIKv1FHXTZ7nxSurgcx6E2Nata8zV3vV63DwtN+hxc7fE4Dp3rGtXs8dq5qnZMzRtrGtEY9fcJuk5Evdw6Dr/XXu4Zd/XWGra+Kwnn34tc3PFlOfrQxrr1+KR5vUpau271n3cnhQ3N83epDmn0oxbcy5o2qR5PxXlry2IWO83fOar2cd97jk0sWjaWA20sVrmrc2Xpc8k+7J1r6M9AgiUV6BwBSzN5qd9eGh3gQh1A5PkAmV5ILQ8HLluvNK4CKXRp/ZCHeoB3jKHNPKuvYmIuuHR3ky61ofm3PO96bIYW+IIsXWHjk3bn+XB0DrPuL6tfaX5cB+ib623dt6u/lyvW89Ty36nHdvSp8/5po0jyX4Zcr+KK2rEXY+tNknm64oj1Ppt109cPtO6Plltfdq3HlO0+79Q94q+1+125pp16rs/VPF+V2ul3dO1/WnvP7T9aePT7mO0QwCBaguUooDVfMFMupmmdQPjutnWxq1t53MzZ+lb238afYa4EFriSqutr2GoG0TLvKw3uNa+026fZJsPHZu2P+0NpM/cQhWwQj5QaM8HSzvrutVYuvLX/HrWPq7YrMUJXz9tHNp2acfR6mKJK622Pus8xPq1rhFLUc6aR4utr5frfLXG4BOHdgxtO6uzb3ufuVqOsczX0tYSg8UmjRisfbrmpu1Pe/+h7S/Efbtmf6MNAghUQ6CQBay4Ddp1M+K6OQtRwApxQ1ePM2ks1gtLGu2T5iPKwXJT4cp5qDHSyntW/bqKrK4bo6gbFE2/lr6tbZNu5aHPC01/reeN5hjLPLMoYFnisZ7PVg9r+7jY4/oKOY7PvuUzvuaYtPZxzdhJHnys/VvXoWUvSmsft55nPiaWNe+6nrYz09zvpHEdaY0l6T2XZW5x61rj4ePsMvRZG9b1l+ScCfk/BKxz1bRPY5/UjNuaA8v56lrz9deT9meJz2c9cQwCCFRPoDQFrHapc12s292sujbzNG4aLDfNlouZpa3lpkIbr3V8bb9JHmjSHCOt+eapX00smjY+D+ch8u6zxVvn42rver3dQ5XmGMvcQhWwGmNq99qoGKPiCbEfW1w0bbU380lNXA+47a5FPuvEdYzrdW1OXd9bFNLLZ5/33V+0Ptp2aT/s+cShXfOa+yNtbnziTHofE2K/SStu3341e5o2J5a+NNd41/XDMmdL26TrJNTeq4nDOi9Xn5r+Wgtxoc9/TQxJ1xrHI4BAuQUKW8Bqt0k3p8pyM9zYTLXft+Lq23dz1hynaeO6gPk+cFhvrEM9JIf8v27WGzWtt6+55jhLDJaHsHb5CbG285x3n+3c6u9qb3m9kQ/XMdZ5JekvKr+utRN17sXFHuKB0mrjah9ll8Q07ry1+PjE4DomrfPZNa4rD5rXfcfQHqdtp9nnQ12XXS6WmDXXS5/+NB5prbuo+5i83//5OrvWg+WeIUlfln1Ms+6Sxm31dLVPa726xm3nGneMq7/m1zX3H2ndR1rWGm0RQKB6ApUvYLXbrKNucBr/3fWg5rpAJLlR9blIuuK13ixo2/vE2s4miwKW5tR3OaaV97T6bfcQUf9vSb3znHdNntM+/135tN5AZjEn602yy1AbcxEKWK1zce0TGsssfSzrURuXZh93jZtkLO01Snst1sTiyrvvfH2P087NFXe760TzMb7xuY7L+jpCAUtiPyqmOQd8c6a118SgWc+uNa3Zo13vKNXE6rNP+vRrOV997j+sRSzXue8zR45BAIFqCRS6gBX1AO56CG9OMQWsf2lYLyqu9r43M5YHQlcM2pt4zWnvujEKFYvrxsgVh/XhLUmeNAUGja3mRi7qvLWc7z6xWPPqah/3etR+5OrTOq9Q/Wn60a6v+lry6U97PliNkuwdlpjS9ok6P6LGde0/vo6ufi1m2hg060nzsKoZzxV/qFhc47hi9YlDu2dZ9mJXHNrzwjVf7f+Q0RZRXP6ueWn3lSKdL3H34u3u57RGPmvAlR/r/ZG2vU+smvueEP1qC1hJ7j+SxKnNmetc53UEEKiOQCkLWJbNsAoFLO1NpfamwveCbsmL9hS0xhwVu3Y87c2w1rzdjV+oG1eLje/Nh6aAlae8a/Pc3M7imCSfcXuRNQbXPEP15+pHWyTR7ikaX9fck74eNWeXhaVQkvRh2vd8brdv+cxLY5xWv0nO3SJeHzTWSU3yUMBK+zqS9Jyz7GGavSDUfYBlffiek2ns8+32eu1cNGvFOldXe9fr2thb2yXZyxt9aQpYIe4/fGPV5MvXj+MQQKCcAoUvYCV9oCl6AStkQcV6AXa1d70e4pTyHcNynLattp3rBiXUjWuoeOLyRAHr9Toud00BJNQaiMqdK0btuWl5sG1XHLGeC0n3e+284tpZ5mzZn0P5hC7ChForPrlOmi/f2C3Hadtq26Xt5BNHqDVvKaT5xGldL0W6/8vaQ7MfRRWZXAUJ7Vy07XyuC5a+Nf1b+9OuVZ9+fc7XEAWsuPPbeh+p9aEdAghUU6B0BSzXhTNqg7U8aLjG8LngaC6Q2jaWm0TftppYfB0sp6LvGNbjNO01bdrNzXWc6/UoL+txre3b3cBq+tS0seTYxyxp/1mfF64HqdCmofrzuVGOy40mLk2bNIsAljnHPQRmMY9253TDpnEdc8Xhet33XPPp13qMtX1jLtbjNO01bbLY63zisKx51/2R1tgnTstadO252jhD7TWu+bpeD7F2shhDc++Yhb11rq72rtctazPJ/YfLt12crnPBMrd215y0/4ecry3HIYBAcQUoYL2WuzQLWHEPMVEX6qhjLBcS14Us6Y2XKxbNhSzpqeOKIap/63Ga9j7z1RyjaRM6l0nWn0+81nWgyYe1z6zWSto3kJp5h/IL/WCriUvTJun5EGfoGt/1uu/DmXU/16wDTZ9pnc9apyQPcz5jaEx81pePo88xrrz7mFjOc5/7Hc07eTX9uuYetZaKcP8XOm/trLIYw3J+WeOxtLe01cScxrmqGdeaxzTvP7QGVnvLeU1bBBCohkDhC1jNG6H2//y1PkC4jvPZbK3HaNtr2/k8JKXRt7VP6wXbp3/rGJb21ng07bU3Bb4Pepb+NfFavELF7DqHk2zn2jlrz7l23o1jQ30Pi2u+1jlpbpJbHzCtY6SxDn3XYpyfa17aebj6cRVJQj3Qa+LQtHHFqylShCwkJMm9db7a9tp22r3EdZ5rzlvN3hkXt3a9++z1Vi9Lzht9u+afZgzWPFtisbS1xuGTy6gx4vYx6xws7S1ttevK2qem39B9pnX/YdkHfObks9dxDAIIlFegsgWs5g00ixsYy0Xa0jZk7NaLiqa95aKmuZj7PCSFuInXzLVd/JZcRrWNuuHQFjtCxGC9wc1r3n22cm3utUZp3UBa5madU9wDS+O1JB8TyHKNu/ZMl6PGLlSbuIe+uPPaNQfrA2ha57OlX41pFa8Pllz7XGNdx2R57rrWvHaNlOX+z3Jt1+x7Wj/r/uG7j1njsbS3tHWdA3HzS1qUt8bpijWN+w/LPu6Kz7qf0R4BBKopUJgCVn2DjHtA0lyc211kNMf5XEDabdLtbjbS3PjT7NtyEdLGoW3ne/Pke5w1Lk17TRvXTV/W68mSc+36t7TzzV/Srd16/rvaWx/4rO6a+cbdxGqOb9fGVcCKetjyuaHWrhtXLnzmqulTc35r2kTNsxG35vrlmqNmPlpvS7u4/c21lrTz1s6t1chynDaPSeYbde64ctvudcvcomJu9recv1Yry3rS9t3cTrOOfLy0cWtjjrv2ae4DNPP0vc5o52BZJ5p15zpnXeeMNa/a9kk8kr5LVeOWxv2H1kYTn8+exjEIIFA9gUIVsOLSo7lAh35oS2NMV59J5uB6KGj1tcZi+T9NmlPNNb7vDZfrodAVm09cSfoMmXPrjbDrJtFl4RO7q88keXflQbM2XPG5bubSuIHUzMuVe2sfze0t7wa0jGO1dvXt6s91vGXtaR5kfM4PjbtmHj4PEz7xasyt/Wr6tOTKtc9ZPDWxpTVfTZyu/aldH3HHWOfis359xrDe72jsrLFb49asHc01ynov57MXhLyepHH9sObfZW85b6x5r1tqDVxxuva90Pcfmuuca3/VzMl6ftIeAQTKLVCKApZ28/O5qMSlP/S4mv5856D5PztJb85c8Vtid/XVqRsubVyWm0xXn+1unDSW1oKiKw7XjVHUuaKJtXGsJgbfOLRbuc//KY67mdfcSLvmbbl51szTkpOke6BmrMb8feap6T/uAUHjZcmvta0m/iQ+rvlZzTXxWs/nkPul1b+dj2WO1utm1LUrKk+uvcGV3xAPj5YCVj1ejZ91Xpo+49ad5XiNqTZ+7bja/tJcP9a9IO5ca2do3ce0dq1jlel+1ycnlvNVc22M6s+neJX2/Zvm3KUNAggUX6AwBayoG1zLRd/3YhjqxtLn/3y4bj5dS9BaxNBczKJuoLS5SFog6MQDinZulochbZ+hb0aS3ED43Expbri1FknXnut8idpnQp4XPjd9Sdwta1LjY7FwPeBoHjS0ayPE/qqZvyUXllxr21rGDz0fVz4br2tzZlmbPn36WlnvFXxic+2LSfqMy7uPieUa1By3dk1r1qnLy7UvWXPqisman7T2p5D9+qwNzT2q7z5vzVkZ73d9cmI5X13nTdz9ok9sSe4/XeckryOAQHUEClXASpqW5s3WevPR7ubJt4+k8+D4agn43iRUS4nZIoAAAghkLVCU6xP3f1mvDMZDAAEEEEAgHQEKWEbXEDdBxiFpXnGBojwgVDxNTB8BBBConEBRrk8h7t1C9FG5BcKEEUAAAQQQCCxAAcsIyg2MEYzmiQWK8oCQeKJ0gAACCCBQKIGiXJ9C3LuF6KNQySVYBBBAAAEEcihAAcuYFG5gjGA0TyxQlAeExBOlAwQQQACBQgkU5foU4t4tRB+FSi7BIoAAAgggkEMBCljGpHADYwSjeWKBojwgJJ4oHSCAAAIIFEqgKNenEPduIfooVHIJFgEEEEAAgRwKUMAyJoUbGCMYzRMLFOUBIfFE6QABBBBAoFACRbk+hbh3C9FHoZJLsAgggAACCORQoFIFrBz6ExICToGiPCA4J0IDBBBAAIFSCXB9KlU6mQwCCCCAAAK5F6CAlfsUEWDVBXhAqPoKYP4IIIBAPgW4PuUzL0SFAAIIIIBAWQUoYJU1s8wLAQQQQAABBBBAAAEEEEAAAQQQKIkABaySJJJpIIAAAggggAACCCCAAAIIIIAAAmUVoIDlkVm+yNMDjUMQQAABBBBAAAEEEEAAAQQQQAABTwEKWC1wrd/n4HI95JBDXE14HQEEEEAAgdwKWK97zRPhGpjbtBIYAggggAACCCBQOgEKWK+l1OcGnhv30p0PTAgBBBConIDP9a8dEtfEdJZOIz9xvpo26URHrwgggAACCCCAQHYClS9g+d64c6Oe3SJlJAQQQACB9AR8r4MUsdLLSXPPmq8toICVTS4YBQEEEEAAAQQ6K1DpAla7m3YKU51dkIyOAAIIIJCtQMgCVj1yrqPh8xdXoKJ4Fd6bHhFAAAEEEEAgnwIUsF7LCzfc+VygRIUAAgggkK5AawHLcj3kfwSlm5tG75oioyVv2UTNKAgggAACCCCAQFiByhawNG/JD0tNbwgggAACCORPIEkBqz4biljZ5RTr7KwZCQEEEEAAAQTyJ0ABq5YT/q9l/hYmESGAAAIIZCOQtIDVrojFdTWb3DEKAggggAACCCBQJQEKWBSwqrTemSsCCCCAQIsABSyWBAIIIIAAAggggEARBApZwIr6Lgjt//GN+/hgkr7jHgKS9NtuIbm+D0Nr0dx3VjFaYnPNs9XG0rdm7o02ml9fnvSEd8WeND9WS5dtiIdezdp2udT7sJx7mv7ichk1lu9He5I6Jjne59i8rEOf2Bt5dR1rPVd811RW47j2JpeH63jXORh1vGv+WldL/Gm1bZ1j6PPEZeG7/1j2Otc6qMdo2Yt9rq8uh7jrevOxrrXnmmv99TT7s54zFhfN3PLWJu3zNun5GnVtsTq25tEy73b7cPM6tfblu69HxdF6zlhtfPoNcZ4nPdeTnJuh1qWPNccgkGeBQhWwtBuRa7No7qfRNkTflgfb5kXhijfuhsy1uDR9a+au6cd6Adf0qYmt1UDTrzXWuBttnxjb5S0qbm3/rnlr+4laU0lvrFxrNSonrnm5brJ8btriYrU+oFmLn5r5tsbnO0fLcdr144pf249mHVrij9tHXWvbtXZdc4463sfCdyzfNe2au895a523a86WdZBWW+s1JeScoh7sXGO4cuuTpzTugyw5057n1rm5rtmh+3Pt8Zr90ZXfIr2uXQPt8mC9BrtybdlLrcaua5HrnI6bv9ZQew61m5v2PHDNI9T618bjylPSYnVW83XNg9cRKItAYQpY1k1Ie8GqtwvVd7uLg7Zvzeam7at1cWotXIs6jRhdfaYxZ+uDhsvTN0ZXv1EPJXF5CpVrzQ2cz82Qa421m7NrjbiOCR2nqz/X63HrTzNXzU2jph9tnHleh5Y5RLm3s7Ke0xpvTd4050e9je94Uf37OPo+5FhtG+NY9rZOtE37PLHMSWOmWWvWXLW7n7LcY0XN0Wd9uo6xzs11TQzdX9z55cpd6P3BNV4Wr7vyGXf+adeVax4a16TrIEkBK2rsRp8aw1YDyzHWuWs8k+6r1pii1kDSApblum2NWevoWt+8jkCRBApRwGp3Mrs2+bjNIm5z0D7MaNtF3Uhq5uS6gbHEoL2AuzZp6010kjy1u3Bp5+G6WGj9XTcErpPdcvF33Ti0m5N2HhbLRhyu2F2vu2xCPkzHxRI6Tld/2py4+rH4aceM21OSnFuW8a3ztuTWdd5rzwNrjJZcpZUD3xi0Jtrz1XrtTfs65tpXLdc0S9ss9+uk1yltbjUPSpb7K+2+oW1nObd8znHLXuRjpT0Xkt5XJdkrOnWsJl/NbVz+mjWlaZNkf9HsvZp5R92ztT5/WPrS3gfGjR1inWpyoGnTbt36eGhyZjFxrZ+k15FOna+Mi0DaArkvYFk2Jm1bn5s9Td/WfjV9ttsss3xI027w2rlY56MdP+uLiuvmyHrxd13EXONpnDRt0n4A0Gxo1jhduffpLy5OTX+uNpbzRWPmMvC9ebPE6Zqz7znh6tf1us+5Ze1TmyOfWHzdLDFFXbssfbQ+LLnmGuo6Zl37ltxq22rbWXKp7TMud67rhiu/2hjirhuh1oU1Fld71+vWPTN0f9Z17dPelf88ve7ydb3uWqNJ/geO5b7JtS+6ij6WOFvPPYtRGnuVpc926znumpHW3Kz7gDW/Wa3LPJ3LxIJACIHCFbBcN2SaTczyUGa5MPn06xOvy8ByI9MYX3tRTNou6QXM8n/AQ8Vq8Uxy8bKsNZ9xNGvNEoO1P+2G5dNv3DE+/cXFqu0vqp3PPqGx08ZlWc+WPrX9hu7T0p+2rbadJi8h1pLW1jeeuCKIpc8Q+7NlD7JeT6yO2nWgbWeJV9tnXO409wqh1mfU3OIeOtPw0OZY66tdj6H7085DG5/lPM5jW5dv8+uude/qy+f+yrKWLTnTxqrZB7R9WeJLc51a4027vU+OLTFZ2vq45/G8JiYEfAVyXcDyedDTHKNp0w7UdZzrdZ8+fRNr3QijxtH0k+a8NeP7XFSsrpY4rBd/17pw3Yxp52+dg6u963WrsXYeLq/WB6bQcWr7izovtMdb/SznoTYGbTtL7kL3mYd5W3Nl8fJpa40n7uHH0pd2r9L2qV0r2nbWm35tv83ttAauvl2vt86lPq7mGK291Spqnbbux5r9u90xoc9zH6u4Y0L31y6/mtz5xKHpt9NtQtlb1pHPmrb6u9q7XrfsA5q+WvOsOSaN/c9n/9HEGvr+3LW/aWNKe112+vxlfARCCxSqgJXljWEUdKiLaIhNVHsj6NpgfeYaIn7Nxq5pk+YDXtSDXai1qMlhqLEslorndZIAACAASURBVJqbB2t/2s3Lp980zsuk50U7w3Z9avOr8dPaadpp2mhi8rkhtu4v2lhDt/OZv3Vuae5vcQ9oSeaWdE1b911tXjX7mjU/lrEtfWv6bX1w1BxjyatPfz7HaPOi7VvTTtPGsnfloT+to2UN5KWt9hrv2nt88mRxtfbvau96vTW2uEK2pi/Lmre4ZNWvZb36eFjnrB1D287qaPGgLQJFEqCAVcuW64KnvenMegOKuslvtwC1c4zrM+RH8rQXAa2ptl3cyZmFpyYPljji5uP7XQraB2ZrnJq5a9eF5SIeOk7LWnONrTXRXlTajee7Dizz1Mbnk19NHCHn7ROjZf7a64lPu7TjaNd/1BrXrm3XOdI8ZohrkGY9affAdmvFNwfW87R5Ho1jLXPTxOnTn88x2nMu5HnuE2fcMWn3p8lXkns/3/6zOi7K1+pubW/ZC7Tr2LK3u+K17AOuvjT7u2uf8l0Prn611xPL+D4elhxb+re0tawfiwdtESiSAAWsWrYsG2PoGxjLZpjkZlk7R5+HkTQ3XsvDTePE0861E56a2HzmrLlxtebJ1d43TpeBb79RD7q+/YV4WI5bYy4H3wuJNW+h5qmN1xVfaz/a9q52rtc7cVPoszbTWDcWm6g8W/rwmXd93BBrNUmc7cb3nUuro/UBzvLgqj03fc+9EOeONi+udq7XrQUJ7dy04/r255tD3/0i1Lp2rXPtvFzxaOfpkyfLfbq1f1d7y+uaQrarP+se4MqLNr/W/U/bb1w7q0XU3qGJxbU+Q8XiGkcTK20QKIIABayYm+J2CYzbZNLegLQXivoGFiqWqKKA9iYs6cVDO2dNnK4Lc1SsIT01FxefObeLPekNgWsNJY1T+zDqs5E29x06TpeLZt+ot9GsBZ+5u+JzvZ7kAU8Tr3Z8axyufl2vh9jTNPOPG0dzfBrrxmKT1Z5u2Xct8Ydum3R/aXha9uvmMeP2uqRrxWJlPV9d12Pt9cHilvQcD33/Z+lPszdo7gO0/YRa163j+a5JTTyavn3WdH0O2uO07bTni3aNaPeBdo6WwrzrfNOuL9e6sDr6jOs7hmYtuubnu/+FOs7Hi2MQyJMABSzjg6T2YlJPsuZiqr0wRm2Yvjd52kWo2eA1bdqNpznO50Khsc/KUzPHrC5I1lhc7V2vux7UtWtXu1ab22lv5lz27daSZd7tzu/GmNr9wTr/uBtUS+yWtpYYrf1q24eat3ZPtsw5qm1a+5s1Nq2xq19XP2ntu65x4/aiuPNQ06+mjcvNcn1sHs/1MJl0j/GZm88xlnMu1HnuE2fo+7/Q/fmss9B7kysG3zUZZWXNo7V9Yz7a47TttP1q5m3dB3yvOyHuh1zrQ+ui7SeunTVXUbFpY0l6rbFcJ7Qx0Q6BogpQwKplznJBTeOGw7WJxt2waW8+LHNs7dMan3YsV7+Wm1pL2yw9NXO0evtuNtZYXO1dr7vm1e5myJJH7UNp6DhD9NeIXXuuWHOuuemN8k/7BjKpn89NYJpjWnOjXbeu8yfk2rH6+Fx30tx3LfGHbmvpz7JWNOew9cHVMn4ae3Goh0mNTRr7W+j7v9D9WfNbpPahrHzPV+1x2nba66xmrfvsA75FLJ+xfNaZ1THLMSyxadtq22V5X+BjyjEIZCVQyQJW642Z5UEg1EXU8hDjs7H5HOPzUOJ7k6s9zjoPTXtNm1AXiSzHcm0a1lhc7V2vt4tHc4ymjSU/nezPdZNo2Xtc+Y3bUxoPcxYLS1vtzbj2vLfsj6Hn7ROjJTe+c0szLp9cW89vnzG0x2jbWQ01/Wra+KyPdv02/zfNx36S7i8+c/M5Jmle8rC/+cw7jftJn7VWhGMsVo31YN2j4hy0+dW2014z09wH4u5PGnuHaz6u133Xlk+/1mOs7bU5s9yf+vaZ9DjfvHAcAnkRKFQBK+6iFHUyRx3js3G5jml3MXDdQLr6tN7YWTa1xthJYwwx71B56qRnqJslH0/NhqKxsTxcW/vTruXQ/Xaqv7ibw2Zn1/mnya127bkegC35147pczOXJA6fG/6kMYbMUYiHKGs8PueINf8+Y2iP0bbT7kE+19HQ57TPOrY4aNaIT38+168Q49T30U7ub6HmYL2X1eSxDG1cvq7Xk7ha1rQ2Du0e0+l9wDUfi41lHbrGtV5/QrTX5sznfsLH0ecYSw5oi0CeBXJdwLLebFrap7E5+mwmmjg0beIe+Oqvxb3t1/UArRlf08bnoTSNfpP22c4z6iS3juV7gdSsfWssrvau131vGEL326n+osb1icfnItJuP7I+ZFti1bbVtvM9F7Ket09uQs3NtXdrY7PmRHNut+6T1jEs11NL32m0tfSpzX3cOtZ+f2DS9RFiXprrZahxLPtbiDF9v2vRdw1o8ukzL+0+0cl2rnmltV9o7q187m1914BmjbusLHnU9KVp0zqm5hhNG62j5pqlOb+s68HS3jJfS7+WfNMWgaIIFK6AFXczZLmAWU9+Td9RN5zam82ouVk2NW0M2j41825nGSpP2jgtFzFLn1rPqBPeMlbcTZDrIUAzjqaN5UYsaX8h1rsm76Hj1PTnOm80fSS9iMQ9ALvWU5Sr5bzW7nuum0arVRrzdsXom6ukcwsVlzUO117Vbp1YxrDuu0n69vlONdfDmOv80sQbt45DnVuudauJU2Nh2TdcdnF7U3MsrnMjxNyyLmC5bHzm5FoDeXldMzdNmzTvV63PFZr2nd4HNKau+x3XHqHdzyz7iOv819iHuq/XGKa9LvNyHhMHAqEEcl/A0p7U1g1U22/Sdo1Eub740LIxR7W1Xuhcm6rVVNNe0ybu4cjysGFx0nyfiOXmOOomW3NRjbtB18apaeeKxbo+QuTG96YiLlbXPOLWW7s15OpPs8Y1bUJs8tZCQLsxNbG6THzP6VDrIWofDnWD6purJG5x1wxrPHHXDmtfSa951uuYdY0kMQ+xx2nOp6j7DlfOLXPT5NWnP0v+tBba89RynoeYW9oFrKT3n65rvGYN5KWNJl+W9aRpq2nT6qOJ03I99LmGW2OIy7G2L62Vtp3lPlgbY9Jc+dzXZzFf13UhL+cwcSAQUqAQBay4m7koDO2F2+fG3fJ/C7TJcsXrE2fz2JqChibW0HGG7s8157iLomb+lhtk64NVu/F98t4wdR1rtdcUYUMY+tyMxB3jcnDF7Jq39XWfmyBXjGk84MXdZLviiXuwaz026Tq0nDeusbLMjc91Tbu/ufLjupG3Hq/NaehzMdR+rp2va/34zM96P2Epornidc07xF7sGiPJmvZ5uE9yjluuMxp7rW/IdWXJR57aJrGynmNR8/a5j3atA9e8fNa4q09LXi19pbVOrf26zJPsAVlct9OaryXvtEUg7wKFKWBZNg3t5uVz82u9edRsRNp4LX1pLzqaPhtOIeOs96npzxKf9UZY03dUMUgTe7s1qz2ueS6aONvlKO44TRyuNWSJS/uA62tmebCwbMqaG1ZXscZy86zJiyV+n5vfqP61+XYV9JKepxqjpPN2rX1LDuLaak0t549PbL5x+MSlGcu672r69HFJa36aa2q7ObnWfuh169Nfu2M0+XHNrV3+kpznoeaW5GHYEoPGULOuQpwHnegjiZXlvj1qbpbruCUPrnl1eh9wxdfqldY61fZr2Uesc/N5ZrTe71jHsMy3E+ctYyKQlkChCliuEzvpiZzmA7/PRcjyIGl90LZcdHxdk9xcunJtvcmwPkQm9UxyU2vJe9yNUlJ/18Vde0NhvYC7xtU8yLiKSq4N1XLDG/WwXR/Dde6E3Be068YVk8vGuq6s7V17kzZ+n3WUxnlr3Xvi2mvn7sqhy9h6vE9c2rWvyaPPXmSdo+Z8bu4z9P2EZnyNlWXePv3FHaPNedox1vtPe26acyJEDNbrq8U2T20tVj7rzPc65Xuc9loTYi6atRj6/iHp/qeNJ+4e2LV+LWtKu7e3GzOkf5L5ujx4HYEiCRSygJVXYN/NMK/zIS4EECi+QFX3parOu/grlhkUWSDr8y7r8YqcG2JHAAEEEECgDAIUsAJmkRupgJh0hQACQQSqui9Vdd5BFg2dIOApkPV5l/V4niwchgACCCCAAAKBBChgBYKsd8ONVEBMukIAgcQCVd2TqjrvxAuGDhBIKJDluZflWAlZOBwBBBBAAAEEAglQwAoESQErICRdIYBAEIGqPuBVdd5BFg2dIJBAIMtzL8uxEpBwKAIIIIAAAggEFKCAFRCTm6mAmHSFAAKJBKq6H1V13okWCwcjEEggq/Mvq3ECsdANAggggAACCAQSoIAVCLLeDTdUATHpCgEEzAJp/eYfcyAZH1DVeWfMzHAIOAXSvA/iPHfy0wABBBBAAIHSC1DACpjiNG/cAoZJVwggUFKBqAe8JL/GuQhUVZ13EXJDjNUSSPM+iPO8WmuJ2SKAAAIIINBOgAJWwHWR5o1bwDDpCgEESirQ7gGv7MWreiqrOu+SLmOmVWCBNO+DOM8LvDAIHQEEEEAAgUACFLACQdINAggggAACCCCAAAIIIIAAAggggEA6AhSw0nGlVwQQQAABBBBAAAEEEEAAAQQQQACBQAIUsAJB0g0CCCCAAAIIIIAAAggggAACCCCAQDoCFLDScaVXBBBAAAEEEEAAAQQQQAABBBBAAIFAAhSwAkHSDQIIIIAAAggggAACCCCAAAIIIIBAOgIUsNJxpVcEEEAAAQQQQAABBBBAAAEEEEAAgUACFLACQdINAggggAACCCCAAAIIIIAAAggggEA6AhSw0nGlVwQQQAABBBBAAAEEEEAAAQQQQACBQAIUsAJB0g0CCCCAAAIIIIAAAggggAACCCCAQDoCFLDScaVXBBBAAAEEEEAAAQQQQAABBBBAAIFAAhSwAkHSDQIIIIAAAggggAACCCCAAAIIIIBAOgIUsNJxpVcEEEAAAQQQQAABBBBAAAEEEEAAgUACFLACQdINAggggAACCCCAAAIIIIAAAggggEA6AhSw0nGlVwQQQAABBBBAAAEEEEAAAQQQQACBQAIUsAJB0g0CCCCAAAIIIIAAAggggAACCCCAQDoCFLDScaVXBBBAAAEEEEAAAQQQQAABBBBAAIFAAhSwAkHSDQIIIIAAAggggAACCCCAAAIIIIBAOgIUsNJxpVcEEEAAAQQQQAABBBBAAAEEEEAAgUACFLACQdINAggggAACCCCAAAIIIIAAAggggEA6AhSw0nGlVwQQQAABBBBAAAEEEEAAAQQQQACBQAIUsAJB0g0CCCCAAAIIIIAAAggggAACCCCAQDoCFLDScaVXBBBAAAEEEEAAAQQQQAABBBBAAIFAAhSwAkHSDQIIIIAAAggggAACCCCAAAIIIIBAOgIUsNJxpVcEEEAAAQQQQAABBBBAAAEEEEAAgUACFLACQdINAggggAACCFRDYGJoSGRkWGR0VCZGRmRibFRkfFxkbExkYkImav98T99KMtAnMtAr0t/XNfn3QG9X7Z9FuqrBxCwRQAABBBBAAIGgAhSwgnLSGQIIIIAAAgjkWqBWXBp/7lkZf+H52p/nZKL+94svyMSLL8r4yy/KxMsv1/5+SeTVV2S89kcWvCoTCxbIxGDtz9Bg7U+teKX42Xnzv0a26umuFbNqRa0pkwWuhX83ilyLDohMn9ol06fV/tT/rv1ZbMrC/7Z403/v61EEQRMEEEAAAQQQQKBEAhSwSpRMpoIAAggggECVBSZqxaaxJx6X8Sdrf55+UsafelLGnnpCxp95WsaffVrGan9PPP9cJkRxBawQAUzt/1eBa8Y0kTnTu2TJ6d2Tf89ZrPZn8t/rxTHe7xXCmz4QQAABBBBAoPMCuS5gLbfccpNCjzzySKyUtl3nuYkAAQQQQAABBJII1ItRY488JGOP1v88IuOPPSKjtT9jtT/1d1Pl5SftApZ2novV3rVVL2TVi1qtBa6V53TL4rV3evGDAAIIIIAAAggUQYACVhGyRIwIIIAAAghUTGDs0Ydl7IH7ZbT2Z+zB2t8P/kPGHn6w9hG/2sf7CvCTlwKWi2rWot2y0pwuqRezVqr9Wfg379xyufE6AggggAACCGQvQAEre3NGRAABBBBAAIHXBOof+xu9b37tzz0y+vd7Zez+e2W09qf+vVNF/ilKASvKeJkZXbLKkj2vFbW6/lncKnJOiB0BBBBAAAEEii1AAavY+SN6BBBAAAEECiMwMTwso3ffIaPz75TRe+6Skdqf+rusyvhT9AJWVE5WX7ZbVl+2p/an9vcy3fKGWbVvpOcHAQQQQAABBBDIQKASBazGd2Q1e7q+V6ve1nVcu9fb5awxVtx3dTX31Ryb6/u9Wl93tW+eV5SBa96ademKIyruqL7j8mWNNy5v7cax5rl1Dtr4rONY59GISxtPa/vWddx4XXMuadYMbRBAoHwC9Y/8jdx5m4zW/ozcVft7/l3lm2TEjMpawGqd7iIDXQuLWY2iVu2fZy7C92pVZqEzUQQQQAABBDIUKHUBy1UQsBZFWh/YXf1HtXcVSTpZwPItikQVbVxFsqiiSGt/rn7iCoeaglLceNY8N/dl8bSOo2nf6maJp10BK+p4ilgZ7toMhUCOBervrBq59SYZuf2WyT/jzzyV42jTDa0qBax2ivXfgFh/d1ajqLXeij3pYtM7AggggAACCFRCoLQFrKh3NNWzGvda3Ova41zFFldRoVMFLNe7wOo22kKF5t1mmnlq+mmNK0me2o1nfTdZa+HHGl+7wlG73Uhj087YGk9r0UrTZyV2TyaJAAKTHwMcvukGGb31Rhm55UYZL8gXrGeRuioXsFp9+3u7ZMNVuuVtK/fI+iv18LHDLBYgYyCAAAIIIFBCgdIXsJIUk+LeKWV9rbkwlscClrboE6KIZSkSRRVpksTrW/ixrCVt0SvOU9uHZi2G8IqK1dV3CfdNpoRAZQXqvxlw5MbrZPhv18lIrXA1/sJzlbVwTZwCVrTQ8jO7ZKNVe2WdFXpk7eW7ZQYfOXQtJ15HAAEEEEAAgZpArgtYcUWfRvZ8H55dhRHtO42aV5FPwaH5GEthp3X+mu/ZijpG46xto/GwzDNJnnyOtcSWtqfPegq9LrR5d8XKbosAAgUVGBuT4RuuluHrr5GRG66R0ZJ+4Xoa2aGApVfdoPbOrLXfUP/TPfl3D98Lr8ejJQIIIIAAAhUSKEwBS5MTV9Gp3ff3RL0bytVXu3hcD/Gtr7cW30IUT9rNMcpO8xE+TUEqqn/LfKzFJpd1XOHFZWRdE3HzTLJuXXO0zMPVl8ZL851xPueNxog2CCCQncD4E4/L0DVXyMj1V8nQtVeJjI5kN3iJRqKA5ZfMWYt2Sf07szZYuVs2rL1Liy+E93PkKAQQQAABBMookPsCVgM9rvik+UiYpogT9xCvSb6rSBBVwIp791TcO8zaveYqajTPI+0CVjvPUIUql7WmIBOXU4tNXgtY9fklfWee9pzQ5ENzDtEGAQQ6IzD5XVZXXy7D9cLVXbd3JoiSjUoBK3lCp/SJvG2Vntr3Z/VOfn/W0jP47YbJVekBAQQQQACB4goUpoAVR+wqijSO1RQlkjyIu45tfj2u+OT6jqx2FkkLFa7YtYWM1thcRTtXv67c+rwrSFvw1Jpa3mlm2SpcObHMw9WXpuDnY22ZL20RQCBbgZHbbpKhKy6tFa4uk7GHHsh2cMNoryy2uDwzZxnpkgmZ/eRjMvXlFw1Hd64pBayw9l212tXCQlbty+BrRa0VZ/M5w7DC9IYAAggggED+BUpbwHI9sCcpjESl1TKmtegR9Q40TYHIVVRyFZEax7vmp3Hxnbf1Y31JCjJWU+uctNuCy9vyuqttEi/t+tHOm3YIIJCOwJMvTsgSD9wsw5dfLIOX/1XGn3gsnYEC9nr7WzeW+9dY9996XPX2G2WNm64OOEo6XVHASse10eu6tY8Z1t+VVS9ovXmZnnQHo3cEEEAAAQQQyIUABaxHHvm3RLR7Z1RzA827Xly/ra7Rn09RxlWM8i1UaOddH9/6PUetxTfLvF2Fxqh44ubjMgpZwIrzssbhyn3c60nyqz3Wui5ysQMSBAIlFxgdm5Br/z4u1943Js898pTsddIHCjPjv6++jtyxwbvaxrv2NZfIivfekeu5UMDKLj1rLNstG7+5VzZ+U4+sNId3ZmUnz0gIIIAAAghkK1D6AlZrAcFVTKm3T1o0KWIBq3necWY+RYo48yRFnKjCSpKCS7tjfWP0ja+xBfiOG5VL33g0+fMpbGa71TEaAtUSmP/YuFx972iteDUmdz4y/s/Jn3jzR6XnmSc7jjFW+zzYaHePjHR1y1jPwr9HXvt7tPb3aO3f/7HJVjK82PS2sc54+gn5jwtO6/g84gKggNWZ9LzjjT3yrnox6809MmMa35nVmSwwKgIIIIAAAukIlLaA1foQH8WnLTY1H+86xvV61MO+q2DRbg7WdwvFFehcZj7Fq9ZiTPPcWwsjmiVu+X4wTR7i1oWm2Jmmp2s9aPxCetX7ihrTZd3u9STvZtSsFdogUDWBp1+qv9NqXK66Z1SuvGes7fS/NuXP8vZzv9/2teaiUqOI1FxUahSbhmvFpcniU/fCItRo98J/n/zvrxWhXleUampXH8f101Vrs/rqq0c26x4bk23/8GtXNx19nQJWR/ll+tSuWiGr55/vzOpsNIyOAAIIIIAAAiEESl3AaleQ0XyRe7uiS+O/Jfki6yTvDIpKdugCVlQRK0nxKqrIoynAtM47rhDS3FaTp7jiVauDpj9XEUcbX+v6s/SrGaOdu2V+2sJeVN4183MV70JsfvSBQBEERkdHpf5nZGREhoeHJ//U/7n+3+r/PDQ0LHc/MiTzHx2S+58YksHav9dKStI1Xvu7a0y6Joale2Jk4R8Zkem9QzLr+fv+7Z1P9QLUWK34lNVP98SE9E2MS0+tCNU7Pj75z73jtX+e/Lv27/X/XvvnrvU3FJk6rW1Y0597WjY5d15WIXuNQwHLiy2Vg1aofeH7u2ofL6y/M2uN5bJb66lMhk4RQAABBBCosEApClgVzl9hpt6uIGEpUljaFgalIIFiX5BEEWZmAmO1Aku9eNQoIjWKS/W/G38ahaa4ds2vNffV6KP+37L6qReVGsWkemGpUVRqFJr6aoWlRoGp/nf93ycLUBMLi1D9rxWf6v/cUytGTbb/5zEL+2suWNXHc/3MX/ttMn+dWhGrzc9bbrxKVrnjJlcXHX2dAlZH+SMHX3eF+ruyeuQ/V+uRpRanmJXPLBEVAggggAAC7QUoYLEyMhGggJUJcyqDUMBKhZVOAws0ikrWIlJU8alRUGotLGVaVKq9M6q3t1f6+/ulr69v8s/weK+8PNwnz77aI+NdfVIrO03+Pd5V+3ui8c+1/974b1J7bbLNwtdq732SD0+7Rd528f+9VmT61zufNEWlwGlzdnfju7aUR1Z607+1W/6+u2S9q//qPLbTDShgdToD8eNP6xfZ7C29k3/WX4nfYpjvbBEdAggggAACCwUoYLESUhdwfSm+5uOJFFFST1PkANh3zr7oIzcXlRrvSHK9Q6lRUGr+2Fy7dyc195NlUan+3Uz1glJzYam1yNQoNjXaNf69+e/6Mc3/HtW2u1bEGhoRufC2Uflz7c+tD7X/bivLWnnrnAWy39xtLYd0tO3TSy0rzy61nEjtHV2zn3xUZj75WEfj0Q5OAUsr1fl29QJWo5hVL2zxgwACCCCAAAL5FKCAlc+8lCIq13clWQojlralwMvRJLDPUTIChNIoDDW/86j1Y26t72JqV0Byffyt3keWP83vUqoXhlqLTK6iUqOg1NpPa6Gp3k+9qJTFz6PPTUwWrep/HnnuX79JMMTYv/37l2SRf9wWoiv6iBCggFW8pVH/SOFmb+mRzWvvylp1qWzO8+IpETECCCCAAAKdE6CA1Tn70o/s+tL60gOUZIIUsNJPZHNRqfUjbVHFpdb/7ioyNYpS6c9m4Qj1dyo1F4XavUspqsjU7h1Ljf/WrqBU76c+Xll+6u+ymnzH1a2jMpTS12DtMf0a2fSMr5eFLJfzoICVy7Sog9pk9V7ZfM3eye/K4gcBBBBAAAEE8iFAASsfeSAKBBDImUDUR9i0haLmj8K1+/hcc/9ZTr3dx9ai3r0U906mdgWl5n7qhaas3qmUpV+aY11858J3W111T/KPCbriXGv2oHzr5G1czXg9gQAFrAR4OTq0/k6s+juytlyrV2YvVp5CeY6ICQUBBBBAAAG1QC4LWPfdd596AjREAAEE6gKawpKmTeOdShOK35IWSr7x7iTLu5Ti3r3Urp/GO5coKoXKWph+Rmu1qnNvHpHzbh6V+Y+F/ZigK8IjH95fZsy/1tWM1z0FKGB5wuX0sBnTumTb9Xpl63V7Zbkl+HhhTtNEWAgggAACJRfIZQFrv/32Kzk700MAgbwLuD7+ZnknU+s7nFrfvURRKe+rIXx8rwxNyLk3jcr5t4zKP57KtnDVmM3uM26U95y2d/jJ0eOkAAWsci6E+pe8b7Nen2yzTq+svCSFrHJmmVkhgAACCORVIJcFrF/96ld59SIuBBDIqYDl3UtRxafmolWZvlMppymrZFjPvjwxWbQ696YReez5iY4arDZrVA6a956OxlDmwSlglTm7Ij212tU2tXdj1f+svizfk1XubDM7BBBAAIG8COSygJUXHOJAAAEEEEAghMDjL0zIebWi1Xm14tUzL3W2cNU8n8OeOFCWvP2SEFOkjxYBCljVWRJbrb3wo4XrrkAhqzpZZ6YIIIAAAp0QoIDVCXXGRAABBBCohMCDT49PFq3Oq31c8KXB/BSuGvifXOJ22e7UvSqRi6wnSQEra/HOj/fuNWqFrHV6ZKNVezsfDBEggAACCCBQQgEKWCVMKlNCAAEEEOiswL1PjE9+TPD8m8dkaDR/hauGzspLjMkPTt2ys1glHZ0CX1WFVAAAIABJREFUVkkTq5jWO9/UIx94W59ssDLvyFJw0QQBBBBAAAG1AAUsNRUNEUAAAQQQiBeov+PqjBtG5MwbRgtDdeizP5Jlbjq/MPEWJVAKWEXJVHpxblX7ovd6IevNS/Nl7+kp0zMCCCCAQJUEcl/AOvroo2Pz8elPf9qcr9Y+NX1Yjmm01fRrDp4DEEAAAQRyJ/BU7Xutzrx+YeHq1eH8vuOqHdzOs+bL++d9IXemRQ+IAlbRMxgm/u4umSxifWDDXllmBoWsMKr0ggACCCBQVYFKFbB8i2GtBam4AhXFq6qeSswbAQSqKPDKUK1wVSta1d91lacvZ7fkYvnFJ+R/T9/ccghtFQIUsBRIFWoyY1qXvL9eyKr9WXRKhSbOVBFAAAEEEAgokOsCVuhiUFR/zYWt1ndNuY7Rtg+YM7pCAAEEEOiwwHjtTVb1wtWZtcLVQ8+Mdzia5MP/6MXDZMXrT0/eET38U4ACFouhncDyM7smi1j1YhY/CCCAAAIIIGATqEwBy1UMC1Goco1hSw2tEUAAAQTyKHBB7bcKnlH7uOD8x4tfuGr47jTnfvnw3M/kkbuwMVHAKmzqMgn8Lcv1TBaxtliTL3rPBJxBEEAAAQRKIVCZApYrWxSwXEK8jgACCFRb4NK7Fhaubn6wPIWrRkaXXHRCDjuLjxGGXOEUsEJqlrevjVbtkQ9txG8sLG+GmRkCCCCAQEiBwhSwLF+i7gOUtIDFu6981DkGAQQQyL/AnY+Oy0lXDssV88fyH2yCCL+/4Dey6lW/T9ADhzYLUMBiPVgEdnhrr3z0Hf2y9Izat77zgwACCCCAAAJtBQpRwIrKXajf8ufzpeyWL3Zn7SGAAAIIFE9geHRCfn/lSK14NSKj5XvT1esSssOch2WXuZ8sXqJyGjEFrJwmJsdhzVq0Sz7y9j75UO0PPwgggAACCCDweoHcFrDivli9Po2k73iyvKPLVaxKGgsLEwEEEEAgXwKX3z1WK14Ny92PVaBy9Rr9EtNEfnn2ZvlKRIGjoYBV4OR1OPS1lu+Wj76zXzZ+E9+P1eFUMDwCCCCAQM4Ecl/AinuXVZLCUWsBq54XzViN/DW3jSpwtWubs/wTDgIIIIBAk8Djz9fedXXViJxz40glXQ4aPUFWu/S3lZx76ElTwAotWr3+3rvOwo8VrjibjxVWL/vMGAEEEECgnUBuC1iadCUpYLX279sX787SZIo2CCCAQP4FzrxhZPIjg0+/NJH/YFOKcOslH5fd/vCxlHqvVrcUsKqV77Rmu+iUhR8r/Mjbe6Wvl0JWWs70iwACCCBQDAEKWE15shaxWj/maP0i+GIsEaJEAAEEyi1w28P1L2kfkavvHS33RBWzW2SgS3574XtERqv5DjQFkboJBSw1FQ0VAm9euvaxwnf0yaZv6VW0pgkCCCCAAALlFKCAFaCA1fg4IQWscp4kzAoBBMopsGD4X1/SXt33XL0+t9+UebL2X/6vnEnPcFYUsDLErtBQ9Y8V7rZJvyw5nXdjVSjtTBUBBBBA4DWB3BawNO+G0rRpZFrTVtOmtb/6v1PA4nxCAAEEiiVw+d2jcvwVI3Lv49X5knZthrZY6hn53Ekf0janXYQABSyWRloCy8zomixibbkW78ZKy5h+EUAAAQTyKVD4AlbcF683k7t+q2G9rU8BK+7L3C3Fs3wuD6JCAAEEyiXwwqsTcvzlI3L69XxELiqzfbVffHbC5dvJxIJXy5X8jGdDAStj8AoOt916C9+NNXNR3o1VwfQzZQQQQKCSArktYLkKSpZik6aQZOkvqhjGRwgreQ4xaQQQKIjAJXfW3nVVK17d/xTvunKlbL+es+StFx7qasbrMQIUsFgeWQi8YVa37PqffbIZ342VBTdjIIAAAgh0WCDXBazmIlY7p6h3X8UVo5qLT619Wt/N1a6967cSdjjfDI8AAghUTuDZlxe+6+qsv/GuK23yN1nyednzDx/QNqddGwEKWCyLLAV2eGuv7Fp7N9aMabwbK0t3xkIAAQQQyFYg9wWsqCJWXLHJ9W6qdkWsEMWrRupa+9f2nW3qGQ0BBBAov8Bf7hiV4y4dloee5Wvardk+8cYPS89zT1sPo/1rAhSwWApZC6w0u/ZurFoRa5PVa58D5gcBBBBAAIESChSigOXjXi8iUTjykeMYBBBAoPgCT700IcddNizn3jRa/Ml0aAZf679A3n7+Dzs0evGHpYBV/BwWdQYf3LBPPlX7WOFiU3g3VlFzSNwIIIAAAu0FKGCxMhBAAAEESiXwp1sXftfVo8/xXVdJEvuOOS/KV+fumKSLSh9LAavS6e/45N+4VLd8dtN+2XBV3o3V8WQQAAIIIIBAMIFSFrBcHyEMpkdHCCCAAAK5EXj2lQk56q/DcsEtvOsqVFKOvWM3GXj8gVDdVaofCliVSnduJ7t7rYi1y8Z9uY2PwBBAAAEEELAIlLaAxccHLcuAtggggECxBa69b0x+9Zdh+Qe/YTBoIr807RJ519kHBu2zKp1RwKpKpvM/z/+sfSfW5zcbkGWX4COF+c8WESKAAAIIxAmUsoBFyhFAAAEEqiPw+ytH5LcXD1dnwhnOdIM5r8r/m7tdhiOWZygKWOXJZRlmsvSMLvn85gPybr7gvQzpZA4IIIBAZQUoYFU29UwcAQQQKLbA489P1N51NSSX3jVW7InkPPqj7tlTFn3ozpxHmb/wKGDlLydEJPKxjftr343FRwpZCwgggAACxRSggFXMvBE1AgggUGmBy+4elV9fNCyP1opY/KQrsMeiV8qmZ30z3UFK2DsFrBImtSRT2mDl7sl3Y9W/6J0fBBBAAAEEiiRAAatI2SJWBBBAAAE5+pJhOeGKESQyElhn9qB84+RtMhqtPMNQwCpPLss4k+lTZbKItc26vWWcHnNCAAEEECipAAWskiaWaSGAAAJlE3jg6fHJL2q/5l4+Mph1bo98YF+Zcd8NWQ9b6PEoYBU6fZUJfscN+uQLW/TLAHWsyuSciSKAAAJFFqCAVeTsETsCCCBQEYE/3zYqv/nriDz90nhFZpyvaX5m+g2y1Rn75iuonEdDASvnCSK8fwqsu2KP7PWeflllST5SyLJAAAEEEMi3AAWsfOeH6BBAAIHKCxx18YicdCW/ZbCTC2H1mcNy4Cnv7WQIhRubAlbhUlbpgGcv1iV7bdUv/7kab8Wq9EJg8ggggEDOBShg5TxBhIcAAghUVeClBRPy8wuG5a93jFaVIFfzPvzRb8ucuy7PVUx5DoYCVp6zQ2xRAp/fvF8++g5+SyErBAEEEEAgnwIUsPKZF6JCAAEEKi1wz+PjteLVkNz5CB8ZzMtC+OSMW2S7076Sl3ByHwcFrNyniAAjBLZdr7f2bqwBvheLFYIAAgggkDsBCli5SwkBIYAAAtUWuPzuMTmsVrx65uWJakPkbParzBiVg097T86iym84FLDymxsicwvwvVhuI1oggAACCGQvQAEre3NGRAABBBCIEDjl2hH55Z/5vqu8LpCfPX2wLH3LhXkNL1dxUcDKVToIxkOA78XyQOMQBBBAAIFUBShgpcpL5wgggAACWoFfXDgsp103om1Ouw4IfGzm3bLjKXt0YOTiDUkBq3g5I+L2AnwvFisDAQQQQCAvAhSw8pIJ4kAAAQQqKvD0SxOTHxm8Yv5YRQWKM+03TB+TH5+xZXEC7mCkFLA6iM/QwQXq34v15fcOSF9P8K7pEAEEEEAAAbUABSw1FQ0RQAABBEIL3PZw7fuuzh+W+57ky9pD26bV3yHPHyor/O2stLovTb8UsEqTSibymsAGK/fI17YZkGVmdGGCAAIIIIBARwQoYHWEnUERQAABBC6+Y1QOrRWvXh7ky9qLtBp2mnWffHjeZ4sUckdipYDVEXYGTVlghVldk0WsdVbgrVgpU9M9AggggEAbAQpYLAsEEEAAgcwFzrlxRH56Hl/Wnjl8gAGXXmxCfnbm5gF6KncXFLDKnd8qz27aQJd8det+2WLN3iozMHcEEEAAgQ4IUMDqADpDIoAAAlUWOOWa2m8avIjiVZHXwMGvHCmrXDO3yFNIPXYKWKkTM0CHBfhy9w4ngOERQACBCgpQwKpg0pkyAggg0CmB4y4bkWMvo3jVKf9Q4+4w+wHZ5eTdQnVXyn4oYJUyrUyqReADb+uVvbYawAUBBBBAAIFMBChgZcLMIAgggAACv/zzsJxy7QgQJRCYOU3k/87erAQzSW8KFLDSs6XnfAlssnqv/PcHKWLlKytEgwACCJRTgAJWOfPKrBBAAIFcCXznlEG5Yv5YrmIimGQCBw0dI6tdcWyyTkp8NAWsEieXqb1OYI1lu+WI3aYigwACCCCAQKoCFLBS5aVzBBBAoNoCI6MT8sWjB+X+p8arDVHC2W8z5zHZde4uJZxZmClRwArjSC/FEZgzvVv+sBdFrOJkjEgRQACB4glQwCpezogYAQQQKITAC69OyC6/WCCDIxOFiJcgbQKL9k/IUX/aUmSc4mQ7OQpYtvVE6/IIXHjAItLdVZ75MBMEEEAAgfwIUMDKTy6IBAEEECiNwANPj8tnfr2gNPNhIu0FvjU+V9a6+Eh42ghQwGJZVFng3P+3iAz0VVmAuSOAAAIIpCFAASsNVfpEAAEEKixw4wPjsu+JFK+qsAS2mPOkfG7uR6swVfMcKWCZyTigZAJn7L2ILDalZJNiOggggAACHRWggNVRfgZHAAEEyiVw7X1jcsDcwXJNitlECgz0dslxl2wtE0PkvBWJAhYnDgIi874yTWYuwucJWQsIIIAAAmEEKGCFcaQXBBBAoPIC9d8yWP9tg/xUS+DrPWfKehf+rFqTVsyWApYCiSaVEPj9f02TpRaniFWJZDNJBBBAIGUBClgpA9M9AgggUAWBi+8ck++dTvGqCrluneMmSz4ne/7hg1WceuycKWCxJBD4l8Cxe0yT5WdSxGJNIIAAAggkE6CAlcyPoxFAAIHKC/zp1lH50R+HKu9QVYD6I+nx131Ael96vqoEbedNAYvlgMC/Cxz1uamy8pxuWBBAAAEEEPAWoIDlTceBCCCAAALn3DQqPz2X4lXVV8I+/efJhucfUnWGf5s/BSyWAwKvF/jlp6fKm5ehiMXaQAABBBDwE6CA5efGUQgggEDlBc64flQO/xPFq8ovhBrAO5d8Ub7yhx2haBKggMVyQKC9wM8/NVXWWp4iFusDAQQQQMAuQAHLbsYRCCCAQOUF5l0zIkdeNFx5BwD+JXDsrZ+UgacehuQ1AQpYLAUEogUOqxWx1qSIxRJBAAEEEDAKUMAygtEcAQQQqLrA768ckd9eTPGq6uugdf5fnvJX2fjc78JCAYs1gIBKgO/EUjHRCAEEEECgSYACFssBAQQQQEAtcMIVI3L0JRSv1GAVavi2Oa/IvnPfV6EZx0+Vd2CxFBBwC5y01zRZcjq/ndAtRQsEEEAAgboABSzWAQIIIICASuD060bkiAspXqmwKtroqPl7yKIP313R2f/7tClgsQwQ0Amcufc0WXQKRSydFq0QQACBagtQwKp2/pk9AgggoBK44JZROeRsvrBdhVXhRnsscrls+sdvV1jgX1OngMUyQEAvcOEBi0g3NSw9GC0RQACBigpQwKpo4pk2AgggoBW49K5ROeg0ildaryq3W2f2AvnGydtWmeCfc6eAxTJAQC/QW/ulhBd8fRH9AbREAAEEEKikAAWsSqadSSOAAAI6gRvuH5P9ThrUNaYVAjWBI+/fW2bcf2PlLShgVX4JAGAUmD5V5PSvUcQystEcAQQQqJQABaxKpZvJIoAAAnqBOx8dl68ePyijYxP6g2hZeYHPTr9etjzj/1XegQJW5ZcAAB4Cy8zolhP2rFWy+EEAAQQQQKCNAAUslgUCCCCAwOsEHnxmQvY+YYE89wrFK5aHTWD1WUNy4LytbQeVsDUFrBImlSllIvDGpbrlV7tTxMoEm0EQQACBgglQwCpYwggXAQQQSFvgqRfHZf8/DMkDT4+nPRT9l1Tg8Ee+IXPuvqqks9NNiwKWzolWCLQTWGeFHjn0E1PAQQABBBBA4N8EKGCxIBBAAAEE/inw6tCEHHDyoNz2EMUrloW/wK4zbpZtTvuqfwclOJICVgmSyBQ6KrDder2y97YDHY2BwRFAAAEE8iVAAStf+SAaBBBAoKMC3zllSK6YP9rRGBi8+AKrzhyR75+yVfEnkmAGFLAS4HEoAq8J7Lllv+y0UR8eCCCAAAIITApQwGIhIIAAAghMChx2wbCcecMIGggEETj0if+RZW6/KEhfReyEAlYRs0bMeRT4wUenyEar9uQxNGJCAAEEEMhYgAJWxuAMhwACCORRYO7VI/LrvwznMTRiKqjAx5a4Q3Y89b8KGn3ysClgJTekBwQaAkfsNlXWWLYbEAQQQACBigtQwKr4AmD6CCCAwMV3jsr3Th8CAoGgAivMGJNDTtsyaJ9F6owCVpGyRaxFEDhuj2my3MyuIoRKjAgggAACKQlQwEoJlm4RQACBIgjc9ei4fGPuoLywYKII4RJjwQR+9Oz/yoo3nVOwqMOESwErjCO9INAQqBevjth1qkyfShGLVYEAAghUVYACVlUzz7wRQKDyAs+9MiHfrP3Gwbsf4zcOVn4xpATwoZn3yIdO+XxKvee7WwpY+c4P0RVTYOM39ch3PzxFKGEVM39EjQACCCQVoICVVJDjEUAAgYIKHHTakFx6F79xsKDpK0TYSy82Lj87c4tCxBo6SApYoUXpD4GFAu9dp1f2e98AHAgggAACFRSggFXBpDNlBBBA4MiLhmXeNfzGQVZC+gIHv/RLWeW6k9MfKGcjUMDKWUIIp1QCH3p7n3xxi/5SzYnJIIAAAgi4BShguY1ogQACCJRK4IzrR+XwP/Gl7aVKao4ns+PsB+RjJ++W4wjTCY0CVjqu9IpAQ+Dzm/fLR9/RBwgCCCCAQIUEKGBVKNlMFQEEELjqnlH51jyKV6yE7ARmTpuQ/zt78+wGzMlIFLBykgjCKLXA9z8yRd7xxp5Sz5HJIYAAAgj8S4ACFqsBAQQQqIjA/U+NywG13zj41Iv8xsGKpDw30zxowe9ktauOz008WQRCASsLZcaousByM7vlRztPkWVm8LXuVV8LzB8BBKohQAGrGnlmlgggUHGB0bGJWvFqSP72j7GKSzD9TghsO+cR+dTcT3Ri6I6NSQGrY/QMXDGB+m8m/F7tNxPygwACCCBQfgEKWOXPMTNEAAEEat95NSxnXM+XtrMUOiOwWO3Z8jfnbtaZwTs0KgWsDsEzbCUFdn5nn3xuM77UvZLJZ9IIIFApAQpYlUo3k0UAgSoKnHnDiBx2wXAVp86ccyTw7dHfy5qX/iZHEaUbCgWsdH3pHYFWgf23H5Ct1u4FBgEEEECgxAIUsEqcXKaGAAII3PzAuOz/hwUywicHWQwdFthyzhPy2bk7dziK7IangJWdNSMhUBeov9PzRx+bKqst0w0IAggggEBJBShglTSxTAsBBBB47pWJWvFqUO57YhwMBDouMFD7bffHXrSVyGg1PspKAavjS44AKiiw1ht6Jr/UfUptv+EHAQQQQKB8AhSwypdTZoQAAghMChx85pBcdPsoGgjkRmB/OVXW/8sRuYknzUAoYKWpS98IRAtst16v7L3tAEQIIIAAAiUUoIBVwqQyJQQQQOCEK0bk6Ev43itWQr4ENl3yGdnjDx/KV1ApRUMBKyVYukVAIfDFLfvlQxvxNiwFFU0QQACBQglQwCpUuggWAQQQcAtceteoHHTakLshLRDIWKCrS+T4q3eU3ldezHjk7IejgJW9OSMi0Czw412myFtX6gEFAQQQQKBEAhSwSpRMpoIAAgg8+Ezte69OWiBPvjgBBgK5FNin52zZ8MKf5DK2kEFRwAqpSV8I2AVWX7ZH6kWsaf32YzkCAQQQQCCfAhSw8pkXokIAAQS8BL5e+9L26/7Orxz0wuOgTAQ2nvOCfHnu+zMZq5ODUMDqpD5jI7BQYMcNeuXL7+X7sFgPCCCAQFkEKGCVJZPMAwEEKi/wu9p3Xp1Y++4rfhDIu8CxN39cBp55NO9hJoqPAlYiPg5GIJjA/tsPyFZr9wbrj44QQAABBDonQAGrc/aMjAACCAQTuPreUfnmyXzvVTBQOkpV4CsDF8o7zzs41TE63TkFrE5ngPERWCgwe7GuyY8SrjCrGxIEEEAAgYILUMAqeAIJHwEEEHhpwYTs8/tBue+JcTAQKITAhnNeln3mbl+IWH2DpIDlK8dxCIQX+I/VeuWgnfgoYXhZekQAAQSyFaCAla03oyGAAALBBQ67YFjOvIGPDgaHpcNUBY6683Oy6GP3pjpGJzungNVJfcZG4PUCu2/aL7ts3AcNAggggECBBShgFTh5hI4AAgj8+bZR+cFZfHSQlVA8gT2nXSabnP2d4gWujJgClhKKZghkKFD/KOFbV+rJcESGQgABBBAIKUABK6QmfSGAAAIZCjz63ITsW/vo4BMv8NHBDNkZKpDAurNflQNO3i5Qb/nrhgJW/nJCRAisvmzP5PdhTevHAgEEEECgiAIUsIqYNWJGAAEEagL/c8aQ/PWOUSwQKKzAkfd9RWY8cEth448LnAJWKdPKpEogsOMGvfLl9/J9WCVIJVNAAIEKClDAqmDSmTICCBRf4LTrRuQXFw4XfyLMoNICn1v0atnirANKaUABq5RpZVIlEdh/+wHZau3eksyGaSCAAALVEaCAVZ1cM1MEECiJwN2Pjcm+Jw7Kq9SvSpLR6k7jLbOG5Dvzti4lAAWsUqaVSZVEYKnFu+SnH58qS8/oKsmMmAYCCCBQDQEKWNXIM7NEAIESCex/0qBcf/9YiWbEVKoscPhDB8ice64uHQEFrNKllAmVTOA9a/XK13fgo4QlSyvTQQCBkgtQwCp5gpkeAgiUS+C4y0bk2Mt461W5slrt2ew6/UbZ5oy9S4dAAat0KWVCJRTYZ9t+2Xa9vhLOjCkhgAAC5RSggFXOvDIrBBAoocCdj47LV48flNGxiRLOjilVVeCNS4zI/5y6VemmTwGrdCllQiUUmL1Yt/zk4wOy/MzuEs6OKSGAAALlE6CAVb6cMiMEECipwLfnDcqV9/DRwZKmt9LTOvSx78oyd/61VAYUsEqVTiZTYoHN1+yVb+7IRwlLnGKmhgACJRKggFWiZDIVBBAor8BZfxuRn5/PRwfLm+Fqz+zjM26X7U/bq1QIFLBKlU4mU3KBr249INu/ld9KWPI0Mz0EECiBAAWsEiSRKSCAQLkFHnt+XL5W++jgUy/x0cFyZ7q6s1th8TE55PQtSwVAAatU6WQyJReYMa32Wwk/MUVWnM1HCUueaqaHAAIFF6CAVfAEEj4CCJRf4CfnDsm5N42Wf6LMsNIChzx9iKxwy3mlMaCAVZpUMpGKCGyyeo/89wenVGS2TBMBBBAopgAFrGLmjagRQKAiApfdPSYHnjpYkdkyzSoLfGTmfPngKV8oDQEFrNKkkolUSGCvrfrlA2/jtxJWKOVMFQEECiZAAatgCSNcBBCojsDQiNR+6+ACmf/4eHUmzUwrK7Ds9An56Rmbl2b+FLBKk0omUiGBxaZ2yU92mSKrLsVHCSuUdqaKAAIFEqCAVaBkESoCCFRL4HeXDMuJV9SqWPwgUBGBg184Qla54dRSzJYCVinSyCQqKPCuN/fKdz/EbyWsYOqZMgIIFECAAlYBkkSICCBQPYFbHxqb/OJ2vra9ermv8ozfP+t+2XneZ0pBQAGrFGlkEhUV+PoOA/KetfithBVNP9NGAIEcC1DAynFyCA0BBKorcMDcQbn2vrHqAjDzSgrMXmRCjvhjOT5GSAGrkkuYSZdEYNUlu+XwXafIQF9XSWbENBBAAIFyCFDAKkcemQUCCJRI4MwbRuSwC4ZLNCOmgoBe4MBXjpLVrzlRf0BOW1LAymliCAsBpcCn390vn3gXX+iu5KIZAgggkIkABaxMmBkEAQQQ0Am8sGBCvnTMAnnkOT48qBOjVdkEtpv1kHxy3qcKPy0KWIVPIROouMCita/BOnzXqbLCbL7QveJLgekjgECOBChg5SgZhIIAAgj89uJh+f2VfHE7K6G6AtOniPz63M0KD0ABq/ApZAIIyLbr9co+2/KF7iwFBBBAIC8CFLDykgniQACBygvc9+T45LuvhkYrTwFAxQW+PXyirHn5UYVWoIBV6PQRPAL/FPjhzlNkw1V6EEEAAQQQyIEABawcJIEQEEAAgbrAj84ekj/dQvWK1YDAVrMfk8+cvEuhIShgFTp9BI/APwU2WLlHDvlY7a2h/CCAAAIIdFyAAlbHU0AACCCAgMg1td84+I3abx7kBwEERKbUvjf5mAu3EBkfLywHBazCpo7AEXidwNe2GZD3rd+LDAIIIIBAhwUoYHU4AQyPAAII1AX+30mD8rf7x8BAAIHXBPYfP0XWv/gXhfWggFXY1BE4Aq8TWH5m1+QXuk+f2oUOAggggEAHBShgdRCfoRFAAIG6wNk3jsih5w2DgQACTQKbzXlavjD3w4U1oYBV2NQROAJtBXbZuE9237QfHQQQQACBDgpQwOogPkMjgAACLw9OyJeOG5QHny7uR6XIIgJpCPTUfnP9sZdvL72DL6fRfep9UsBKnZgBEMhUoL+3/i6sKfLGpWqbEz8IIIAAAh0RoIDVEXYGRQABBBYKHHPpsBx/+QgcCCDQRmCf7j/Khn/+aSFtKGAVMm0EjUCswDbr9sq+2w2ghAACCCDQIQEKWB2CZ1gEEEDgH0+NT7776tWhCTAQQKCNwLtmPydfOvmDhbShgFXItBE0Ak6Bn39qqqy1PO/CckLRAAEEEEhBgAJWCqh0iQACCGgEfnrukJxz06imKW0QqKzAMTfsLFNeeKJw86eAVbiUETACKoEt1uyVb+zIu7BUWDRCAAEEAgtQwAoMSncIIICARuCOR2qgbU+PAAAgAElEQVTvvjp2gaYpbRCotMCX+y6QjS/4YeEMKGAVLmUEjIBa4McfmyJvXblH3Z6GCCCAAAJhBChghXGkFwQQQMAk8IOzhuTPt/HuKxMajSspsNHsl2Tvk3co3NwpYBUuZQSMgFrgP1brkYN2mqJuT0MEEEAAgTACFLDCONILAgggoBa48R9jsu/vB9XtaYhA1QWOun13WfSJvxeKgQJWodJFsAiYBf7nw1PknW/iXVhmOA5AAAEEEghQwEqAx6EIIICAj8BBpw3JpXfx7isfO46ppsAXp1wi7z73wEJNngJWodJFsAiYBTZatVd+8FG+C8sMxwEIIIBAAgEKWAnwOBQBBBCwClx976h88+Qh62G0R6DSAuvNekW+Pu99hTKggFWodBEsAl4C3/7AgGy6Rq/XsRyEAAIIIGAXoIBlN+MIBBBAwFvgmycPytX3jnkfz4EIVFXgyHv2khkP3V6Y6VPAKkyqCBQBb4F1V+yRn36c78LyBuRABBBAwChAAcsIRnMEEEDAV+Cyu8fkwFP57itfP46rtsDnFrlKtvjjNwqDQAGrMKkiUAQSCez3vn557zp9ifrgYAQQQAABnQAFLJ0TrRBAAIHEAvUvbq9/gTs/CCBgF1hz5gL59inb2g/s0BEUsDoEz7AIZCywxrLdcsRuUzMeleEQQACBagpQwKpm3pk1AghkLPDn20blB2fx3VcZszNcyQQO/8d+Mufv1xViVhSwCpEmgkQgiMA+2w7ItuvxXVhBMOkEAQQQiBGggMXyQAABBDIQ+NKxC+SOR8YzGIkhECivwG6L/U22PnOfQkyQAlYh0kSQCAQRWHP5bjnsU7wLKwgmnSCAAAIUsFgDCCCAQOcEzrlpVH56Lu++6lwGGLksAm9aYli+d+p7CzEdCliFSBNBIhBM4FvvH5DN3sK7sIKB0hECCCDQRoB3YLEsEEAAgZQFvnzcoNz+MN99lTIz3VdE4KeP/Lcse/eluZ8tBazcp4gAEQgqsOEqPfLDnfmNhEFR6QwBBBBoEaCAxZJAAAEEUhS47O7R2m8e5N1XKRLTdcUEdpl+i+xwxldyP2sKWLlPEQEiEFzg4I8MyNvfyLuwgsPSIQIIIPCaAAUslgICCCCQosB3ThmSK+aPpjgCXSNQLYGVFh+VH57+ntxPmgJW7lNEgAgEF3j3Gr3ynQ8MBO+XDhFAAAEEFgpQwGIlIIAAAikJ3PrQmHz1+MGUeqdbBKor8KMnfygr3nZBrgEoYOU6PQSHQGoCP699mftatS915wcBBBBAILwABazwpvSIAAIITAocet6QnH0j775iOSAQWuDDM+6SnU77Yuhug/ZHASsoJ50hUBiBbdbtlX23411YhUkYgSKAQKEEKGAVKl0EiwACRRF4+Nlx+fxRC2SI+lVRUkacBRJYbrFx+cmZW+Q6YgpYuU4PwSGQmkBXredffXaqrLok78JKDZmOEUCgsgIUsCqbeiaOAAJpChx9ybCccMVImkPQNwKVFjj4+cNklb+dnlsDCli5TQ2BIZC6wAc37JP/ek9/6uMwAAIIIFA1AQpYVcs480UAgdQFXh6ckM//doE88cJE6mMxAAJVFXj/EvfJzqd+NrfTp4CV29QQGAKpC0yrfYLw17tPk2Vm1N+PxQ8CCCCAQCgBClihJOkHAQQQeE3g9OtH5Ig/DeOBAAIpCsxZZFwO/2N+P0ZIASvF5NM1AgUQ+MS7+uTT7+ZdWAVIFSEigECBBChgFShZhIoAAsUQ2PPoBXL3Y+PFCJYoESiwwEEv/1pWu/akXM6AAlYu00JQCGQmsNTi3XLU56bKNGpYmZkzEAIIlF+AAlb5c8wMEUAgQ4GL7xyT750+mOGIDIVAdQXeN+sh+cS8T+USgAJWLtNCUAhkKrD3tgOy3Xq9mY7JYAgggECZBShglTm7zA0BBDIX+MbJg3LNvWOZj8uACFRRYMZUkSPP2SyXU6eAlcu0EBQCmQqsv1KP/O8uUzIdk8EQQACBMgtQwCpzdpkbAghkKnDXo+PyX8csyHRMBkOg6gLfGjxO1rry6NwxUMDKXUoICIGOCNQLWPVCFj8IIIAAAskFKGAlN6QHBBBAYFLgyIuGZd41I2gggECGAlvNelQ+M+/jGY6oG4oCls6JVgiUXaD+EcL6Rwn5QQABBBBILkABK7khPSCAAALyytCE7P6bBfLUixNoIIBAhgLT+kR+d0H+PkZIASvDRcBQCORYoP4l7vUvc69/qTs/CCCAAALJBChgJfPjaAQQQGBS4LybR+V/zxlCAwEEOiCw/+jJsv6lv+zAyNFDUsDKVToIBoGOCnxus37Z+Z21ajs/CCCAAAKJBChgJeLjYAQQQGChwP4nDcr19/Pl7awHBDohsOmsp2SPeR/pxNCRY1LAylU6CAaBjgqsulS3/Hr32m+d4AcBBBBAIJEABaxEfByMAAIIiNz28Jh85bhBKBBAoEMCvbVP5hxz6XbSO/xqhyJ4/bAUsHKTCgJBIBcCB+40Rf5zNb7MPRfJIAgEECisAAWswqaOwBFAIC8Cv7hwWE67ji9vz0s+iKOaAvvImbLhX36Wm8lTwMpNKggEgVwIbLJ6r/z3B/ky91wkgyAQQKCwAhSwCps6AkcAgTwIvLRg4Ze3P/MyX96eh3wQQ3UF/mP2s7LXyTvlBoACVm5SQSAI5Eag/jHC+scJ+UEAAQQQ8BOggOXnxlEIIIDApMAf/zYiPzt/GA0EEMiBwDHXfUSmvPRUDiIRoYCVizQQBAK5Eqh/kXv9C935QQABBBDwE6CA5efGUQgggMCkwD4nLpCbHhhHAwEEciDw5d7zZeM//SgHkVDAykUSCAKBnAksu0S3HPOFqdLDm7BylhnCQQCBoghQwCpKpogTAQRyJ3Dzg2Oy9wl8eXvuEkNAlRXYaPYLsvfJ78/F/HkHVi7SQBAI5E6AL3PPXUoICAEECiRAAatAySJUBBDIl8ARfxqW06/ny9vzlRWiqbrAUTfvJos+80DHGShgdTwFBIBALgW2WrtX9t+eL3PPZXIICgEEci9AASv3KSJABBDIo8BY7VODnzryVXn8eb68PY/5IabqCuw58FfZ5LzvdhyAAlbHU0AACORSYLEpUvsY4TSZsUhXLuMjKAQQQCDPAhSw8pwdYkMAgdwKXDF/VL5zylBu4yMwBKoqsP6sV2T/ee/r+PQpYHU8BQSAQG4F9t1uQLZZtze38REYAgggkFcBClh5zQxxIYBArgV+cu6QnHvTaK5jJDgEqirwy7v2lCUevbOj06eA1VF+Bkcg1wIbv6lXvvdhPkaY6yQRHAII5FKAAlYu00JQCCCQZ4FXh0V2/eWr8uwrfHwwz3kituoKfHbqlbLlOd/sKAAFrI7yMzgCuReo/zbCN8zi1xHmPlEEiAACuRKggJWrdBAMAggUQeAvt4/K98/k44NFyBUxVlNgrZmD8q1Ttuno5ClgdZSfwRHIvcDnN++Xj76jL/dxEiACCCCQJwEKWHnKBrEggEAhBA4+a0guuo2PDxYiWQRZWYHD799X5tx/Q8fmTwGrY/QMjEAhBNZ+Q4/87JO1b3TnBwEEEEBALUABS01FQwQQQEDk+VcnZNcjF8jLg3x8kPWAQJ4Fdlv0Otn6rP06FiIFrI7RMzAChRE4YtepssZyfIywMAkjUAQQ6LgABayOp4AAEECgSALn3Twi/3tO7Uuw+EEAgVwLvHmJIfnuqVt3LEYKWB2jZ2AECiOwy8Z9svum/YWJl0ARQACBTgtQwOp0BhgfAQQKJXDgqYNy2d1jhYqZYBGoqsChD31blrnn8o5MnwJWR9gZFIFCCaw0u1t++/mphYqZYBFAAIFOClDA6qQ+YyOAQKEEnnhh4ccHR8b4+GChEkewlRXYZbGbZYczv9qR+VPA6gg7gyJQOIEf7jxFNlylp3BxEzACCCDQCQEKWJ1QZ0wEECikwFk3jMrPL+C3DxYyeQRdSYGVFh+RH56+VUfmTgGrI+wMikDhBD7y9j75whZ8jLBwiSNgBBDoiAAFrI6wMygCCBRR4IC5g3LtfXx8sIi5I+bqCvzo8YNlxTsuzByAAlbm5AyIQCEF3rR0txz5GT5GWMjkETQCCGQuQAErc3IGRACBIgo89eKEfOKXC2SUjw8WMX3EXGGBDy9+p+x0+p6ZC1DAypycAREorEC9gFUvZPGDAAIIIBAvQAGLFYIAAggoBM6/ZVR+fDYfH1RQ0QSBXAkst9iY/OTMLTOPiQJW5uQMiEBhBeofIax/lJAfBBBAAAEKWKwBBBBAILHAwWcOyUW3jybuhw4QQCB7ge8/8zNZ9eYzMx2YAlam3AyGQKEF6l/iXv8yd34QQAABBChgsQYQQACBRAKDIyKf+L9X5blX+O2DiSA5GIEOCbx/xr2y82mfy3R0CliZcjMYAoUW6OvpkuO/OFXmTO8q9DwIHgEEEEhbgI8Qpi1M/wggUHiBK+aPyXdOGSz8PJgAAlUVWHLRCTnsrM0znT4FrEy5GQyBwgvsv/2AbLV2b+HnwQQQQACBNAUoYKWpS98IIFAKgcMvGJIzbuDjg6VIJpOorMCBLxwpq98wN7P5U8DKjJqBECiFQL14VS9i8YMAAgggEC1AAYvVgQACCDgEPv3rBfLg0+M4IYBAgQW2W+IB+eSpu2U2AwpYmVEzEAKlEKh/fLD+McL6xwn5QQABBBBoL0ABi5WBAAIIxAjc+tCYfPV4Pj7IIkGg6AIzpk7Ikedk9zFCClhFXzHEj0D2AvUvcq9/oTs/CCCAAAIUsFgDCCCAgFngmEuH5fjLa9/izg8CCBRe4FsLjpW1rjomk3lQwMqEmUEQKJXAR97eJ1/Yor9Uc2IyCCCAQEgB3oEVUpO+EECgdAJfOW5Qbnt4rHTzYkIIVFFgq5mPyGdO+UQmU6eAlQkzgyBQKoE3Ld0tR35maqnmxGQQQACBkAIUsEJq0hcCCJRK4B9Pjcvuv1lQqjkxGQSqLDCtf0J+d342HyOkgFXllcbcEfAX+O3np8pKs7v9O+BIBBBAoMQCFLBKnFymhgACyQROu25EfnHhcLJOOBoBBHIlsP/wH2T9y3+VekwUsFInZgAESimw97b9st16faWcG5NCAAEEkgpQwEoqyPEIIFBagYNOG5RL7+Ljg6VNMBOrpMBms56QL8zbOfW5U8BKnZgBECilwHvX6ZX93jdQyrkxKQQQQCCpAAWspIIcjwACpRSYmBD56OGvyjMv1/6BHwQQKI1AX2+X/O6iraRvLN13V1LAKs2SYSIIZCrwhlndcswX+B6sTNEZDAEECiNAAaswqSJQBBDIUuDWh8bkq8cPZjkkYyGAQEYC+4yfLhtefFiqo1HASpWXzhEotcDvat+DtSLfg1XqHDM5BBDwE6CA5efGUQggUHKBuVePyK//ku47NEpOyPQQyK3Af8x6Rvaa96FU46OAlSovnSNQaoGvbN0vO7yV78EqdZKZHAIIeAlQwPJi4yAEECi7wLfnDcqV9/D9V2XPM/OrrsDRV+8kU199NjUAClip0dIxAqUX2HKtXjlgB74Hq/SJZoIIIGAWoIBlJuMABBAou8DI6ITseOirMjRS9pkyPwSqK/ClrnPlXRf9ODUAClip0dIxAqUXWGZGl5yw57TSz5MJIoAAAlYBClhWMdojgEDpBW5+YFz2PnFB6efJBBGossDbZz0vX5v3gdQIKGClRkvHCFRC4Lg9pslyM7sqMVcmiQACCGgFKGBppWiHAAKVETj+8mE55lLeflWZhDPRygocdeMnZdHnHk5l/hSwUmGlUwQqI7DPtgOy7Xq9lZkvE0UAAQQ0AhSwNEq0QQCBSgnsfcKg3Pwg339VqaQz2UoKfLHvL/LuC76XytwpYKXCSqcIVEbgPWv3yte353uwKpNwJooAAioBClgqJhohgEBVBAZrb7za7sevVGW6zBOBSgusP+tl2X/e9qkYUMBKhZVOEaiMwJLTu+SkvfgerMoknIkigIBKgAKWiolGCCBQFYFr7xuTA+YOVmW6zBOBygv88o49ZInH7w7uQAErOCkdIlA5gRP/a5osvTjfg1W5xDNhBBCIFKCAxeJAAAEEmgSOvGhY5l3D91+xKBCoisBnp1wuW5777eDTpYAVnJQOEaicwDd2HJAt1uR7sCqXeCaMAAIUsFgDCCCAgEbgi79bIPMfH9c0pQ0CCJRAYO1ZC+Sb87YNPhMKWMFJ6RCBygnstFGf7Lllf+XmzYT/f3v3ASVJWe4P+J08s0taUMmIgATFBIIBLqAkBRFJKkkJekFFzIroVfGvGFC8GBAVBDGAEgQBFZGLghJEVBBEgigIgiJI2t3J8++e2cVxmJ0O091TVd/T5+xZ2Kn66n2f94Nz9neqqgkQILAsAXdg2RsECBCYJLDDsQtjjAgBAkkJfOH2d8ST7/pdQ3sWYDWU02IEkhTYdK2OOOF1vUn2rmkCBAhMJyDAsi8IECCwROD20p1Xh5XuwPIhQCAtgYPm/ypedsH7Gtq0AKuhnBYjkKRAZ0fExe+bn2TvmiZAgIAAyx4gQIDADAI/+t1QfOaHg4wIEEhMYKMF/XHMOS9vaNcCrIZyWoxAsgJfPbQv1l+1Pdn+NU6AAIHJAu7Ash8IECCwROCEiwfiB9cN8yBAIEGB4+/8QKzxpysb1rkAq2GUFiKQtMC7dumJXZ7rRe5JbwLNEyDwuIAAy2YgQIDAEoEjvrE4br7HC9xtCAIpCuw7/3ex+wXvaFjrAqyGUVqIQNICr3heZ7zj5T1JG2ieAAECSwUEWPYCAQIElgjs/KmFMTyCgwCBFAXWW2kojj13p4a1LsBqGKWFCCQtsEHp8cGvlB4j9CFAgACBCAGWXUCAAIGSwJ/vH403fM0L3G0GAikLfOrej8VTb760IQQCrIYwWoQAgZLAT46aFx3tbSwIECCQvIAAK/ktAIAAgbLAT34/HJ+6YAAGAQIJC+yzwk2x13lHNERAgNUQRosQIFAS+MLreuMZa5W+ktCHAAECiQsIsBLfANonQGBC4EuXDMa51w7hIEAgYYG1VhiJz5y3Q0MEBFgNYbQIAQIlgSN26ok9nu9F7jYDAQIEBFj2AAECBEoCb//m4vj9X73A3WYgkLrAsf88Pta74YJZMwiwZk1oAQIElgjs+KzOOGo3L3K3IQgQICDAsgcIECBQEtj1uIXR7wYse4FA8gKvWvG2eO33/3vWDgKsWRNagACBJQLrrNIepx7mRe42BAECBARY9gABAskL/PWB0TjoK17gnvxGAECgJLDqciNxwg9m/xihAMt2IkCgkQIXvWde9HZ5kXsjTa1FgED+BARY+ZuZigkQaLDA5X8cjmPO9QL3BrNajkBuBT7y0Imx8W/OmlX9AqxZ8TmZAIEpAl85tC82WLWdCwECBJIWEGAlPX7NEyBQFvjWLwbj1Ms9P2g3ECAwIbDrgr/EgeccPCsOAdas+JxMgMAUgQ++qide8gwvcrcxCBBIW0CAlfb8dU+AQEng2PMH4tKbhlkQIEBgXGBB31h8+aKXzkpDgDUrPicTIDBF4KBtuuPArbu4ECBAIGkBAVbS49c8AQJlgTd9fXHcep9vILQbCBD4t8AHF349Nr3mm3WTCLDqpnMiAQLTCGz/zM44enffRGhzECCQtoAAK+35654AgZKAbyC0DQgQmCqw04K745BzDqwbRoBVN50TCRCYRmCj1dvjxIN9E6HNQYBA2gICrLTnr3sCyQv845HR2PeLvoEw+Y0AgMAUgeVKNzqc/KOX1O0iwKqbzokECEwjMK874oJ3z2dDgACBpAUEWEmPX/MECFz355F47xn9IAgQIPAEgff1fzued+XJdckIsOpicxIBAjMInPW2ebHy/DZGBAgQSFZAgJXs6DVOgEBZ4Pu/Hoov/mQQBgECBJ4g8JKV74vDzt63LhkBVl1sTiJAYAaB4w/ojees08GIAAECyQoIsJIdvcYJECgLnHDxQPzgOt9AaDcQIPBEge7SN9afcsmO0TVW+/8jBFh2FAECjRZ45y49setzS/9j8iFAgECiAgKsRAevbQIEJgTe/e3++O2dIzgIECAwrcC7Rs6NLX7+hZp1BFg1kzmBAIEKAvu8oDMO3943EdooBAikKyDASnf2OidAoCTw6s8vigceG2NBgACBaQW2Wvmf8daz96lZR4BVM5kTCBCoIPCip3fEx/bp5USAAIFkBQRYyY5e4wQILBoYi90+uwgEAQIEZhQ47co9orf/oZqUBFg1cTmYAIEqBNZepT1OO6yviiMdQoAAgWIKCLCKOVddESBQhcAf/zYSbznNNxBWQeUQAkkLHBkXxov/77M1GQiwauJyMAECVQpcevT8Ko90GAECBIonIMAq3kx1RIBAlQJX3DISHzlHgFUll8MIJCvwglX+Fe84a8+a+hdg1cTlYAIEqhQ4863z4snLt1V5tMMIECBQLAEBVrHmqRsCBGoQOP+6ofj8xYM1nOFQAgRSFfjadfvH8g//rer2BVhVUzmQAIEaBL7w+t54xpodNZzhUAIECBRHQIBVnFnqhACBGgVO/flQfOuXAqwa2RxOIEmBN3X8NLa95ONV9y7AqprKgQQI1CDwoT16YttNOms4w6EECBAojoAAqziz1AkBAjUKfOaigfjR9cM1nuVwAgRSFHjeyo/G+85+ZdWtC7CqpnIgAQI1CLxph+7Ye8uuGs5wKAECBIojIMAqzix1QoBAjQIf+F5/XH37SI1nOZwAgVQFTvz9G2Ll+/9UVfsCrKqYHESAQI0C5fCqHGL5ECBAIEUBAVaKU9czAQLjAod/fXHcdt8oDQIECFQl8Ibuy2OHH3+4qmMFWFUxOYgAgRoFyo8Plh8j9CFAgECKAgKsFKeuZwIExgVe/YVF8cCjYzQIECBQlcCzVl4UHzh716qOFWBVxeQgAgRqFCi/wL38IncfAgQIpCggwEpx6nomQGBcYIdjF4b4ymYgQKAWgS/c+rZ48t03VDxFgFWRyAEECNQh8OTl2+LMt86r40ynECBAIP8CAqz8z1AHBAjUIfCvhWOx9wmL6jjTKQQIpCxwUN818bKLjqpIIMCqSOQAAgTqFLj06Pl1nuk0AgQI5FtAgJXv+ameAIE6BW7/+2gcdsriOs92GgECqQpstFJ/HHPuyyu2L8CqSOQAAgTqFCjfgVW+E8uHAAECqQkIsFKbuH4JEBgXuPaOkTjqzH4aBAgQqFng+D+/P9b489UznifAqpnVCQQIVClQfgdW+V1YPgQIEEhNQICV2sT1S4DAuMCPrx+O4y4aoEGAAIGaBfad95vY/cJ3CbBqlnMCAQKNECh/C2H52wh9CBAgkJqAACu1ieuXAIFxge9cORSn/GyQBgECBGoWWG+lwTj23J0FWDXLOYEAgUYIvGmH7th7y65GLGUNAgQI5EpAgJWrcSmWAIFGCXz5p4Nx9q+GGrWcdQgQSEzgU3d/NJ5662XL7NojhIltCO0SaKHAfi/ujkO3E2C1kNylCBDIiIAAKyODUAYBAq0V+NQFA/GT3w+39qKuRoBAYQT2Wf7G2Ov8twqwCjNRjRDIj8Dum3fFkTt356dglRIgQKBBAgKsBkFahgCBfAl84HsDcfXtAqx8TU21BLIjsPbyQ3Hc+TsJsLIzEpUQSEZgx2d1xlG79STTr0YJECCwVECAZS8QIJCkwBGnLY6b/zaaZO+aJkCgMQIf//tnYv2bLpp2MY8QNsbYKgQIPFFgqw0746N7C7DsDQIE0hMQYKU3cx0TIFASeN2XF8U9/xpjQYAAgboFXrXCrfHa8w4TYNUt6EQCBOoReO5TO+Kz+/fWc6pzCBAgkGsBAVaux6d4AgTqFXjV8Yvi0X4BVr1+ziNAIGK1+SPxvxfsIMCyGQgQaKnAhqu1x5cP6WvpNV2MAAECWRAQYGVhCmogQKClAmOl3GqHTyxs6TVdjACBYgp8+MEvxia/O+cJzXmEsJjz1hWBLAisuXJbnH74vCyUogYCBAi0VECA1VJuFyNAIAsCDy0ci71OWJSFUtRAgEDOBXZd8c9x4PcPEWDlfI7KJ5AngQXz2+Lstwmw8jQztRIg0BgBAVZjHK1CgECOBO7652gc/NXFOapYqQQIZFVg5b6xOPGilwqwsjogdREooEBPZ8QP3zu/gJ1piQABAjMLCLDsEAIEkhO48a+j8bZvCrCSG7yGCTRJ4IOPnhKbXvut/1jdI4RNwrYsAQLjAhe/b150drTRIECAQFICAqykxq1ZAgTKAlfeOhL/c3Y/DAIECDREYKeV/hqHnPs6AVZDNC1CgEA1Aue9c34s74sIq6FyDAECBRIQYBVomFohQKA6gR/9big+88PB6g52FAECBCoILN8T8bUfvUSAZacQINAygW+/ZV6stqI7sFoG7kIECGRCQICViTEoggCBVgp896qh+OplAqxWmrsWgaILvG/xt+J5V53yeJseISz6xPVHYG4FvvaGvljvKe1zW4SrEyBAoMUCAqwWg7scAQJzL3D6FUPxjSsEWHM/CRUQKI7ASxbcG4eds58Aqzgj1QmBTAuccGBfbLq2ACvTQ1IcAQINFxBgNZzUggQIZF1AgJX1CamPQP4Eyt8KdvIlO0bX2PB48e7Ayt8MVUwgTwLH7dcbm63bkaeS1UqAAIFZCwiwZk1oAQIE8iYgwMrbxNRLIB8C7xw6O7a84ksCrHyMS5UEci3wydf2xhbrCbByPUTFEyBQs4AAq2YyJxAgkHcBAVbeJ6h+AtkU2GrB/fHWc14twMrmeFRFoFACH9unJ1709NKtnz4ECBBISECAldCwtUqAwISAAMtOIECgGQLtpS8EO+Xy3aJv6DGPEDYD2JoECDwucMxevbH1Ru7AsiUIEEhLQICV1rx1S4CAAMseIECgiQJvHf1BbPWzzwmwmmhsaQIEIv5nj57YbhN3YNkLBAikJSDASmveuiVAQIBlDxAg0ESBFzwlOMAAACAASURBVKz8YLzj7L0EWE00tjQBAhHvf2VP7LCpAMteIEAgLQEBVlrz1i0BAgIse4AAgSYLfO3afeONW5zR5KtYngCBlAXe+4ru2PnZXSkT6J0AgQQFBFgJDl3LBFIX8A6s1HeA/gk0V+BN7ZfEl0d3bO5FrE6AQNIC79qlJ3Z5rjuwkt4EmieQoIAAK8Gha5lA6gICrNR3gP4JNFfgeQseid/+a4XmXsTqBAgkLfC2l3XHKzdzB1bSm0DzBBIUEGAlOHQtE0hdQICV+g7QPwECBAgQyLfAW3bsjj23EGDle4qqJ0CgVgEBVq1ijidAIPcCAqzcj1ADBAgQIEAgaYE37dATe2/pEcKkN4HmCSQoIMBKcOhaJpC6gAAr9R2gfwIECBAgkG+BN76kO177Indg5XuKqidAoFYBAVatYo4nQCD3At/8xVCcdvlg7vvQAAECBAgQIJCmwMHbdscBWwmw0py+rgmkKyDASnf2OieQrMAZVw3FyZcJsJLdABonQIAAAQI5Fzhom+44cGsBVs7HqHwCBGoUEGDVCOZwAgTyL3DWNUNx0qUCrPxPUgcECBAgQCBNgcNe2h2vfqEAK83p65pAugICrHRnr3MCyQqce+1QfOkSAVayG0DjBAgQIEAg5wJH7twTu2/uJe45H6PyCRCoUUCAVSOYwwkQyL/A+dcNxecvFmDlf5I6IECAAAECaQq8Z9eeeNlzBFhpTl/XBNIVEGClO3udE0hW4KLfDcfxPxxItn+NEyBAgAABAvkW+J89emO7TTry3YTqCRAgUKOAAKtGMIcTIJB/gYtvGI5PXyjAyv8kdUCAAAECBNIU+H/79MaLny7ASnP6uiaQroAAK93Z65xAsgKX3jQcx54vwEp2A2icAAECBAjkXOC4/Xpjs3UFWDkfo/IJEKhRQIBVI5jDCRDIv8BlfxiOj50nwMr/JHVAgAABAgTSFDjhdb2x6VoCrDSnr2sC6QoIsNKdvc4JJCtwxS3D8ZFzBFjJbgCNEyBAgACBnAucdEhvPH01AVbOx6h8AgRqFBBg1QjmcAIE8i9w1W0j8cGz+vPfiA4IECBAgACBJAVOPawv1lmlPcneNU2AQLoCAqx0Z69zAskKXHvHSBx1pgAr2Q2gcQIECBAgkHOB77ylL1ZdUYCV8zEqnwCBGgUEWDWCOZwAgfwL/OYvI/Ge7wiw8j9JHRAgQIAAgTQFznn7vFhpXluazeuaAIFkBQRYyY5e4wTSFbjp7pE48nQBVro7QOcECBAgQCDfAhe+e170dQuw8j1F1RMgUKuAAKtWMccTIJB7gXsfGo0DTlyc+z40QIAAAQIECKQp8NP3z482+VWaw9c1gYQFBFgJD1/rBFIV6B8ai12PW5Rq+/omQIAAAQIEciwwrzvignfPz3EHSidAgEB9AgKs+tycRYBAzgV2+8zCWDSY8yaUT4AAAQIECCQnsPpK7fGtN/cl17eGCRAgIMCyBwgQSFLgoK8sjr8+MJpk75omQIAAAQIE8iuw0ertceLBAqz8TlDlBAjUKyDAqlfOeQQI5Frgnd/qj+vvGsl1D4onQIAAAQIE0hPYYr2O+ORre9NrXMcECCQvIMBKfgsAIJCmwMfOG4jL/jCcZvO6JkCAAAECBHIrsP0zO+Po3XtyW7/CCRAgUK+AAKteOecRIJBrgS9dMhjnXjuU6x4UT4AAAQIECKQnsOcWXfGWHUtvcvchQIBAYgICrMQGrl0CBCYEzrhqKE6+zFvc7QcCBAgQIEAgXwIHbdMdB27dla+iVUuAAIEGCAiwGoBoCQIE8idw8Q3D8ekLB/JXuIoJECBAgACBpAWO3Lk7dt9cgJX0JtA8gUQFBFiJDl7bBFIXuPaOkTjqzP7UGfRPgAABAgQI5Ezgg6/qiZc8ozNnVSuXAAECsxcQYM3e0AoECORQ4Pa/j8ZhpyzOYeVKJkCAAAECBFIWOG6/3ths3Y6UCfROgECiAgKsRAevbQKpCzy4cCz2OWFR6gz6J0CAAAECBHIm8JVD+2KDVdtzVrVyCRAgMHsBAdbsDa1AgEBOBbY/dmFOK1c2AQIECBAgkKrAGUfMi6es0JZq+/omQCBhAQFWwsPXOoHUBQ44cXHc+9Bo6gz6J0CAAAECBHIkcNF75kVvlwArRyNTKgECDRIQYDUI0jIECORP4D3f6Y/f/GUkf4WrmAABAgQIEEhSYPnetjjvnfOS7F3TBAgQEGDZAwQIJCtw/A8H4qLfDSfbv8YJECBAgACBfAlstHpHnHhwb76KVi0BAgQaJCDAahCkZQgQyJ/AGVcNxcmXDeavcBUTIECAAAECSQpst0ln/M8ePUn2rmkCBAgIsOwBAgSSFbjsD8PxsfMGku1f4wQIECBAgEC+BPZ9UVe84SXd+SpatQQIEGiQgACrQZCWIUAgfwK33Dsabz51cf4KVzEBAgQIECCQpMC7dumJXZ7bmWTvmiZAgIAAyx4gQCBZgUcWj8Uen1uUbP8aJ0CAAAECBPIl8Jn9euN563bkq2jVEiBAoEECAqwGQVqGAIF8Cuz2mYWxyGuw8jk8VRMgQIAAgcQEvv2WvlhtxfbEutYuAQIEJgQEWHYCAQJJCxx2yuK4/e+jSRtongABAgQIEMi+QFtbxE/fPz/7haqQAAECTRIQYDUJ1rIECORD4CPnDMQVtwzno1hVEiBAgAABAskKrLlye5x+eF+y/WucAAECAix7gACBpAVOunQgzrpGgJX0JtA8AQIECBDIgcAW63XEJ1/bm4NKlUiAAIHmCAiwmuNqVQIEciJw/nVD8fmLvQQrJ+NSJgECBAgQSFbglZt1xtte1pNs/xonQICAAMseIEAgaYFr7xiJo87sT9pA8wQIECBAgED2BQ7fvjv2eUFX9gtVIQECBJokIMBqEqxlCRDIh8B9D4/G/l9anI9iVUmAAAECBAgkK3DMXj2x9UadyfavcQIECAiw7AECBJIX2PW4RdE/NJa8AwACBAgQIEAguwKnHdYXa6/Snt0CVUaAAIEmCwiwmgxseQIEsi/w5lMXxy33jma/UBUSIECAAAECSQr0dLXFD98zL8neNU2AAIGlAgIse4EAgeQFPn3hQFx8g28iTH4jACBAgAABAhkV2HStjjjhdb6BMKPjURYBAi0SEGC1CNplCBDIrsB3rx6Kr/6fbyLM7oRURoAAAQIE0hZ41fO74q07daeNoHsCBJIXEGAlvwUAECBwzZ9G4ujv+iZCO4EAAQIECBDIpsC7d+2Jlz/HC9yzOR1VESDQKgEBVqukXYcAgcwK+CbCzI5GYQQIECBAgEBJ4CuH9sUGq3qBu81AgEDaAgKstOevewIElgj4JkJbgQABAgQIEMiqwKVHz89qaeoiQIBAywQEWC2jdiECBLIs4JsIszwdtREgQIAAgXQFyndele/A8iFAgEDqAgKs1HeA/gkQGBfwTYQ2AgECBAgQIJBFgfK7r8rvwPIhQIBA6gICrNR3gP4JEBgX8E2ENgIBAgQIECCQRYHytw+Wv4XQhwABAqkLCLBS3wH6J0BgXMA3EdoIBAgQIECAQBYFTnhdb2y6VkcWS1MTAQIEWiogwGopt4sRIJBVAd9EmNXJqIsAAQIECKQtcNF75kVvV1vaCLonQIBASUCAZRsQIEBgicBun1kYiwZxECBAgAABAgSyIbD2ym1x2uHzslGMKggQIDDHAgKsOR6AyxMgkB2Bo87sj2vvGMlOQSohQIAAAQIEkhbY/pmdcfTuXuCe9CbQPAECjwsIsGwGAgQILBH45i+G4rTL3YJlQxAgQIAAAQLZEDii9AL3PbzAPRvDUAUBAnMuIMCa8xEogACBrAj85i8j8Z7v9GelHHUQIECAAAECiQt86aDe2HgNL3BPfBtonwCBJQICLFuBAAECSwT6h8Zi1+MW8SBAgAABAgQIzLlA+bXtPz16/pzXoQACBAhkRUCAlZVJqIMAgUwIHHbK4rj976OZqEURBAgQIECAQLoCm6zZHl98fV+6ADonQIDAFAEBli1BgACBSQKfv3gwzr9uiAkBAgQIECBAYE4F9tyiK96yY/ec1uDiBAgQyJKAACtL01ALAQJzLnDpTcNx7PkDc16HAggQIECAAIG0BT5Q+vbBl5a+hdCHAAECBCYEBFh2AgECBCYJ3PvQaBxw4mImBAgQIECAAIE5FfjWm/ti9ZXa57QGFydAgECWBARYWZqGWggQyITAPicsigcXjmWiFkUQIECAAAEC6QmsOK8tzn37vPQa1zEBAgRmEBBg2R4ECBCYIvCRcwbiiluGuRAgQIAAAQIE5kTghRt0xMdf3Tsn13ZRAgQIZFVAgJXVyaiLAIE5EzjrmqE46dLBObu+CxMgQIAAAQJpCxy8TVccsLUXuKe9C3RPgMBUAQGWPUGAAIEpAjfdPRJHnt7PhQABAgQIECAwJwKf3rc3Nn9ax5xc20UJECCQVQEBVlYnoy4CBOZUYPtjF87p9V2cAAECBAgQSFfggnfNi3k9bekC6JwAAQLTCAiwbAsCBAhMI3D09wbimtu9B8vmIECAAAECBForsNEaHXHiQd5/1Vp1VyNAIA8CAqw8TEmNBAi0XOC8Xw/FF37iPVgth3dBAgQIECCQuMD+W3XHIdt2Ja6gfQIECDxRQIBlVxAgQGAagXseHIvXnbSIDQECBAgQIECgpQKfO7Avnr12e0uv6WIECBDIg4AAKw9TUiMBAnMicFApwPprKcjyIUCAAAECBAi0QmC53rY4/53zWnEp1yBAgEDuBARYuRuZggkQaJXAl386GGf/aqhVl3MdAgQIECBAIHGBrTbsjI/u3ZO4gvYJECAwvYAAy84gQIDAMgSuLr3E/QOll7n7ECBAgAABAgRaIXDkzj2x++adrbiUaxAgQCB3AgKs3I1MwQQItEpgcekd7q86fmEMj7bqiq5DgAABAgQIpCxw+pvmxZoL2lIm0DsBAgSWKSDAsjkIECAwg8CHzh6IX946zIgAAQIECBAg0FSBDVZtj68c2tfUa1icAAECeRYQYOV5emonQKDpAueU3oF1YuldWD4ECBAgQIAAgWYK7LVlV7x5h+5mXsLaBAgQyLWAACvX41M8AQLNFrjtvtE4/OuLm30Z6xMgQIAAAQKJC5Rf3l5+ibsPAQIECEwvIMCyMwgQIFBB4A1fWxx/vt+LsGwUAgQIECBAoDkCy/W2xZlHzIs+N2A1B9iqBAgUQkCAVYgxaoIAgWYKfP7iwTj/uqFmXsLaBAgQIECAQMIC5Tuvyndg+RAgQIDAsgUEWHYHAQIEKghc9ofh+Nh5A5wIECBAgAABAk0ROGKn7tjj+V1NWduiBAgQKIqAAKsok9QHAQJNE3h08Vgc+OXF8Wj/WNOuYWECBAgQIEAgTYG2tojTD++LNRa0pwmgawIECFQpIMCqEsphBAikLXDs+QNx6U3DaSPongABAgQIEGi4wAs36IiPv7q34etakAABAkUTEGAVbaL6IUCgKQKX3jgcx/7AY4RNwbUoAQIECBBIWOBtL+uOV27m8cGEt4DWCRCoUkCAVSWUwwgQSFvAY4Rpz1/3BAgQIECgGQJdnW3xjcN6Y9UVPT7YDF9rEiBQLAEBVrHmqRsCBJoo4DHCJuJamgABAgQIJCiw9Uadccxevn0wwdFrmQCBOgQEWHWgOYUAgTQFPEaY5tx1TYAAAQIEmiXwrl16YpfndjZreesSIECgUAICrEKNUzMECDRTwGOEzdS1NgECBAgQSEugt6stTn9TX6yyXOlrCH0IECBAoKKAAKsikQMIECDwbwGPEdoNBAgQIECAQCMEtt2kMz60h8cHG2FpDQIE0hAQYKUxZ10SINAgAY8RNgjSMgQIECBAIHGB976iJ3Z+tscHE98G2idAoAYBAVYNWA4lQICAxwjtAQIECBAgQGC2AvNLN16dfvi8WGm+xwdna+l8AgTSERBgpTNrnRIg0CABjxE2CNIyBAgQIEAgUYGXPqMjPvCq3kS71zYBAgTqExBg1efmLAIEEhbwGGHCw9c6AQIECBBogMD7X9kTO2zq8cEGUFqCAIGEBARYCQ1bqwQINEag/Bjh609aFA8vbsx6ViFAgAABAgTSEXjS8m1x6mHzYl53Oj3rlAABAo0QEGA1QtEaBAgkJ/C5Hw3Ghb8dSq5vDRMgQIAAAQKzE9h98844cmffPjg7RWcTIJCigAArxanrmQCBWQtc+6eROOq7/bNexwIECBAgQIBAWgLH7dcbm63bkVbTuiVAgEADBARYDUC0BAECaQoc/vXFcdt9o2k2r2sCBAgQIECgZoGN1+iILx3k5e01wzmBAAECJQEBlm1AgACBOgW+/cuh+PrPB+s822kECBAgQIBAagKHbtcd+724K7W29UuAAIGGCAiwGsJoEQIEUhS485+jcchXvck9xdnrmQABAgQI1CNw6mF9sc4q7fWc6hwCBAgkLyDASn4LACBAYDYCHzq7P35568hslnAuAQIECBAgkIDA1ht1xjF7eXl7AqPWIgECTRIQYDUJ1rIECKQhcMmNw/HJHwyk0awuCRAgQIAAgboF3rdbT+z0rM66z3ciAQIEUhcQYKW+A/RPgMCsBBYPjsXBpccI739kbFbrOJkAAQIECBAorsCTlm+LUw+bF/O6i9ujzggQINBsAQFWs4WtT4BA4QW++JOB+P6vhwvfpwYJECBAgACB+gR237wzjtzZ44P16TmLAAECEwICLDuBAAECsxS4/q6ReOe3+me5itMJECBAgACBogoct19vbLZuR1Hb0xcBAgRaIiDAagmzixAgUHSBt53eHzfe7WXuRZ+z/ggQIECAQK0CG6/REV86qLfW0xxPgAABAlMEBFi2BAECBBogcNY1Q3HSpYMNWMkSBAgQIECAQJEE3rJjd+y5RVeRWtILAQIE5kRAgDUn7C5KgEDRBP7xyGj89yn98ehiL3Mv2mz1Q4AAAQIE6hV4ygpt8dU39MXyvW31LuE8AgQIEFgiIMCyFQgQINAggRN/Ohjn/GqoQatZhgABAgQIEMi7wP5bdcUh2/rqwbzPUf0ECGRDQICVjTmoggCBAgjcdt9oHP71xQXoRAsECBAgQIDAbAW6O0t3Xx3aG2uv0j7bpZxPgAABAiUBAZZtQIAAgQYKHHv+QFx603ADV7QUAQIECBAgkEeBXZ/bGe/cpSePpauZAAECmRQQYGVyLIoiQCCvAtfeMRJHndmf1/LVTYAAAQIECDRI4H8P7I1nrd3RoNUsQ4AAAQICLHuAAAECDRZ47xn9cd2fRxq8quUIECBAgACBvAhstWFnfHRvd1/lZV7qJEAgHwICrHzMSZUECORI4Kc3DscnfjCQo4qVSoAAAQIECDRS4MN79sY2G7v7qpGm1iJAgIAAyx4gQIBAEwQOO2Vx3P730SasbEkCBAgQIEAgywLPWLMjvvD63iyXqDYCBAjkUkCAlcuxKZoAgawLnHXNUJx06WDWy1QfAQIECBAg0GCBt72sJ165WWeDV7UcAQIECAiw7AECBAg0QeDhxWPx3yf3xz8fdRdWE3gtSYAAAQIEMimw+kpt8bU3zIu+7kyWpygCBAjkWkCAlevxKZ4AgSwLnHzZYJxx1VCWS1QbAQIECBAg0ECB1/9Xd7zuv7oauKKlCBAgQGCpgADLXiBAgECTBO56YCze+LVFMewmrCYJW5YAAQIECGRHYMH8tjjpkL540vJt2SlKJQQIECiQgACrQMPUCgEC2RM4/ocDcdHvhrNXmIoIECBAgACBhgrsv1VXHLKtZwcbimoxAgQITBIQYNkOBAgQaKLALfeOxptPXdzEK1iaAAECBAgQmGuBFfra4ssH98ZqK7XPdSmuT4AAgcIKCLAKO1qNESCQFYHjLhyIH9/gLqyszEMdBAgQIECg0QKvfVFXvPEl7r5qtKv1CBAgMFlAgGU/ECBAoMkCN909Ekee3t/kq1ieAAECBAgQmAuBeT0x/u6rNRe4+2ou/F2TAIF0BARY6cxapwQIzKHAJy8YiEt+7y6sORyBSxMgQIAAgaYI7L1lZ7xph1KK5UOAAAECTRUQYDWV1+IECBCYELjhrpF4x7fchWU/ECBAgACBIgn0dE188+A6q/jmwSLNVS8ECGRTQICVzbmoigCBAgp87Lz+uOwPIwXsTEsECBAgQCBNgT226IojdvTuqzSnr2sCBFotIMBqtbjrESCQrMBv7xyNd3/bNxImuwE0ToAAAQKFEugsvfKqfPfV057i3VeFGqxmCBDIrIAAK7OjURgBAkUUOObcgbj8j96FVcTZ6okAAQIE0hLYffOuOHJnd1+lNXXdEiAwlwICrLnUd20CBJITuPaOkTjqTO/CSm7wGiZAgACBQgmU33h10qF9scGq7r4q1GA1Q4BApgUEWJkej+IIECiiwIfOHohf3uourCLOVk8ECBAgkIbAbpt1xttf5psH05i2LgkQyIqAACsrk1AHAQLJCFx9+0h84Hvuwkpm4BolQIAAgUIJ9HRFfOmg0ruvnuzuq0INVjMECGReQICV+REpkACBIgocc25/6V1YvpGwiLPVEwECBAgUW+A1L+yK/36pd18Ve8q6I0AgiwICrCxORU0ECBRe4Ka7R+PI030jYeEHrUECBAgQKJTAysu1l+6+6o2nrFB+C5YPAQIECLRSQIDVSm3XIkCAwCSBL14yGN+/dogJAQIECBAgkBOBg7ftjgO2Kj1D6EOAAAECLRcQYLWc3AUJECAwIXDfw2Px1m8sjgcfG0NCgAABAgQIZFxgzZUn7r5avtfdVxkflfIIECiogACroIPVFgEC+RA486qh+Nplg/koVpUECBAgQCBhgbfs2B17buHuq4S3gNYJEJhjAQHWHA/A5QkQSFtguPQe9yNKd2Hddt9o2hC6J0CAAAECGRZ4+mrtceLBfdHu5qsMT0lpBAgUXUCAVfQJ648AgcwLXPL74fjkBQOZr1OBBAgQIEAgVYH3vKInXvbszlTb1zcBAgQyISDAysQYFEGAQOoCHzhrIK6+bTh1Bv0TIECAAIHMCTznqR1x/P69matLQQQIEEhNQICV2sT1S4BAJgV+85eReM93+jNZm6IIECBAgEDKAh/esye22djdVynvAb0TIJANAQFWNuagCgIECMTnfjQYF/52iAQBAgQIECCQEYGtNuyIj+7t7quMjEMZBAgkLiDASnwDaJ8AgewI3PXP0fEXui/0OqzsDEUlBAgQIJCsQFdHW/zvgb2x8RrtyRponAABAlkSEGBlaRpqIUAgeYHTrxiKb1wxmLwDAAIECBAgMNcCB23THQdu3TXXZbg+AQIECCwREGDZCgQIEMiQwPBIxNu+uTj++LfRDFWlFAIECBAgkJbAJmu2xwkH9kWHm6/SGrxuCRDItIAAK9PjURwBAikK/PLW4fjQ2Z4jTHH2eiZAgACBbAh8bJ+eeNHTvbg9G9NQBQECBCYEBFh2AgECBDIo4IXuGRyKkggQIEAgCYHdN++KI3fuTqJXTRIgQCBPAgKsPE1LrQQIJCNw38Nj8fbTF8f9j44l07NGCRAgQIDAXAusvlL7+Ivbn7R821yX4voECBAgMEVAgGVLECBAIKMC5183FJ+/2AvdMzoeZREgQIBAAQXevWtPvPw5Hh0s4Gi1RIBAAQQEWAUYohYIECiuwAfOGoirbxsuboM6I0CAAAECGRHYZuPO+PCePRmpRhkECBAgMFVAgGVPECBAIMMCN909Ov6thGOeJMzwlJRGgAABAnkX6O2K0qODffH01XztYN5nqX4CBIorIMAq7mx1RoBAQQS+/vPB+PYvhwrSjTYIECBAgED2BA7drjv2e3EpxfIhQIAAgcwKCLAyOxqFESBAYEKgf6j0Qvdv9sdt940iIUCAAAECBBos8Jx12uP4A/oavKrlCBAgQKDRAgKsRotajwABAk0QuPyPI3HMuf1NWNmSBAgQIEAgXYG20pcNHr9/bzx7nY50EXROgACBnAgIsHIyKGUSIEDguAsH4sc3eKG7nUCAAAECBBolcPC23XHAVh4dbJSndQgQINBMAQFWM3WtTYAAgQYK3P/IWLzr24vjnn95o3sDWS1FgAABAokKbP60jvj0vr2Jdq9tAgQI5E9AgJW/mamYAIGEBS77w3B87LyBhAW0ToAAAQIEZi/Q1dEWn92/J565lkcHZ69pBQIECLRGQIDVGmdXIUCAQMMEvnDxQJx3nUcJGwZqIQIECBBITuANpW8d3Ne3DiY3dw0TIJBvAQFWvuenegIEEhR4rH8s3v0d30qY4Oi1TIAAAQINENhy/Y74xGs8OtgASksQIECgpQICrJZyuxgBAgQaI3DNn0bi6O/6VsLGaFqFAAECBFIR6C29r/34A/pio9XbU2lZnwQIECiMgACrMKPUCAECqQmc8rPB+M6VQ6m1rV8CBAgQIFC3wOHbd8c+L/Ctg3UDOpEAAQJzKCDAmkN8lyZAgMBsBMZKX0b4rm/3x/V3jcxmGecSIECAAIEkBF68YWf8v717kuhVkwQIECiigACriFPVEwECyQj8/q8jpfdhDcTwSCnN8iFAgAABAgSmFViut/Stg/v1xgareXTQFiFAgEBeBQRYeZ2cugkQILBE4IwrB+Pkn3mU0IYgQIAAAQLLEjhy5+7YfXOPDtohBAgQyLOAACvP01M7AQIElgh88KyBuOq2YR4ECBAgQIDAFIGXP6cz3r2rRwdtDAIECORdQICV9wmqnwABAiWBO/4xGu87oz8eXOhRQhuCAAECBAgsFdhg1fY4rvTo4Ap9bVAIECBAIOcCAqycD1D5BAgQWCpw6U3Dcez5A0AIECBAgACBJQKf3rc3Nn9aBw8CBAgQKICAAKsAQ9QCAQIElgqc8rPB+M6V3odlRxAgQIAAgTe+pDte+yLvvbITCBAgUBQBAVZRJqkPAgQILBH44Fn9pfdhjfAgQIAAAQLJCmy7cUd8K0LzBgAAIABJREFUaM/eZPvXOAECBIooIMAq4lT1RIBA0gL3PDgW7z1zcdz3kPdhJb0RNE+AAIFEBdZY0BbH7dsXq63kvVeJbgFtEyBQUAEBVkEHqy0CBNIW+MUtI/Hhc/rTRtA9AQIECCQp8OHSnVfblO7A8iFAgACBYgkIsIo1T90QIEDgcYFv/mIoTrt8kAgBAgQIEEhGYL8Xd8Wh23Un069GCRAgkJKAACulaeuVAIHkBP7f9wfiZzcPJ9e3hgkQIEAgPYEt1u+IT77Ge6/Sm7yOCRBIRUCAlcqk9UmAQJIC/3hkNI46cyDu/Odokv1rmgABAgTSEHjyCm3xiVJ49bQnt6fRsC4JECCQoIAAK8Gha5kAgbQEfvWn4Xj/dwfSalq3BAgQIJCUwMf26YkXPb0zqZ41S4AAgdQEBFipTVy/BAgkKfC9a4biK5d6H1aSw9c0AQIECi7w1p164lXPF14VfMzaI0CAQAiwbAICBAgkIvC/Px6MC34zlEi32iRAgACBFAT2eUFXHL69l7anMGs9EiBAQIBlDxAgQCARgbGxKD1K2B/X3jGSSMfaJECAAIEiC2yzcWd8eM+eIreoNwIECBCYJCDAsh0IECCQkMC9D43G0d8biLu81D2hqWuVAAECxRPYaPX2+Pire2PB/LbiNacjAgQIEJhWQIBlYxAgQCAxgd/dWQqxvrs4BoYTa1y7BAgQIFAIgRX72uLY0jcObryGbxwsxEA1QYAAgSoFBFhVQjmMAAECRRL48Q3DcdyFvpmwSDPVCwECBFIR+J89emK7Tby0PZV565MAAQJLBQRY9gIBAgQSFTjt8sH45i+81D3R8WubAAECuRT475d2x2te2JXL2hVNgAABArMTEGDNzs/ZBAgQyLXAp0p3Yf2kdDeWDwECBAgQyLrA7pt3xZE7+8bBrM9JfQQIEGiWgACrWbLWJUCAQA4E+ks3YB1d+mbC6+/yzYQ5GJcSCRAgkKzAVht2xEf37k22f40TIECAQIQAyy4gQIBA4gJ/uX80PlD6ZsL7Hh5NXEL7BAgQIJBFgc3W7Yhj9uqJeT2+cTCL81ETAQIEWiUgwGqVtOsQIEAgwwLX/Glk/E4sHwIECBAgkCWB9Vdtj4/v0xNPXsE3DmZpLmohQIDAXAgIsOZC3TUJECCQQQHfTJjBoSiJAAECCQv0drXFlw/pi3VWcedVwttA6wQIEHhcQIBlMxAgQIDA4wLfu3oovvJ/g0QIECBAgMCcC3zxoL7YZA13Xs35IBRAgACBjAgIsDIyCGUQIEAgKwKn/GwovnOlECsr81AHAQIEUhT49L69sfnTOlJsXc8ECBAgsAwBAZatQYAAAQJPEPjcjwbiwt8OkyFAgAABAi0X+PCePbHNxp0tv64LEiBAgEC2BQRY2Z6P6ggQIDBnAh85pz+uuGVkzq7vwgQIECCQnsDh23fHPi/oSq9xHRMgQIBARQEBVkUiBxAgQCBdgXd9uz9+d6cQK90doHMCBAi0TmC3zTrj7S/rad0FXYkAAQIEciUgwMrVuBRLgACB1gu88eTFccc/Rlt/YVckQIAAgWQENlu3I47brzeZfjVKgAABArULCLBqN3MGAQIEkhN47RcWxf2PjiXXt4YJECBAoPkCz1yrIz7/OuFV86VdgQABAvkWEGDle36qJ0CAQMsEdvn0whjwXveWebsQAQIEUhDYcPX2+PLBfSm0qkcCBAgQmKWAAGuWgE4nQIBASgLbH7swpXb1SoAAAQJNFHjak9vj5DcKr5pIbGkCBAgUSkCAVahxaoYAAQLNFxBiNd/YFQgQIFB0gTVXbo/TDxdeFX3O+iNAgEAjBQRYjdS0FgECBBIREGIlMmhtEiBAoAkCT1mhPc44QnjVBFpLEiBAoNACAqxCj1dzBAgQaJ6AEKt5tlYmQIBAUQUWzG+Ls982r6jt6YsAAQIEmiggwGoirqUJECBQdAEhVtEnrD8CBAg0TmC53rY4/53Cq8aJWokAAQJpCQiw0pq3bgkQINBwASFWw0ktSIAAgcIJ9HS2xQ/fK7wq3GA1RIAAgRYKCLBaiO1SBAgQKKqAEKuok9UXAQIEZi/Q1hbx0/fPn/1CViBAgACBpAUEWEmPX/MECBBonIAQq3GWViJAgEBRBHq72uKi97jzqijz1AcBAgTmUkCANZf6rk2AAIGCCQixCjZQ7RAgQGAWAqss1xbfO1J4NQtCpxIgQIDAJAEBlu1AgAABAg0V2O2zC2PRQEOXtBgBAgQI5Exg7VXa47TD+nJWtXIJECBAIMsCAqwsT0dtBAgQyKnAoV9bHH+5fzSn1SubAAECBGYjsNHq7XHiwcKr2Rg6lwABAgSeKCDAsisIECBAoCkCR53ZH9feMdKUtS1KgAABAtkU2Gzdjjhuv95sFqcqAgQIEMi1gAAr1+NTPAECBLIt8JmLBuJH1w9nu0jVESBAgEBDBLbesCOO2Vt41RBMixAgQIDAEwQEWDYFAQIECDRV4PQrhuIbVww29RoWJ0CAAIG5Fdj52Z3x3lf0zG0Rrk6AAAEChRYQYBV6vJojQIBANgS+e/VQfPX/hFjZmIYqCBAg0FiBPbfoirfs2N3YRa1GgAABAgSmCAiwbAkCBAgQaInA9389HF/8ia8nbAm2ixAgQKBFAgds1RUHbyu8ahG3yxAgQCBpAQFW0uPXPAECBFor8MPfDcdnfyjEaq26qxEgQKA5AuVHBsuPDvoQIECAAIFWCAiwWqHsGgQIECDwuMClNw7HsT8QYtkSBAgQyLPAFw/qi03WaM9zC2onQIAAgZwJCLByNjDlEiBAoAgCv/rTyPjjhPf8a6wI7eiBAAECyQisuaAtTjqkL+b1tCXTs0YJECBAIBsCAqxszEEVBAgQSE6gHF6VQ6xymOVDgAABAtkX2HL9jvjEa3qzX6gKCRAgQKCQAgKsQo5VUwQIEMiPQDnEKr/g3YcAAQIEsiuwx/M744iderJboMoIECBAoPACAqzCj1iDBAgQyL6AbyjM/oxUSIBAugLl4KocYPkQIECAAIG5FBBgzaW+axMgQIDA4wLei2UzECBAIFsC5fddlcOr8qODPgQIECBAYK4FBFhzPQHXJ0CAAIHHBbwXy2YgQIBANgTKoVU5vCqHWD4ECBAgQCALAgKsLExBDQQIECDwHwLei2VDECBAYO4E9tqyK968Q/fcFeDKBAgQIEBgGgEBlm1BgAABApkU8F6sTI5FUQQIFFigp/Saqzfv2B2veF5XgbvUGgECBAjkVUCAldfJqZsAAQIJCPz6jpE46dLB+PP9owl0q0UCBAjMncAGq7aPh1fPWcf7ruZuCq5MgAABAjMJCLDsDwIECBDItMADj43FV0oh1qU3DWe6TsURIEAgrwLbP7NzPLxaaZ73XeV1huomQIBACgICrBSmrEcCBAgUQOCMKwfj5J8NFaATLRAgQCA7Agdt0x0Hbu2RwexMRCUECBAgsCwBAZa9QYAAAQK5EbjmTxOPFN71T48U5mZoCiVAIJMCT1q+bfxF7dtuUnrxlQ8BAgQIEMiBgAArB0NSIgECBAj8W+D+R8bGQ6yf3eyRQvuCAAEC9Qhstm7HeHj1tKe013O6cwgQIECAwJwICLDmhN1FCRAgQGC2At/65VCc+vPB2S7jfAIECCQlsPvmnfGWHXuiQ3aV1Nw1S4AAgSIICLCKMEU9ECBAIFGBX946UnrB+0Dc86+xRAW0TYAAgeoEVuxri0O364pdn+d9V9WJOYoAAQIEsiYgwMraRNRDgAABAjUJ3PvQ6Pgjhb+4ZaSm8xxMgACBVAResH5HKbzqjvVXddtVKjPXJwECBIooIMAq4lT1RIAAgQQFvnfNxCOFg16NleD0tUyAwLIEXv9f3fG6/3LXlR1CgAABAvkXEGDlf4Y6IECAAIElAjfdPRKnXT4Uv/mLu7FsCgIE0hZYv/SC9vJdVy/YoCNtCN3PSmDNNdes+fx77rmn5nOcQIAAgWoEBFjVKDmGAAECBHIlcNrlg/HNXwzlqmbFEiBAoFECuz63a/x9VyvOa2vUktZJVECAlejgtU0gowICrIwORlkECBAgMDuBa+8YGX+k8JZ7R2e3kLMJECCQEwEvas/JoHJU5tIAq5q7qmo5NkcESiVAIEMCAqwMDUMpBAgQINBYgcWDEaeW7sY651fuxmqsrNUIEMiagBe1Z20ixainllCqlmOLoaMLAgRaLSDAarW46xEgQIBAywV+fvPw+Lux7nrA3Vgtx3dBAgSaKtBR+mLBA7byovamIie8eC2hVDXHTvdI4kx3d1X7COPkNWqpY1nXrrXOpVuk0nm19lNNL9Ntz5nOq1Rjpe1eqaapP6/Uc63zr/X4pf1Md16l2mY6t/yzai1rvc5Mx1dzN2SlGeb55wKsPE9P7QQIECBQtcADj42NP1L4o+t9TWHVaA4kQCDTAi8svaB9/1J49Yw1SymWD4EmCFQKKyZfstKx9fylvNa/+E8OFaoJOmoNNapZc7oxLD2v1n4qmS5r5Ms6r54ZTL1GpZoaFWDVU2s1vtOFnZX+05ntPqmmrnINteyTVIMsAVal3ernBAgQIFAogUtvGo4zrxqKO/7hbqxCDVYzBBISWGl+W+z/4q7Yc4uuhLrW6lwIVAorqg2wJv8FflkBwkwhQaU7pRp1B9Zs65wcQkwO06b++VK3Sr6Vfl5LgFVvb7UEWNPVWylMqxQONWq/1FJbpfnM1rLSXGf6eaVz5+L/E628pgCrldquRYAAAQKZEFg0EHHGVYNxxpVDMZaJihRBgACB6gR22LSzdNdVV6yziruuqhNz1GwEavnLcqWgolKIM93PK12/nlBicrBUTzjSyJCqnv6qmedMd0HVEhjVEpBVcp163Vbvl3r2ymzOWdZ+X5bTZGsB1rJ3uQCrmv8DOIYAAQIECilw490jpbuxhuOq2zxWWMgBa4pAgQTKgVU5uCoHWD4EWiVQKWCp5i/d1axRKcxoxR1Y9dZZzXm1BkFLj6937WUFWNU8AlnNo2m1zKuWY6sJd2Y6ptbgp5JvPQFWNT3Uc93Z7olW/T+j2dcRYDVb2PoECBAgkHmBC387XLobazDue9j9WJkflgIJJChQflSw/Mhg+dFBHwKtFKj0F+0sB1jVODXi0cNajKbWVOncyY+qTddPpWBv6jnNDLAaFVRVMqkmwFrW7Ku9C2ymsKjSTCZfu9J8Kv282j6q2etFOUaAVZRJ6oMAAQIEZiVw/yNjcebVQ3Her4dmtY6TCRAg0CiB8svZy3ddvXADd101ytQ6tQlUEybM9Jf9mcKGRoRfM90hU02neQ+wyj1WeiSwmkCl2jnNNLM8BFhTvSrt70bur2r2+9T/lmbaw9XcKVfNfwN5O0aAlbeJqZcAAQIEmipw7R0j4+/Guv6ukaZex+IECBBYlsDyvW3jL2gvh1cdXnVlo8yhQKW/4Ffzl/Jq1qg1/JgpNKv3es08b1kjrHTNah6Jmy7EavYjhNMFXrU+blfvzGcK22r1qse/0jnV/OdaaY1a+6jmmkU5RoBVlEnqgwABAgQaKvC9a4ZK78cajIcXNXRZixEgQGBGgVdu1jkeXq3tJe12SgYEKv1FW4AVUYvR1JFWOrfen7ciwJoaJGU9wKo2dKu0pyvNpJr/bCutMdufV1NDXo8RYOV1cuomQIAAgaYL/O1fo3H2r4bi/Ou85L3p2C5AIHGB/9q4I/YqBVfPWrsjcQntZ0mg0l+kK/1lf3JoUP7nSo+7NfIdRbW+72nyu41qqbPa82Zas9K7kGr9+bICrHpmMNN+nNz7dGtXcyfRsmZeT62V9mutwd5Modyy6psuKGtVcJml/3c0qxYBVrNkrUuAAAEChRG4ofQ4YTnI+uWtHisszFA1QiAjAuXAqnzH1TalAMuHQNYEKgUC1QRYM4VYswl/lhUUVFNzpcfXpoYT9dZZ73lLXasJgKoNjpZVS6Ua6w2wKs2hnt4q1VrrmvXWOFvLeq87039LWft/R7PqEWA1S9a6BAgQIFA4gf+7aXg8yLrl3tHC9aYhAgRaK1B+RLAcXJUfGfQhkFWBSn/RrjbAmvoX76n9znQXznQBzUwBTzU1Vxt0VKpzuv6nm2Wtd1BN7W+m/VHLnV1T75iavG69LwWfLsyZ6TrL6qXSHqim1mquW75OpTvHZtpf1cymkmWlPVptH9X+91fNfq9Uc1b+HyXAysok1EGAAAECuRAYHYvxEOvs0juyHnis9C8+BAgQqEFg6Qva99iiM8r/7EMgywKV/qJd7V+gZ/pLfy2P6021mukRr1ofIawURlXzF/zpgodG11FLkFPJdula1fS2rH1a6TG7avd3I2qtFPwsvUalO7mqCbDKx9Q679msW2nu9YZUtfw3Xu0sm3mcAKuZutYmQIAAgcIK/OORsfEg65zSLx8CBAhUI+AF7dUoOYYAgTwJ1BsiVhvm5MlCrc0XEGA139gVCBAgQKDAAjfdPRLnXDscP7/Zi94LPGatEZiVwM7P7ordSo8KbrJG+6zWcTIBAgSyJiDAytpEil2PAKvY89UdAQIECLRI4OrbR+LC3w7HVbcJslpE7jIEMi+w3Sad48HVc5/qBe2ZH5YCCRCoWWBZj5/V8lhaLcfWXKATCicgwCrcSDVEgAABAnMpIMiaS33XJpANgRc9vWP85exbru8F7dmYiCoIEGikQKWXoNcSStVybCN7sFY+BQRY+ZybqgkQIEAg4wKCrIwPSHkEmiCw2bodsfvmXbH1Ru64agKvJQkQyIhAtS9Bz0i5yiiQgACrQMPUCgECBAhkT0CQlb2ZqIhAowU2Xas9XlkKrrZ/pjuuGm1rPQIECBAgsFRAgGUvECBAgACBFggIslqA7BIEWiyw0ertpXdcdcXLnyO4ajG9yxEgQIBAggICrASHrmUCBAgQmDsBQdbc2bsygUYJbP60jtjpWZ2xw6aCq0aZprrO4OBgDA8PR/n3oaGh//jn8r+Xfy09ZvI/Lz1+6TGTf5+65tKfpWqsbwIE6hP49Kc/Xd+JTTxLgNVEXEsTIECAAIFlCVx/52hccuNw/OT3QzEyyokAgTwIbLdJR+z87K7Sy9m94yoP86q3xsnB0XQB0dSwaFnHVAqnysHV2NhYvWU6jwABAk0VEGA1ldfiBAgQIEAgfwJ3/nMiyLrk9yPxz0clWfmboIqLLtDT2RY7Pbszdi7dcbXJmu1FbzeT/ZVDnmrvUqrlTqaldzxNDaRaidDV1RXlX93d3eO/d3Z2Pv7Pk39W/vOlx9V7TCv7ci0CBAg0Q8AdWM1QtSYBAgQIEKhR4OFFYxNBVunX7fcJsmrkcziBhgusslxb6W6rzvFHBddeRXA1FXhqqFTL425TH4mbLkia+jhdK+9UmhwQLQ2WloZJU38v/3zq8UvDpqkB1HRrNXzjWpAAAQIFFhBgFXi4WiNAgACBfAr8tBRilX9de8dIPhtQNYEcC6z7pPbH77haaX5b7jqp591IlR6TK9/9tPT9S0uPLf/Z6GjrwvbJdyBNd8fS1CBppruUZrrbqby2DwECBAhkU0CAlc25qIoAAQIECMR1fx4pPVo4cVeWDwECzRXYYr2OeMkzJl7M3tHgG66mhkrVvBtp6jlLQ6Sp72ea+uetDpWmu1tp6p1G0/17pUfipt7p1NzpW50AAQIE8iAgwMrDlNRIgAABAkkLlN+TdfkfR+JnNw/HX+5v3R0PSaMn0HxH20g8Y/4tsVrP36MtxuK+gVXj5oUbxtBYCnegjEX72FCsMm84XrzBWGzxtLFYZ8HwE74BbnI4NPndSpXuWJr8SFz5vFaGSh0dHdO+Q2nyXUtT37s0OSya6U6myT8rB1A+BAgQKKLAqaee+oS2Dj744JpbXbpOLedOd+1lXXi6daeeP9O166mvZoQGnyDAajCo5QgQIECAQDMFrrhleDzM+nkpzPLthc2ULvba3e2DsdPKl8VKXQ//R6OPjiwflzywXSwa6ZsDgIlQqSOGo630e/mfy7+Xg7al/9xe/tnoYOnPhkt/tuS40p/9x7Gln7ct+bPyn7cvOX/i+MGJa5T+LMZa94huOVSaKUCa6Y6lWl/uPQeDc0kCBAgURmCmAKneIKre8yqhTl13aiA1U0CVx/Cq7CHAqrQr/JwAAQIECGRQ4O4HJ+7K+vkfvfQ9g+PJfEnPX+G3sfH826at8/ZFT4urH95iyc8mQqXxX+VQaFJYtPSfp/7ZRABVPrYUQJXCpPLPJ//ZRNg0ETqN/3npuIlrlP+5daFSe3v7f9ypNN3LuKf71relgdLk0GnpudMd706lzP/noEACBAiMCzQq8KnlLqh66MvrVwqvlq67rJ4EWPXIO4cAAQIECBCYtcCVt07clXV5Kcwa8LqsWXumsMAeT7ko5ncsnLbVkZGxuOn2ex4PrcphU6s+Y6UIa7StK0ajK8bauktxVmeMtS/5vfTn4/8+/ufln5eOGz+2M0ZKv4//e+nPR0s/L//Z0p+tu2pvbPn03th6495YdcHEN8Z5UXerJuo6BAgQyIfA5NBppkfzqrmbqpkBVq2B1HTH5zW8Ku8kd2Dl478nVRIgQIAAgYoC9z00Nn5HVjnI+uPfvCurIljCB7xm1XOjq33ZwdTNN9/8b5229ongqBQOLQ2K/jNAmgiRRktB00RwNDlAWhIyLQmaJn7WseSYiZ+Vg6eJYKpx71Rac0FbbLl+R+lX5/jvPgQIECBAYCaBakKdWo+p5vhaplLPHWICrFqEHUuAAAECBAjMicCNd4/ENbePxNWlX3f8Q5g1J0PI8EW3W/CLWKv3b9NW+PeBVeKyB7ZqeKjUbA6hVbOFrU+AAIHiClQTNlU6ZupdXJWOr1VzukcHl65R7Z1Zja6p1h5me7w7sGYr6HwCBAgQIJBxgev+XAqz/jQRaJXfneVDoPzNgzus/PNpIX724FZx98CauUASWuViTIokQIBA5gWqCXYqHVPLS9RrBan12ssKtiqtU2tdrT5egNVqcdcjQIAAAQJzJDBWum45xLrqtuHxQOv+R8p/4pOqwDq998Szlr8pFnQ+NE7w0NAKcePCZ8RfFq+TaRKhVabHozgCBAjkUqCaYKfWR/iqWbMarGrXqRSgVbtONTXN1TECrLmSd10CBAgQIDCHAgNDEVeXQqyrS2FW+THDRxYLs+ZwHHN66fkdi0qvTh+Lx0bmz2kdM118vae0x3Of2hFbrFd+r5V3WmV2UAojQIBAjgUqPYa3tLVqX/LeqMColnVmeoH8sgKumfrK2jgFWFmbiHoIECBAgECLBR7rH4sb/joa1985EjfcNRK33ucxwxaPwOWmCHR1tsVz15kIrTZbtyM2XL2dEQECBAgQaKrA1PBn8sXKoVWlgGtqsFVL8DRTY41Ypyh3ZwmwmvqfgMUJECBAgED+BO7851hcXwqyrr9zOH5fCrYeeMzdWfmbYv4qXn2lcmA1EVo9rxRarbJcW/6aUDEBAgQI5F5gWXcxzfSNfuWmmxFgNTK8WlpjrUFclgYqwMrSNNRCgAABAgQyJjA0vOTurPFAayRuvNvdWRkbUa7L2XStjvHQ6nnrdo7/7kOAAAECBLIqUCnAqlT3dI8eVjqnkQHW0usLsCqp+zkBAgQIECBQCIH7Hpq4O6scZN18z0j8+X6BViEG26Im1i+9y2qTNdtj4zU6YtO12mPtVYRWLaJ3GQIECBCYhUCl0KeapeciwJp8N5kAq5opOYYAAQIECBAorMA9/xqLm+4eiT+Uwqyb/zYat3t/VmFnXU9jG6zaHs9ep6MUWJWCq9KvNRYIrOpxdA4BAgQINFeg0p1OlX4+XXX1nDN5ndmeX15rprvGmvHIY3OnFOERwmYLW58AAQIECCQk8NCisfH3Zt3415HS7yNxy73u0Epo/FEOrJ5TeofVs9fuGL/TynusUpq+XgkQIJBfgenuVFrazUw/m6nj2QZQjTq/XOPksKrS3WT13CnWqskLsFol7ToECBAgQCBBgaGReDzQuu3vo3Fb6Q6t+x8RahVhK6w4ry3Wf0pbbLDaxOOA5dBq+T4vXi/CbPVAgACBFAVm+hbCqSFQNT6VAqjZ/rxSDTOtX+lbCSutPVc/F2DNlbzrEiBAgACBRAXKd2mVg6zJv+59SKiV5e2wTuldVestCavK77Fav3SnlbursjwxtREgQIBAPQLThVj13pE024Cq0vkz9VfNucv6tsV63Fp1jgCrVdKuQ4AAAQIECCxT4NH+WBJojTwebN39oFCr1Vumr7t8V1UprFq1dGfVqh3j/1wOq7o6Wl2J6xEgQIAAgeILlEOkegOy4us8sUMBVopT1zMBAgQIEMiBQP/QWNz94Fj89YHR0q+xuOuBkfHf/1r6s4HSz3zqF1hr5fZYq3RX1VoL2mKtlcu/Jv79yct7BLB+VWcSIECAAIHaBARYtXkJsGrzcjQBAgQIECCQAYH7HykHWuVgq/RrSchV/vfyn/tMCJTDqMeDqnJIVQ6ryqFVKazyIUCAAAECBOZWoJrH/Oa2wuxdXYCVvZmoiAABAgQIEKhTYLj00vgHF47Fg4+Vfi35/V9T/v3Bx0bHfzY4XOdF5vC0eaVH/BYsV/o1P2Ll+e0Tvy/XXvrnJX9W+ucF86J0jMf+5nBMLk2AAAECBCoKuPuqItETDhBg1W7mDAIECBAgQKAAAo/1/zvkKj+SODjcFv3DE48n9g/F+O8DpT+b+Pfyn8f474MjpePqfISxs3TzU09n6VdX2+O/93ZFdJf+rLf8Z4//+b+Pm9c9EVKVw6ryMT4ECBAgQIAAgRQFBFgpTl3PBAgQIECAAAECBAgQIECAAIEcCQiwcjQspRIgQIAAAQIECBAgQIAAAQIEUhQQYKU4dT0TIECAAAECBAgQIECAAAECBHIkIMDK0bCUSoAAAQIECBAgQIAAAQIECBBIUUCAleLU9UyAAAECBAgQIECAAAECBAgQyJFmjKBhAAADK0lEQVSAACtHw1IqAQIECBAgQIAAAQIECBAgQCBFAQFWilPXMwECBAgQIECAAAECBAgQIEAgRwICrBwNS6kECBAgQIAAAQIECBAgQIAAgRQFBFgpTl3PBAgQIECAAAECBAgQIECAAIEcCQiwcjQspRIgQIAAAQIECBAgQIAAAQIEUhQQYKU4dT0TIECAAAECBAgQIECAAAECBHIkIMDK0bCUSoAAAQIECBAgQIAAAQIECBBIUUCAleLU9UyAAAECBAgQIECAAAECBAgQyJGAACtHw1IqAQIECBAgQIAAAQIECBAgQCBFAQFWilPXMwECBAgQIECAAAECBAgQIEAgRwICrBwNS6kECBAgQIAAAQIECBAgQIAAgRQFBFgpTl3PBAgQIECAAAECBAgQIECAAIEcCQiwcjQspRIgQIAAAQIECBAgQIAAAQIEUhQQYKU4dT0TIECAAAECBAgQIECAAAECBHIkIMDK0bCUSoAAAQIECBAgQIAAAQIECBBIUUCAleLU9UyAAAECBAgQIECAAAECBAgQyJGAACtHw1IqAQIECBAgQIAAAQIECBAgQCBFAQFWilPXMwECBAgQIECAAAECBAgQIEAgRwICrBwNS6kECBAgQIAAAQIECBAgQIAAgRQFBFgpTl3PBAgQIECAAAECBAgQIECAAIEcCQiwcjQspRIgQIAAAQIECBAgQIAAAQIEUhQQYKU4dT0TIECAAAECBAgQIECAAAECBHIkIMDK0bCUSoAAAQIECBAgQIAAAQIECBBIUUCAleLU9UyAAAECBAgQIECAAAECBAgQyJGAACtHw1IqAQIECBAgQIAAAQIECBAgQCBFAQFWilPXMwECBAgQIECAAAECBAgQIEAgRwICrBwNS6kECBAgQIAAAQIECBAgQIAAgRQFBFgpTl3PBAgQIECAAAECBAgQIECAAIEcCQiwcjQspRIgQIAAAQIECBAgQIAAAQIEUhQQYKU4dT0TIECAAAECBAgQIECAAAECBHIkIMDK0bCUSoAAAQIECBAgQIAAAQIECBBIUUCAleLU9UyAAAECBAgQIECAAAECBAgQyJHA/wdG3K1KLd4pqQ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96988" y="6099662"/>
            <a:ext cx="588084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100% родителей готовы рекомендовать свои группы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25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29" y="163207"/>
            <a:ext cx="8247530" cy="137872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414BC"/>
                </a:solidFill>
              </a:rPr>
              <a:t>Перспективы деятельности по работе с детьми раннего возраста</a:t>
            </a:r>
            <a:endParaRPr lang="ru-RU" sz="2800" b="1" dirty="0">
              <a:solidFill>
                <a:srgbClr val="1414B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6057503"/>
              </p:ext>
            </p:extLst>
          </p:nvPr>
        </p:nvGraphicFramePr>
        <p:xfrm>
          <a:off x="781050" y="1407459"/>
          <a:ext cx="7219950" cy="476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54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1414BC"/>
                </a:solidFill>
              </a:rPr>
              <a:t>Главное — развить в ребенке его безграничные потенциальные возможности, чтобы больше стало радости в его жизни и в </a:t>
            </a:r>
            <a:r>
              <a:rPr lang="ru-RU" sz="4000" b="1" dirty="0" smtClean="0">
                <a:solidFill>
                  <a:srgbClr val="1414BC"/>
                </a:solidFill>
              </a:rPr>
              <a:t>мире</a:t>
            </a:r>
            <a:endParaRPr lang="ru-RU" sz="4000" b="1" dirty="0">
              <a:solidFill>
                <a:srgbClr val="1414B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Масару Ибука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4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324" y="5368340"/>
            <a:ext cx="6677026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Реализуется концепция интеграции социокультурной и природной среды жизни ребенка в группах полного дня и группах кратковременного пребывания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31" y="215900"/>
            <a:ext cx="5324258" cy="512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92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29" y="163207"/>
            <a:ext cx="8247530" cy="137872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414BC"/>
                </a:solidFill>
              </a:rPr>
              <a:t>Кадровые условия групп раннего возраста</a:t>
            </a:r>
            <a:endParaRPr lang="ru-RU" sz="2800" b="1" dirty="0">
              <a:solidFill>
                <a:srgbClr val="1414BC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2" y="1344701"/>
            <a:ext cx="7724567" cy="4076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4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33537"/>
            <a:ext cx="7886698" cy="9987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414BC"/>
                </a:solidFill>
              </a:rPr>
              <a:t> </a:t>
            </a:r>
            <a:r>
              <a:rPr lang="ru-RU" b="1" dirty="0">
                <a:solidFill>
                  <a:srgbClr val="1414BC"/>
                </a:solidFill>
              </a:rPr>
              <a:t>ПК педагогов групп раннего возраста</a:t>
            </a:r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29" y="1465803"/>
            <a:ext cx="6484744" cy="4610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93687" y="4904505"/>
            <a:ext cx="62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75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14" y="3449782"/>
            <a:ext cx="59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групп прошли курсовую подготовку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29" y="163207"/>
            <a:ext cx="8247530" cy="137872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414BC"/>
                </a:solidFill>
              </a:rPr>
              <a:t>Материально-технические условия работы групп раннего возраста</a:t>
            </a:r>
            <a:endParaRPr lang="ru-RU" sz="2800" b="1" dirty="0">
              <a:solidFill>
                <a:srgbClr val="1414BC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7031637"/>
              </p:ext>
            </p:extLst>
          </p:nvPr>
        </p:nvGraphicFramePr>
        <p:xfrm>
          <a:off x="628650" y="1425389"/>
          <a:ext cx="8210550" cy="4123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00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96558"/>
            <a:ext cx="7886698" cy="99874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b="1" dirty="0" smtClean="0">
                <a:solidFill>
                  <a:srgbClr val="1414BC"/>
                </a:solidFill>
              </a:rPr>
              <a:t>Территория детского сада создаёт уникальные </a:t>
            </a:r>
            <a:r>
              <a:rPr lang="ru-RU" sz="2400" b="1" dirty="0" smtClean="0">
                <a:solidFill>
                  <a:srgbClr val="1414BC"/>
                </a:solidFill>
              </a:rPr>
              <a:t>условия для </a:t>
            </a:r>
            <a:r>
              <a:rPr lang="ru-RU" sz="2400" b="1" dirty="0">
                <a:solidFill>
                  <a:srgbClr val="1414BC"/>
                </a:solidFill>
              </a:rPr>
              <a:t>прогулки, </a:t>
            </a:r>
            <a:r>
              <a:rPr lang="ru-RU" sz="2400" b="1" dirty="0" smtClean="0">
                <a:solidFill>
                  <a:srgbClr val="1414BC"/>
                </a:solidFill>
              </a:rPr>
              <a:t>организовано </a:t>
            </a:r>
            <a:r>
              <a:rPr lang="ru-RU" sz="2400" b="1" dirty="0">
                <a:solidFill>
                  <a:srgbClr val="1414BC"/>
                </a:solidFill>
              </a:rPr>
              <a:t>видеонаблюдение за безопасностью детей на </a:t>
            </a:r>
            <a:r>
              <a:rPr lang="ru-RU" sz="2400" b="1" dirty="0" smtClean="0">
                <a:solidFill>
                  <a:srgbClr val="1414BC"/>
                </a:solidFill>
              </a:rPr>
              <a:t>прогулке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53343"/>
            <a:ext cx="4200525" cy="315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97" y="1457325"/>
            <a:ext cx="3025378" cy="403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1" y="3461103"/>
            <a:ext cx="2432180" cy="324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39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1" y="410858"/>
            <a:ext cx="7886698" cy="998742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>
                <a:solidFill>
                  <a:srgbClr val="1414BC"/>
                </a:solidFill>
              </a:rPr>
              <a:t>Приобретены посудомоечные машины для обработки посуды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846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439432"/>
            <a:ext cx="8029574" cy="1294117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 smtClean="0">
                <a:solidFill>
                  <a:srgbClr val="1414BC"/>
                </a:solidFill>
              </a:rPr>
              <a:t>Мебель соответствует росту детей </a:t>
            </a:r>
            <a:br>
              <a:rPr lang="ru-RU" sz="2800" b="1" dirty="0" smtClean="0">
                <a:solidFill>
                  <a:srgbClr val="1414BC"/>
                </a:solidFill>
              </a:rPr>
            </a:br>
            <a:r>
              <a:rPr lang="ru-RU" sz="2800" b="1" dirty="0" smtClean="0">
                <a:solidFill>
                  <a:srgbClr val="1414BC"/>
                </a:solidFill>
              </a:rPr>
              <a:t>Пространство просматривается,</a:t>
            </a:r>
            <a:br>
              <a:rPr lang="ru-RU" sz="2800" b="1" dirty="0" smtClean="0">
                <a:solidFill>
                  <a:srgbClr val="1414BC"/>
                </a:solidFill>
              </a:rPr>
            </a:br>
            <a:r>
              <a:rPr lang="ru-RU" sz="2800" b="1" dirty="0" smtClean="0">
                <a:solidFill>
                  <a:srgbClr val="1414BC"/>
                </a:solidFill>
              </a:rPr>
              <a:t>легко моделируется с помощью роликов</a:t>
            </a:r>
            <a:endParaRPr lang="ru-RU" sz="2800" dirty="0">
              <a:solidFill>
                <a:srgbClr val="1414BC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98" y="1835150"/>
            <a:ext cx="3263503" cy="435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87" y="1825625"/>
            <a:ext cx="3013525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92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4179</TotalTime>
  <Words>946</Words>
  <Application>Microsoft Office PowerPoint</Application>
  <PresentationFormat>Экран (4:3)</PresentationFormat>
  <Paragraphs>144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Презентация PowerPoint</vt:lpstr>
      <vt:lpstr>Нормативно- правовое обеспечение деятельности МАДОУ с детьми раннего возраста</vt:lpstr>
      <vt:lpstr>Реализуется концепция интеграции социокультурной и природной среды жизни ребенка в группах полного дня и группах кратковременного пребывания</vt:lpstr>
      <vt:lpstr>Кадровые условия групп раннего возраста</vt:lpstr>
      <vt:lpstr> ПК педагогов групп раннего возраста</vt:lpstr>
      <vt:lpstr>Материально-технические условия работы групп раннего возраста</vt:lpstr>
      <vt:lpstr>Территория детского сада создаёт уникальные условия для прогулки, организовано видеонаблюдение за безопасностью детей на прогулке</vt:lpstr>
      <vt:lpstr>Приобретены посудомоечные машины для обработки посуды</vt:lpstr>
      <vt:lpstr>Мебель соответствует росту детей  Пространство просматривается, легко моделируется с помощью роликов</vt:lpstr>
      <vt:lpstr>Созданы условия для  здоровьесбережения и мягкой адаптации к условиям детского сада</vt:lpstr>
      <vt:lpstr>Установлено оборудование для пищеблока: пароконвектомат, овощерезка для нарезки овощей и приготовления пюре, тестомес, приобретён планетарный миксер</vt:lpstr>
      <vt:lpstr>Меню соответствует требованиям новых СанПиН</vt:lpstr>
      <vt:lpstr>Меню соответствует требованиям новых СанПиН (индивидуальное меню)</vt:lpstr>
      <vt:lpstr>Информация о питании доступна для родителей в группах и на сайте ДОУ, имеется меню выходного дня</vt:lpstr>
      <vt:lpstr>Взаимодействие воспитателей и специалистов </vt:lpstr>
      <vt:lpstr>Формы и направления взаимодействия воспитателей и специалистов  в разные периоды</vt:lpstr>
      <vt:lpstr>Психолого- педагогическое сопровождение</vt:lpstr>
      <vt:lpstr>Программно- методическое обеспечение</vt:lpstr>
      <vt:lpstr>Система повышения квалификации педагогов групп раннего возраста использует современные технологии</vt:lpstr>
      <vt:lpstr>Инновационный подход: интеграция дошкольного и дополнительного образования  детей раннего возраста</vt:lpstr>
      <vt:lpstr>Интеграция дошкольного и дополнительного образования детей раннего возраста</vt:lpstr>
      <vt:lpstr>Дополнительное образование  детей раннего возраста создаёт условия для восприятия стихов, музыки, сказок детьми раннего возраста </vt:lpstr>
      <vt:lpstr>Разнообразие форм работы с родителями</vt:lpstr>
      <vt:lpstr>Создание РППС для детей раннего возраста</vt:lpstr>
      <vt:lpstr>Особенности РППС для детей раннего возраста</vt:lpstr>
      <vt:lpstr>Результативность работы с детьми раннего возраста</vt:lpstr>
      <vt:lpstr>Удовлетворенность родителей </vt:lpstr>
      <vt:lpstr>Перспективы деятельности по работе с детьми раннего возраста</vt:lpstr>
      <vt:lpstr>Главное — развить в ребенке его безграничные потенциальные возможности, чтобы больше стало радости в его жизни и в мире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Ирина Александровна</cp:lastModifiedBy>
  <cp:revision>236</cp:revision>
  <cp:lastPrinted>2021-03-16T10:46:55Z</cp:lastPrinted>
  <dcterms:created xsi:type="dcterms:W3CDTF">2016-11-18T14:12:19Z</dcterms:created>
  <dcterms:modified xsi:type="dcterms:W3CDTF">2021-03-18T05:49:09Z</dcterms:modified>
</cp:coreProperties>
</file>